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60" r:id="rId3"/>
    <p:sldId id="258" r:id="rId4"/>
    <p:sldId id="324" r:id="rId5"/>
    <p:sldId id="307" r:id="rId6"/>
    <p:sldId id="277" r:id="rId7"/>
    <p:sldId id="311" r:id="rId8"/>
    <p:sldId id="312" r:id="rId9"/>
    <p:sldId id="318" r:id="rId10"/>
    <p:sldId id="284" r:id="rId11"/>
  </p:sldIdLst>
  <p:sldSz cx="9144000" cy="5143500" type="screen16x9"/>
  <p:notesSz cx="6858000" cy="9144000"/>
  <p:embeddedFontLst>
    <p:embeddedFont>
      <p:font typeface="Red Hat Text" panose="020B0604020202020204" charset="0"/>
      <p:regular r:id="rId13"/>
      <p:bold r:id="rId14"/>
      <p:italic r:id="rId15"/>
      <p:boldItalic r:id="rId16"/>
    </p:embeddedFont>
    <p:embeddedFont>
      <p:font typeface="Patrick Hand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DAB"/>
    <a:srgbClr val="DD52BE"/>
    <a:srgbClr val="6A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8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acd10ee230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acd10ee230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63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8"/>
          <p:cNvGrpSpPr/>
          <p:nvPr/>
        </p:nvGrpSpPr>
        <p:grpSpPr>
          <a:xfrm>
            <a:off x="-60775" y="-459944"/>
            <a:ext cx="9204784" cy="5434261"/>
            <a:chOff x="-60775" y="-459944"/>
            <a:chExt cx="9204784" cy="5434261"/>
          </a:xfrm>
        </p:grpSpPr>
        <p:sp>
          <p:nvSpPr>
            <p:cNvPr id="131" name="Google Shape;131;p8"/>
            <p:cNvSpPr/>
            <p:nvPr/>
          </p:nvSpPr>
          <p:spPr>
            <a:xfrm>
              <a:off x="3868026" y="4542996"/>
              <a:ext cx="1407966" cy="43132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232700" y="-5257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57600" y="339185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-60775" y="321750"/>
              <a:ext cx="262823" cy="218249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5598925" y="134063"/>
              <a:ext cx="225972" cy="1876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 rot="-7353361">
              <a:off x="8249988" y="23441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 rot="8999995" flipH="1">
              <a:off x="2032850" y="-315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943650" y="1556338"/>
            <a:ext cx="7256700" cy="152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947700" y="3084963"/>
            <a:ext cx="72567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7" r:id="rId9"/>
    <p:sldLayoutId id="2147483671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Day-28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Blind assistance system 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59437" y="3616347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>
                <a:latin typeface="Patrick Hand" panose="020B0604020202020204" charset="0"/>
              </a:rPr>
              <a:t>“Impossible only means that you haven’t found the solution yet</a:t>
            </a:r>
            <a:r>
              <a:rPr lang="en-US" sz="2000" b="1" dirty="0" smtClean="0">
                <a:latin typeface="Patrick Hand" panose="020B0604020202020204" charset="0"/>
              </a:rPr>
              <a:t>.”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25415" y="276784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64087" y="2746132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4901" y="3225219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Lidar</a:t>
            </a:r>
            <a:r>
              <a:rPr lang="en-US" dirty="0" smtClean="0"/>
              <a:t> with </a:t>
            </a:r>
            <a:r>
              <a:rPr lang="en-US" dirty="0" err="1" smtClean="0"/>
              <a:t>Rpi</a:t>
            </a:r>
            <a:r>
              <a:rPr lang="en-US" dirty="0" smtClean="0"/>
              <a:t>, Mapping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39655" y="3676124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Robotic Operating System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 &amp; </a:t>
            </a:r>
            <a:r>
              <a:rPr lang="en" dirty="0" smtClean="0"/>
              <a:t>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ROS System components &amp; Tools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77092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USB Camera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Speaker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50197" y="373526"/>
            <a:ext cx="3549887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665921" y="181227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/>
              <a:t>Object Recognition.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573" y="1412945"/>
            <a:ext cx="36972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accent2"/>
                </a:solidFill>
                <a:latin typeface="Patrick Hand"/>
                <a:sym typeface="Patrick Hand"/>
              </a:rPr>
              <a:t>Object recognition is a computer vision technique for identifying objects in images or videos. Object recognition is a key output of deep learning and machine learning algorithms. When humans look at a photograph or watch a video, we can readily spot people, objects, scenes, and visual details.</a:t>
            </a:r>
          </a:p>
          <a:p>
            <a:pPr lvl="0"/>
            <a:endParaRPr lang="en-US" sz="2000" b="1" dirty="0">
              <a:solidFill>
                <a:schemeClr val="accent2"/>
              </a:solidFill>
              <a:latin typeface="Patrick Hand"/>
              <a:sym typeface="Patrick Hand"/>
            </a:endParaRPr>
          </a:p>
        </p:txBody>
      </p:sp>
      <p:pic>
        <p:nvPicPr>
          <p:cNvPr id="6" name="Picture 2" descr="How To Implement Object Recognition on Live St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70" y="1849901"/>
            <a:ext cx="4231272" cy="12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553732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MobileNet</a:t>
            </a:r>
            <a:r>
              <a:rPr lang="en-US" dirty="0"/>
              <a:t> SSD </a:t>
            </a:r>
            <a:r>
              <a:rPr lang="en-US" dirty="0" smtClean="0"/>
              <a:t>Architecture…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2" descr="Realtime human pose recognition through computer vision - Using TensorFlow  and PoseNet on a video fe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4"/>
          <a:stretch/>
        </p:blipFill>
        <p:spPr bwMode="auto">
          <a:xfrm>
            <a:off x="590607" y="1571046"/>
            <a:ext cx="8084415" cy="34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52"/>
          <p:cNvSpPr txBox="1">
            <a:spLocks noGrp="1"/>
          </p:cNvSpPr>
          <p:nvPr>
            <p:ph type="title"/>
          </p:nvPr>
        </p:nvSpPr>
        <p:spPr>
          <a:xfrm>
            <a:off x="1847975" y="1100638"/>
            <a:ext cx="5448000" cy="268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DEMO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>Session</a:t>
            </a:r>
            <a:endParaRPr dirty="0"/>
          </a:p>
        </p:txBody>
      </p:sp>
      <p:grpSp>
        <p:nvGrpSpPr>
          <p:cNvPr id="1673" name="Google Shape;1673;p52"/>
          <p:cNvGrpSpPr/>
          <p:nvPr/>
        </p:nvGrpSpPr>
        <p:grpSpPr>
          <a:xfrm>
            <a:off x="7473541" y="921864"/>
            <a:ext cx="550533" cy="601562"/>
            <a:chOff x="2696750" y="3623150"/>
            <a:chExt cx="118675" cy="129675"/>
          </a:xfrm>
        </p:grpSpPr>
        <p:sp>
          <p:nvSpPr>
            <p:cNvPr id="1674" name="Google Shape;1674;p52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4" name="Google Shape;1684;p52"/>
          <p:cNvGrpSpPr/>
          <p:nvPr/>
        </p:nvGrpSpPr>
        <p:grpSpPr>
          <a:xfrm rot="-2382808">
            <a:off x="181234" y="4294102"/>
            <a:ext cx="1013017" cy="376897"/>
            <a:chOff x="505975" y="4382800"/>
            <a:chExt cx="251375" cy="93525"/>
          </a:xfrm>
        </p:grpSpPr>
        <p:sp>
          <p:nvSpPr>
            <p:cNvPr id="1685" name="Google Shape;1685;p52"/>
            <p:cNvSpPr/>
            <p:nvPr/>
          </p:nvSpPr>
          <p:spPr>
            <a:xfrm>
              <a:off x="505975" y="4411675"/>
              <a:ext cx="208775" cy="64650"/>
            </a:xfrm>
            <a:custGeom>
              <a:avLst/>
              <a:gdLst/>
              <a:ahLst/>
              <a:cxnLst/>
              <a:rect l="l" t="t" r="r" b="b"/>
              <a:pathLst>
                <a:path w="8351" h="2586" extrusionOk="0">
                  <a:moveTo>
                    <a:pt x="5273" y="1"/>
                  </a:moveTo>
                  <a:cubicBezTo>
                    <a:pt x="5157" y="1"/>
                    <a:pt x="5041" y="3"/>
                    <a:pt x="4925" y="7"/>
                  </a:cubicBezTo>
                  <a:cubicBezTo>
                    <a:pt x="4862" y="7"/>
                    <a:pt x="4818" y="61"/>
                    <a:pt x="4818" y="123"/>
                  </a:cubicBezTo>
                  <a:cubicBezTo>
                    <a:pt x="4818" y="186"/>
                    <a:pt x="4871" y="239"/>
                    <a:pt x="4934" y="239"/>
                  </a:cubicBezTo>
                  <a:cubicBezTo>
                    <a:pt x="5049" y="230"/>
                    <a:pt x="5163" y="226"/>
                    <a:pt x="5276" y="226"/>
                  </a:cubicBezTo>
                  <a:cubicBezTo>
                    <a:pt x="5388" y="226"/>
                    <a:pt x="5500" y="230"/>
                    <a:pt x="5612" y="239"/>
                  </a:cubicBezTo>
                  <a:lnTo>
                    <a:pt x="5620" y="239"/>
                  </a:lnTo>
                  <a:cubicBezTo>
                    <a:pt x="5683" y="239"/>
                    <a:pt x="5727" y="186"/>
                    <a:pt x="5736" y="123"/>
                  </a:cubicBezTo>
                  <a:cubicBezTo>
                    <a:pt x="5736" y="61"/>
                    <a:pt x="5683" y="7"/>
                    <a:pt x="5620" y="7"/>
                  </a:cubicBezTo>
                  <a:cubicBezTo>
                    <a:pt x="5504" y="3"/>
                    <a:pt x="5388" y="1"/>
                    <a:pt x="5273" y="1"/>
                  </a:cubicBezTo>
                  <a:close/>
                  <a:moveTo>
                    <a:pt x="4248" y="77"/>
                  </a:moveTo>
                  <a:cubicBezTo>
                    <a:pt x="4242" y="77"/>
                    <a:pt x="4235" y="78"/>
                    <a:pt x="4229" y="79"/>
                  </a:cubicBezTo>
                  <a:cubicBezTo>
                    <a:pt x="4113" y="97"/>
                    <a:pt x="3988" y="114"/>
                    <a:pt x="3863" y="141"/>
                  </a:cubicBezTo>
                  <a:cubicBezTo>
                    <a:pt x="3756" y="168"/>
                    <a:pt x="3649" y="186"/>
                    <a:pt x="3551" y="213"/>
                  </a:cubicBezTo>
                  <a:cubicBezTo>
                    <a:pt x="3488" y="230"/>
                    <a:pt x="3453" y="293"/>
                    <a:pt x="3462" y="355"/>
                  </a:cubicBezTo>
                  <a:cubicBezTo>
                    <a:pt x="3479" y="409"/>
                    <a:pt x="3524" y="445"/>
                    <a:pt x="3578" y="445"/>
                  </a:cubicBezTo>
                  <a:cubicBezTo>
                    <a:pt x="3586" y="445"/>
                    <a:pt x="3595" y="445"/>
                    <a:pt x="3604" y="436"/>
                  </a:cubicBezTo>
                  <a:cubicBezTo>
                    <a:pt x="3702" y="409"/>
                    <a:pt x="3809" y="391"/>
                    <a:pt x="3917" y="364"/>
                  </a:cubicBezTo>
                  <a:cubicBezTo>
                    <a:pt x="4032" y="337"/>
                    <a:pt x="4148" y="320"/>
                    <a:pt x="4264" y="302"/>
                  </a:cubicBezTo>
                  <a:cubicBezTo>
                    <a:pt x="4327" y="293"/>
                    <a:pt x="4371" y="230"/>
                    <a:pt x="4363" y="168"/>
                  </a:cubicBezTo>
                  <a:cubicBezTo>
                    <a:pt x="4355" y="112"/>
                    <a:pt x="4303" y="77"/>
                    <a:pt x="4248" y="77"/>
                  </a:cubicBezTo>
                  <a:close/>
                  <a:moveTo>
                    <a:pt x="6300" y="78"/>
                  </a:moveTo>
                  <a:cubicBezTo>
                    <a:pt x="6245" y="78"/>
                    <a:pt x="6200" y="120"/>
                    <a:pt x="6191" y="177"/>
                  </a:cubicBezTo>
                  <a:cubicBezTo>
                    <a:pt x="6182" y="239"/>
                    <a:pt x="6218" y="293"/>
                    <a:pt x="6281" y="302"/>
                  </a:cubicBezTo>
                  <a:cubicBezTo>
                    <a:pt x="6504" y="337"/>
                    <a:pt x="6727" y="382"/>
                    <a:pt x="6950" y="436"/>
                  </a:cubicBezTo>
                  <a:cubicBezTo>
                    <a:pt x="6959" y="436"/>
                    <a:pt x="6968" y="445"/>
                    <a:pt x="6976" y="445"/>
                  </a:cubicBezTo>
                  <a:cubicBezTo>
                    <a:pt x="7021" y="445"/>
                    <a:pt x="7075" y="409"/>
                    <a:pt x="7083" y="355"/>
                  </a:cubicBezTo>
                  <a:cubicBezTo>
                    <a:pt x="7101" y="293"/>
                    <a:pt x="7066" y="230"/>
                    <a:pt x="7003" y="213"/>
                  </a:cubicBezTo>
                  <a:cubicBezTo>
                    <a:pt x="6780" y="159"/>
                    <a:pt x="6548" y="114"/>
                    <a:pt x="6316" y="79"/>
                  </a:cubicBezTo>
                  <a:cubicBezTo>
                    <a:pt x="6311" y="78"/>
                    <a:pt x="6306" y="78"/>
                    <a:pt x="6300" y="78"/>
                  </a:cubicBezTo>
                  <a:close/>
                  <a:moveTo>
                    <a:pt x="7634" y="412"/>
                  </a:moveTo>
                  <a:cubicBezTo>
                    <a:pt x="7586" y="412"/>
                    <a:pt x="7542" y="439"/>
                    <a:pt x="7521" y="489"/>
                  </a:cubicBezTo>
                  <a:cubicBezTo>
                    <a:pt x="7503" y="552"/>
                    <a:pt x="7530" y="614"/>
                    <a:pt x="7592" y="641"/>
                  </a:cubicBezTo>
                  <a:cubicBezTo>
                    <a:pt x="7788" y="712"/>
                    <a:pt x="7985" y="792"/>
                    <a:pt x="8172" y="882"/>
                  </a:cubicBezTo>
                  <a:cubicBezTo>
                    <a:pt x="8190" y="891"/>
                    <a:pt x="8208" y="891"/>
                    <a:pt x="8225" y="891"/>
                  </a:cubicBezTo>
                  <a:cubicBezTo>
                    <a:pt x="8261" y="891"/>
                    <a:pt x="8306" y="873"/>
                    <a:pt x="8324" y="828"/>
                  </a:cubicBezTo>
                  <a:cubicBezTo>
                    <a:pt x="8350" y="775"/>
                    <a:pt x="8332" y="703"/>
                    <a:pt x="8270" y="676"/>
                  </a:cubicBezTo>
                  <a:cubicBezTo>
                    <a:pt x="8074" y="578"/>
                    <a:pt x="7869" y="498"/>
                    <a:pt x="7672" y="418"/>
                  </a:cubicBezTo>
                  <a:cubicBezTo>
                    <a:pt x="7660" y="414"/>
                    <a:pt x="7647" y="412"/>
                    <a:pt x="7634" y="412"/>
                  </a:cubicBezTo>
                  <a:close/>
                  <a:moveTo>
                    <a:pt x="2920" y="421"/>
                  </a:moveTo>
                  <a:cubicBezTo>
                    <a:pt x="2907" y="421"/>
                    <a:pt x="2894" y="423"/>
                    <a:pt x="2882" y="427"/>
                  </a:cubicBezTo>
                  <a:cubicBezTo>
                    <a:pt x="2668" y="507"/>
                    <a:pt x="2453" y="596"/>
                    <a:pt x="2239" y="703"/>
                  </a:cubicBezTo>
                  <a:cubicBezTo>
                    <a:pt x="2186" y="730"/>
                    <a:pt x="2159" y="801"/>
                    <a:pt x="2186" y="855"/>
                  </a:cubicBezTo>
                  <a:cubicBezTo>
                    <a:pt x="2204" y="899"/>
                    <a:pt x="2248" y="917"/>
                    <a:pt x="2293" y="917"/>
                  </a:cubicBezTo>
                  <a:cubicBezTo>
                    <a:pt x="2311" y="917"/>
                    <a:pt x="2329" y="917"/>
                    <a:pt x="2337" y="908"/>
                  </a:cubicBezTo>
                  <a:cubicBezTo>
                    <a:pt x="2543" y="810"/>
                    <a:pt x="2748" y="721"/>
                    <a:pt x="2962" y="641"/>
                  </a:cubicBezTo>
                  <a:cubicBezTo>
                    <a:pt x="3024" y="623"/>
                    <a:pt x="3051" y="552"/>
                    <a:pt x="3024" y="498"/>
                  </a:cubicBezTo>
                  <a:cubicBezTo>
                    <a:pt x="3010" y="448"/>
                    <a:pt x="2968" y="421"/>
                    <a:pt x="2920" y="421"/>
                  </a:cubicBezTo>
                  <a:close/>
                  <a:moveTo>
                    <a:pt x="1694" y="1024"/>
                  </a:moveTo>
                  <a:cubicBezTo>
                    <a:pt x="1673" y="1024"/>
                    <a:pt x="1652" y="1030"/>
                    <a:pt x="1633" y="1042"/>
                  </a:cubicBezTo>
                  <a:cubicBezTo>
                    <a:pt x="1436" y="1158"/>
                    <a:pt x="1240" y="1292"/>
                    <a:pt x="1053" y="1435"/>
                  </a:cubicBezTo>
                  <a:cubicBezTo>
                    <a:pt x="1008" y="1479"/>
                    <a:pt x="999" y="1551"/>
                    <a:pt x="1035" y="1595"/>
                  </a:cubicBezTo>
                  <a:cubicBezTo>
                    <a:pt x="1062" y="1631"/>
                    <a:pt x="1089" y="1640"/>
                    <a:pt x="1124" y="1640"/>
                  </a:cubicBezTo>
                  <a:cubicBezTo>
                    <a:pt x="1151" y="1640"/>
                    <a:pt x="1178" y="1631"/>
                    <a:pt x="1196" y="1622"/>
                  </a:cubicBezTo>
                  <a:cubicBezTo>
                    <a:pt x="1374" y="1479"/>
                    <a:pt x="1561" y="1354"/>
                    <a:pt x="1749" y="1238"/>
                  </a:cubicBezTo>
                  <a:cubicBezTo>
                    <a:pt x="1802" y="1203"/>
                    <a:pt x="1820" y="1131"/>
                    <a:pt x="1784" y="1078"/>
                  </a:cubicBezTo>
                  <a:cubicBezTo>
                    <a:pt x="1767" y="1043"/>
                    <a:pt x="1731" y="1024"/>
                    <a:pt x="1694" y="1024"/>
                  </a:cubicBezTo>
                  <a:close/>
                  <a:moveTo>
                    <a:pt x="603" y="1857"/>
                  </a:moveTo>
                  <a:cubicBezTo>
                    <a:pt x="575" y="1857"/>
                    <a:pt x="548" y="1868"/>
                    <a:pt x="527" y="1890"/>
                  </a:cubicBezTo>
                  <a:cubicBezTo>
                    <a:pt x="357" y="2050"/>
                    <a:pt x="196" y="2220"/>
                    <a:pt x="45" y="2398"/>
                  </a:cubicBezTo>
                  <a:cubicBezTo>
                    <a:pt x="0" y="2443"/>
                    <a:pt x="9" y="2514"/>
                    <a:pt x="54" y="2559"/>
                  </a:cubicBezTo>
                  <a:cubicBezTo>
                    <a:pt x="72" y="2577"/>
                    <a:pt x="98" y="2586"/>
                    <a:pt x="125" y="2586"/>
                  </a:cubicBezTo>
                  <a:cubicBezTo>
                    <a:pt x="161" y="2586"/>
                    <a:pt x="196" y="2568"/>
                    <a:pt x="214" y="2541"/>
                  </a:cubicBezTo>
                  <a:cubicBezTo>
                    <a:pt x="366" y="2371"/>
                    <a:pt x="518" y="2211"/>
                    <a:pt x="678" y="2059"/>
                  </a:cubicBezTo>
                  <a:cubicBezTo>
                    <a:pt x="732" y="2015"/>
                    <a:pt x="732" y="1943"/>
                    <a:pt x="687" y="1899"/>
                  </a:cubicBezTo>
                  <a:cubicBezTo>
                    <a:pt x="664" y="1871"/>
                    <a:pt x="633" y="1857"/>
                    <a:pt x="603" y="18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657625" y="4382800"/>
              <a:ext cx="99725" cy="82600"/>
            </a:xfrm>
            <a:custGeom>
              <a:avLst/>
              <a:gdLst/>
              <a:ahLst/>
              <a:cxnLst/>
              <a:rect l="l" t="t" r="r" b="b"/>
              <a:pathLst>
                <a:path w="3989" h="3304" extrusionOk="0">
                  <a:moveTo>
                    <a:pt x="1510" y="0"/>
                  </a:moveTo>
                  <a:cubicBezTo>
                    <a:pt x="1478" y="0"/>
                    <a:pt x="1447" y="14"/>
                    <a:pt x="1428" y="38"/>
                  </a:cubicBezTo>
                  <a:cubicBezTo>
                    <a:pt x="1383" y="92"/>
                    <a:pt x="1392" y="163"/>
                    <a:pt x="1437" y="199"/>
                  </a:cubicBezTo>
                  <a:cubicBezTo>
                    <a:pt x="1606" y="351"/>
                    <a:pt x="1785" y="502"/>
                    <a:pt x="1945" y="654"/>
                  </a:cubicBezTo>
                  <a:cubicBezTo>
                    <a:pt x="1972" y="672"/>
                    <a:pt x="1999" y="690"/>
                    <a:pt x="2026" y="690"/>
                  </a:cubicBezTo>
                  <a:cubicBezTo>
                    <a:pt x="2052" y="690"/>
                    <a:pt x="2088" y="672"/>
                    <a:pt x="2106" y="645"/>
                  </a:cubicBezTo>
                  <a:cubicBezTo>
                    <a:pt x="2150" y="600"/>
                    <a:pt x="2150" y="529"/>
                    <a:pt x="2106" y="484"/>
                  </a:cubicBezTo>
                  <a:cubicBezTo>
                    <a:pt x="1936" y="333"/>
                    <a:pt x="1758" y="172"/>
                    <a:pt x="1588" y="29"/>
                  </a:cubicBezTo>
                  <a:cubicBezTo>
                    <a:pt x="1564" y="9"/>
                    <a:pt x="1537" y="0"/>
                    <a:pt x="1510" y="0"/>
                  </a:cubicBezTo>
                  <a:close/>
                  <a:moveTo>
                    <a:pt x="2516" y="933"/>
                  </a:moveTo>
                  <a:cubicBezTo>
                    <a:pt x="2487" y="933"/>
                    <a:pt x="2458" y="944"/>
                    <a:pt x="2436" y="966"/>
                  </a:cubicBezTo>
                  <a:cubicBezTo>
                    <a:pt x="2391" y="1011"/>
                    <a:pt x="2391" y="1082"/>
                    <a:pt x="2436" y="1127"/>
                  </a:cubicBezTo>
                  <a:cubicBezTo>
                    <a:pt x="2597" y="1296"/>
                    <a:pt x="2748" y="1457"/>
                    <a:pt x="2900" y="1626"/>
                  </a:cubicBezTo>
                  <a:cubicBezTo>
                    <a:pt x="2927" y="1653"/>
                    <a:pt x="2953" y="1662"/>
                    <a:pt x="2989" y="1662"/>
                  </a:cubicBezTo>
                  <a:cubicBezTo>
                    <a:pt x="3016" y="1662"/>
                    <a:pt x="3043" y="1653"/>
                    <a:pt x="3060" y="1635"/>
                  </a:cubicBezTo>
                  <a:cubicBezTo>
                    <a:pt x="3114" y="1591"/>
                    <a:pt x="3114" y="1519"/>
                    <a:pt x="3069" y="1475"/>
                  </a:cubicBezTo>
                  <a:cubicBezTo>
                    <a:pt x="2918" y="1305"/>
                    <a:pt x="2757" y="1136"/>
                    <a:pt x="2597" y="966"/>
                  </a:cubicBezTo>
                  <a:cubicBezTo>
                    <a:pt x="2574" y="944"/>
                    <a:pt x="2545" y="933"/>
                    <a:pt x="2516" y="933"/>
                  </a:cubicBezTo>
                  <a:close/>
                  <a:moveTo>
                    <a:pt x="3435" y="1958"/>
                  </a:moveTo>
                  <a:cubicBezTo>
                    <a:pt x="3409" y="1958"/>
                    <a:pt x="3384" y="1967"/>
                    <a:pt x="3364" y="1983"/>
                  </a:cubicBezTo>
                  <a:cubicBezTo>
                    <a:pt x="3310" y="2028"/>
                    <a:pt x="3310" y="2099"/>
                    <a:pt x="3346" y="2144"/>
                  </a:cubicBezTo>
                  <a:cubicBezTo>
                    <a:pt x="3489" y="2322"/>
                    <a:pt x="3631" y="2501"/>
                    <a:pt x="3765" y="2679"/>
                  </a:cubicBezTo>
                  <a:cubicBezTo>
                    <a:pt x="3792" y="2715"/>
                    <a:pt x="3819" y="2732"/>
                    <a:pt x="3854" y="2732"/>
                  </a:cubicBezTo>
                  <a:cubicBezTo>
                    <a:pt x="3881" y="2732"/>
                    <a:pt x="3908" y="2724"/>
                    <a:pt x="3926" y="2706"/>
                  </a:cubicBezTo>
                  <a:cubicBezTo>
                    <a:pt x="3979" y="2670"/>
                    <a:pt x="3988" y="2599"/>
                    <a:pt x="3953" y="2545"/>
                  </a:cubicBezTo>
                  <a:cubicBezTo>
                    <a:pt x="3810" y="2358"/>
                    <a:pt x="3667" y="2179"/>
                    <a:pt x="3524" y="2001"/>
                  </a:cubicBezTo>
                  <a:cubicBezTo>
                    <a:pt x="3500" y="1971"/>
                    <a:pt x="3467" y="1958"/>
                    <a:pt x="3435" y="1958"/>
                  </a:cubicBezTo>
                  <a:close/>
                  <a:moveTo>
                    <a:pt x="3533" y="2679"/>
                  </a:moveTo>
                  <a:cubicBezTo>
                    <a:pt x="3301" y="2679"/>
                    <a:pt x="3069" y="2688"/>
                    <a:pt x="2837" y="2697"/>
                  </a:cubicBezTo>
                  <a:cubicBezTo>
                    <a:pt x="2775" y="2697"/>
                    <a:pt x="2730" y="2750"/>
                    <a:pt x="2730" y="2813"/>
                  </a:cubicBezTo>
                  <a:cubicBezTo>
                    <a:pt x="2739" y="2875"/>
                    <a:pt x="2784" y="2929"/>
                    <a:pt x="2846" y="2929"/>
                  </a:cubicBezTo>
                  <a:lnTo>
                    <a:pt x="2855" y="2929"/>
                  </a:lnTo>
                  <a:cubicBezTo>
                    <a:pt x="3078" y="2911"/>
                    <a:pt x="3310" y="2911"/>
                    <a:pt x="3533" y="2911"/>
                  </a:cubicBezTo>
                  <a:cubicBezTo>
                    <a:pt x="3596" y="2911"/>
                    <a:pt x="3649" y="2857"/>
                    <a:pt x="3649" y="2795"/>
                  </a:cubicBezTo>
                  <a:cubicBezTo>
                    <a:pt x="3649" y="2732"/>
                    <a:pt x="3596" y="2679"/>
                    <a:pt x="3533" y="2679"/>
                  </a:cubicBezTo>
                  <a:close/>
                  <a:moveTo>
                    <a:pt x="2150" y="2741"/>
                  </a:moveTo>
                  <a:cubicBezTo>
                    <a:pt x="1919" y="2768"/>
                    <a:pt x="1687" y="2795"/>
                    <a:pt x="1464" y="2822"/>
                  </a:cubicBezTo>
                  <a:cubicBezTo>
                    <a:pt x="1401" y="2831"/>
                    <a:pt x="1356" y="2893"/>
                    <a:pt x="1365" y="2956"/>
                  </a:cubicBezTo>
                  <a:cubicBezTo>
                    <a:pt x="1374" y="3009"/>
                    <a:pt x="1419" y="3054"/>
                    <a:pt x="1481" y="3054"/>
                  </a:cubicBezTo>
                  <a:lnTo>
                    <a:pt x="1499" y="3054"/>
                  </a:lnTo>
                  <a:cubicBezTo>
                    <a:pt x="1722" y="3018"/>
                    <a:pt x="1945" y="2991"/>
                    <a:pt x="2168" y="2973"/>
                  </a:cubicBezTo>
                  <a:cubicBezTo>
                    <a:pt x="2231" y="2964"/>
                    <a:pt x="2284" y="2911"/>
                    <a:pt x="2275" y="2848"/>
                  </a:cubicBezTo>
                  <a:cubicBezTo>
                    <a:pt x="2266" y="2786"/>
                    <a:pt x="2213" y="2741"/>
                    <a:pt x="2150" y="2741"/>
                  </a:cubicBezTo>
                  <a:close/>
                  <a:moveTo>
                    <a:pt x="808" y="2934"/>
                  </a:moveTo>
                  <a:cubicBezTo>
                    <a:pt x="798" y="2934"/>
                    <a:pt x="787" y="2935"/>
                    <a:pt x="777" y="2938"/>
                  </a:cubicBezTo>
                  <a:cubicBezTo>
                    <a:pt x="554" y="2973"/>
                    <a:pt x="331" y="3027"/>
                    <a:pt x="108" y="3071"/>
                  </a:cubicBezTo>
                  <a:cubicBezTo>
                    <a:pt x="45" y="3089"/>
                    <a:pt x="0" y="3152"/>
                    <a:pt x="18" y="3214"/>
                  </a:cubicBezTo>
                  <a:cubicBezTo>
                    <a:pt x="27" y="3268"/>
                    <a:pt x="81" y="3303"/>
                    <a:pt x="125" y="3303"/>
                  </a:cubicBezTo>
                  <a:cubicBezTo>
                    <a:pt x="134" y="3303"/>
                    <a:pt x="143" y="3303"/>
                    <a:pt x="152" y="3295"/>
                  </a:cubicBezTo>
                  <a:cubicBezTo>
                    <a:pt x="375" y="3250"/>
                    <a:pt x="598" y="3196"/>
                    <a:pt x="821" y="3161"/>
                  </a:cubicBezTo>
                  <a:cubicBezTo>
                    <a:pt x="884" y="3152"/>
                    <a:pt x="928" y="3089"/>
                    <a:pt x="910" y="3027"/>
                  </a:cubicBezTo>
                  <a:cubicBezTo>
                    <a:pt x="903" y="2974"/>
                    <a:pt x="863" y="2934"/>
                    <a:pt x="808" y="29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2"/>
          <p:cNvGrpSpPr/>
          <p:nvPr/>
        </p:nvGrpSpPr>
        <p:grpSpPr>
          <a:xfrm>
            <a:off x="1065156" y="1029826"/>
            <a:ext cx="637510" cy="803404"/>
            <a:chOff x="569545" y="-108597"/>
            <a:chExt cx="657973" cy="829191"/>
          </a:xfrm>
        </p:grpSpPr>
        <p:sp>
          <p:nvSpPr>
            <p:cNvPr id="1688" name="Google Shape;1688;p52"/>
            <p:cNvSpPr/>
            <p:nvPr/>
          </p:nvSpPr>
          <p:spPr>
            <a:xfrm>
              <a:off x="577758" y="-102479"/>
              <a:ext cx="507706" cy="328274"/>
            </a:xfrm>
            <a:custGeom>
              <a:avLst/>
              <a:gdLst/>
              <a:ahLst/>
              <a:cxnLst/>
              <a:rect l="l" t="t" r="r" b="b"/>
              <a:pathLst>
                <a:path w="6058" h="3917" extrusionOk="0">
                  <a:moveTo>
                    <a:pt x="4425" y="0"/>
                  </a:moveTo>
                  <a:cubicBezTo>
                    <a:pt x="4042" y="0"/>
                    <a:pt x="3783" y="385"/>
                    <a:pt x="3613" y="864"/>
                  </a:cubicBezTo>
                  <a:cubicBezTo>
                    <a:pt x="3460" y="541"/>
                    <a:pt x="3218" y="313"/>
                    <a:pt x="2809" y="313"/>
                  </a:cubicBezTo>
                  <a:cubicBezTo>
                    <a:pt x="2767" y="313"/>
                    <a:pt x="2723" y="315"/>
                    <a:pt x="2677" y="320"/>
                  </a:cubicBezTo>
                  <a:cubicBezTo>
                    <a:pt x="2329" y="356"/>
                    <a:pt x="2115" y="561"/>
                    <a:pt x="2025" y="900"/>
                  </a:cubicBezTo>
                  <a:cubicBezTo>
                    <a:pt x="1945" y="1176"/>
                    <a:pt x="2016" y="1524"/>
                    <a:pt x="2097" y="1792"/>
                  </a:cubicBezTo>
                  <a:cubicBezTo>
                    <a:pt x="2106" y="1828"/>
                    <a:pt x="2132" y="1881"/>
                    <a:pt x="2159" y="1935"/>
                  </a:cubicBezTo>
                  <a:cubicBezTo>
                    <a:pt x="2043" y="1890"/>
                    <a:pt x="1945" y="1837"/>
                    <a:pt x="1883" y="1828"/>
                  </a:cubicBezTo>
                  <a:cubicBezTo>
                    <a:pt x="1633" y="1762"/>
                    <a:pt x="1377" y="1714"/>
                    <a:pt x="1121" y="1714"/>
                  </a:cubicBezTo>
                  <a:cubicBezTo>
                    <a:pt x="1065" y="1714"/>
                    <a:pt x="1010" y="1716"/>
                    <a:pt x="955" y="1721"/>
                  </a:cubicBezTo>
                  <a:cubicBezTo>
                    <a:pt x="527" y="1756"/>
                    <a:pt x="0" y="1952"/>
                    <a:pt x="0" y="2470"/>
                  </a:cubicBezTo>
                  <a:cubicBezTo>
                    <a:pt x="7" y="3312"/>
                    <a:pt x="1282" y="3917"/>
                    <a:pt x="2186" y="3917"/>
                  </a:cubicBezTo>
                  <a:cubicBezTo>
                    <a:pt x="2402" y="3917"/>
                    <a:pt x="2597" y="3882"/>
                    <a:pt x="2748" y="3808"/>
                  </a:cubicBezTo>
                  <a:cubicBezTo>
                    <a:pt x="2837" y="3763"/>
                    <a:pt x="2891" y="3656"/>
                    <a:pt x="2882" y="3558"/>
                  </a:cubicBezTo>
                  <a:lnTo>
                    <a:pt x="3667" y="3398"/>
                  </a:lnTo>
                  <a:cubicBezTo>
                    <a:pt x="3698" y="3539"/>
                    <a:pt x="3818" y="3651"/>
                    <a:pt x="3954" y="3651"/>
                  </a:cubicBezTo>
                  <a:cubicBezTo>
                    <a:pt x="4015" y="3651"/>
                    <a:pt x="4079" y="3629"/>
                    <a:pt x="4140" y="3576"/>
                  </a:cubicBezTo>
                  <a:cubicBezTo>
                    <a:pt x="4871" y="2943"/>
                    <a:pt x="6058" y="1051"/>
                    <a:pt x="4969" y="222"/>
                  </a:cubicBezTo>
                  <a:cubicBezTo>
                    <a:pt x="4765" y="67"/>
                    <a:pt x="4584" y="0"/>
                    <a:pt x="4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570970" y="-108597"/>
              <a:ext cx="468903" cy="340258"/>
            </a:xfrm>
            <a:custGeom>
              <a:avLst/>
              <a:gdLst/>
              <a:ahLst/>
              <a:cxnLst/>
              <a:rect l="l" t="t" r="r" b="b"/>
              <a:pathLst>
                <a:path w="5595" h="4060" extrusionOk="0">
                  <a:moveTo>
                    <a:pt x="4501" y="151"/>
                  </a:moveTo>
                  <a:cubicBezTo>
                    <a:pt x="4651" y="151"/>
                    <a:pt x="4820" y="220"/>
                    <a:pt x="5006" y="357"/>
                  </a:cubicBezTo>
                  <a:cubicBezTo>
                    <a:pt x="5264" y="554"/>
                    <a:pt x="5398" y="830"/>
                    <a:pt x="5416" y="1178"/>
                  </a:cubicBezTo>
                  <a:cubicBezTo>
                    <a:pt x="5443" y="2034"/>
                    <a:pt x="4711" y="3123"/>
                    <a:pt x="4167" y="3596"/>
                  </a:cubicBezTo>
                  <a:cubicBezTo>
                    <a:pt x="4121" y="3629"/>
                    <a:pt x="4074" y="3647"/>
                    <a:pt x="4028" y="3647"/>
                  </a:cubicBezTo>
                  <a:cubicBezTo>
                    <a:pt x="4012" y="3647"/>
                    <a:pt x="3996" y="3645"/>
                    <a:pt x="3980" y="3640"/>
                  </a:cubicBezTo>
                  <a:cubicBezTo>
                    <a:pt x="3908" y="3613"/>
                    <a:pt x="3846" y="3542"/>
                    <a:pt x="3819" y="3453"/>
                  </a:cubicBezTo>
                  <a:cubicBezTo>
                    <a:pt x="3811" y="3422"/>
                    <a:pt x="3784" y="3398"/>
                    <a:pt x="3753" y="3398"/>
                  </a:cubicBezTo>
                  <a:cubicBezTo>
                    <a:pt x="3748" y="3398"/>
                    <a:pt x="3744" y="3398"/>
                    <a:pt x="3739" y="3399"/>
                  </a:cubicBezTo>
                  <a:lnTo>
                    <a:pt x="2945" y="3560"/>
                  </a:lnTo>
                  <a:cubicBezTo>
                    <a:pt x="2909" y="3569"/>
                    <a:pt x="2882" y="3605"/>
                    <a:pt x="2882" y="3640"/>
                  </a:cubicBezTo>
                  <a:cubicBezTo>
                    <a:pt x="2900" y="3703"/>
                    <a:pt x="2856" y="3783"/>
                    <a:pt x="2793" y="3810"/>
                  </a:cubicBezTo>
                  <a:cubicBezTo>
                    <a:pt x="2653" y="3881"/>
                    <a:pt x="2466" y="3915"/>
                    <a:pt x="2257" y="3915"/>
                  </a:cubicBezTo>
                  <a:cubicBezTo>
                    <a:pt x="1815" y="3915"/>
                    <a:pt x="1269" y="3764"/>
                    <a:pt x="840" y="3497"/>
                  </a:cubicBezTo>
                  <a:cubicBezTo>
                    <a:pt x="402" y="3221"/>
                    <a:pt x="162" y="2882"/>
                    <a:pt x="153" y="2543"/>
                  </a:cubicBezTo>
                  <a:cubicBezTo>
                    <a:pt x="153" y="2097"/>
                    <a:pt x="608" y="1901"/>
                    <a:pt x="1045" y="1865"/>
                  </a:cubicBezTo>
                  <a:cubicBezTo>
                    <a:pt x="1098" y="1856"/>
                    <a:pt x="1152" y="1856"/>
                    <a:pt x="1205" y="1856"/>
                  </a:cubicBezTo>
                  <a:cubicBezTo>
                    <a:pt x="1419" y="1856"/>
                    <a:pt x="1660" y="1892"/>
                    <a:pt x="1946" y="1972"/>
                  </a:cubicBezTo>
                  <a:cubicBezTo>
                    <a:pt x="1999" y="1981"/>
                    <a:pt x="2106" y="2034"/>
                    <a:pt x="2213" y="2079"/>
                  </a:cubicBezTo>
                  <a:cubicBezTo>
                    <a:pt x="2223" y="2082"/>
                    <a:pt x="2234" y="2084"/>
                    <a:pt x="2245" y="2084"/>
                  </a:cubicBezTo>
                  <a:cubicBezTo>
                    <a:pt x="2264" y="2084"/>
                    <a:pt x="2282" y="2078"/>
                    <a:pt x="2294" y="2061"/>
                  </a:cubicBezTo>
                  <a:cubicBezTo>
                    <a:pt x="2320" y="2034"/>
                    <a:pt x="2320" y="2008"/>
                    <a:pt x="2303" y="1972"/>
                  </a:cubicBezTo>
                  <a:cubicBezTo>
                    <a:pt x="2285" y="1936"/>
                    <a:pt x="2258" y="1874"/>
                    <a:pt x="2249" y="1847"/>
                  </a:cubicBezTo>
                  <a:cubicBezTo>
                    <a:pt x="2142" y="1499"/>
                    <a:pt x="2115" y="1205"/>
                    <a:pt x="2178" y="991"/>
                  </a:cubicBezTo>
                  <a:cubicBezTo>
                    <a:pt x="2267" y="670"/>
                    <a:pt x="2463" y="500"/>
                    <a:pt x="2767" y="464"/>
                  </a:cubicBezTo>
                  <a:cubicBezTo>
                    <a:pt x="2807" y="460"/>
                    <a:pt x="2847" y="457"/>
                    <a:pt x="2886" y="457"/>
                  </a:cubicBezTo>
                  <a:cubicBezTo>
                    <a:pt x="3218" y="457"/>
                    <a:pt x="3464" y="628"/>
                    <a:pt x="3632" y="964"/>
                  </a:cubicBezTo>
                  <a:cubicBezTo>
                    <a:pt x="3640" y="987"/>
                    <a:pt x="3661" y="1010"/>
                    <a:pt x="3684" y="1010"/>
                  </a:cubicBezTo>
                  <a:cubicBezTo>
                    <a:pt x="3687" y="1010"/>
                    <a:pt x="3691" y="1010"/>
                    <a:pt x="3694" y="1008"/>
                  </a:cubicBezTo>
                  <a:cubicBezTo>
                    <a:pt x="3730" y="1008"/>
                    <a:pt x="3757" y="991"/>
                    <a:pt x="3766" y="964"/>
                  </a:cubicBezTo>
                  <a:cubicBezTo>
                    <a:pt x="3926" y="509"/>
                    <a:pt x="4131" y="241"/>
                    <a:pt x="4372" y="170"/>
                  </a:cubicBezTo>
                  <a:cubicBezTo>
                    <a:pt x="4413" y="158"/>
                    <a:pt x="4457" y="151"/>
                    <a:pt x="4501" y="151"/>
                  </a:cubicBezTo>
                  <a:close/>
                  <a:moveTo>
                    <a:pt x="4507" y="0"/>
                  </a:moveTo>
                  <a:cubicBezTo>
                    <a:pt x="4445" y="0"/>
                    <a:pt x="4386" y="9"/>
                    <a:pt x="4328" y="27"/>
                  </a:cubicBezTo>
                  <a:cubicBezTo>
                    <a:pt x="4069" y="99"/>
                    <a:pt x="3855" y="348"/>
                    <a:pt x="3685" y="759"/>
                  </a:cubicBezTo>
                  <a:cubicBezTo>
                    <a:pt x="3496" y="458"/>
                    <a:pt x="3229" y="305"/>
                    <a:pt x="2885" y="305"/>
                  </a:cubicBezTo>
                  <a:cubicBezTo>
                    <a:pt x="2841" y="305"/>
                    <a:pt x="2795" y="308"/>
                    <a:pt x="2749" y="313"/>
                  </a:cubicBezTo>
                  <a:cubicBezTo>
                    <a:pt x="2383" y="357"/>
                    <a:pt x="2133" y="571"/>
                    <a:pt x="2035" y="955"/>
                  </a:cubicBezTo>
                  <a:cubicBezTo>
                    <a:pt x="1964" y="1187"/>
                    <a:pt x="1990" y="1499"/>
                    <a:pt x="2097" y="1865"/>
                  </a:cubicBezTo>
                  <a:cubicBezTo>
                    <a:pt x="2053" y="1847"/>
                    <a:pt x="2008" y="1838"/>
                    <a:pt x="1981" y="1829"/>
                  </a:cubicBezTo>
                  <a:cubicBezTo>
                    <a:pt x="1684" y="1742"/>
                    <a:pt x="1427" y="1708"/>
                    <a:pt x="1188" y="1708"/>
                  </a:cubicBezTo>
                  <a:cubicBezTo>
                    <a:pt x="1134" y="1708"/>
                    <a:pt x="1080" y="1710"/>
                    <a:pt x="1027" y="1713"/>
                  </a:cubicBezTo>
                  <a:cubicBezTo>
                    <a:pt x="536" y="1758"/>
                    <a:pt x="1" y="1999"/>
                    <a:pt x="10" y="2543"/>
                  </a:cubicBezTo>
                  <a:cubicBezTo>
                    <a:pt x="10" y="2935"/>
                    <a:pt x="278" y="3319"/>
                    <a:pt x="759" y="3622"/>
                  </a:cubicBezTo>
                  <a:cubicBezTo>
                    <a:pt x="1223" y="3908"/>
                    <a:pt x="1794" y="4059"/>
                    <a:pt x="2267" y="4059"/>
                  </a:cubicBezTo>
                  <a:cubicBezTo>
                    <a:pt x="2490" y="4059"/>
                    <a:pt x="2704" y="4024"/>
                    <a:pt x="2865" y="3944"/>
                  </a:cubicBezTo>
                  <a:cubicBezTo>
                    <a:pt x="2954" y="3899"/>
                    <a:pt x="3025" y="3801"/>
                    <a:pt x="3034" y="3694"/>
                  </a:cubicBezTo>
                  <a:lnTo>
                    <a:pt x="3703" y="3560"/>
                  </a:lnTo>
                  <a:cubicBezTo>
                    <a:pt x="3748" y="3667"/>
                    <a:pt x="3828" y="3747"/>
                    <a:pt x="3935" y="3783"/>
                  </a:cubicBezTo>
                  <a:cubicBezTo>
                    <a:pt x="3968" y="3793"/>
                    <a:pt x="4001" y="3798"/>
                    <a:pt x="4034" y="3798"/>
                  </a:cubicBezTo>
                  <a:cubicBezTo>
                    <a:pt x="4116" y="3798"/>
                    <a:pt x="4195" y="3766"/>
                    <a:pt x="4265" y="3703"/>
                  </a:cubicBezTo>
                  <a:cubicBezTo>
                    <a:pt x="4809" y="3239"/>
                    <a:pt x="5594" y="2115"/>
                    <a:pt x="5559" y="1178"/>
                  </a:cubicBezTo>
                  <a:cubicBezTo>
                    <a:pt x="5550" y="777"/>
                    <a:pt x="5389" y="464"/>
                    <a:pt x="5095" y="241"/>
                  </a:cubicBezTo>
                  <a:cubicBezTo>
                    <a:pt x="4887" y="81"/>
                    <a:pt x="4690" y="0"/>
                    <a:pt x="4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570299" y="76952"/>
              <a:ext cx="649760" cy="637440"/>
            </a:xfrm>
            <a:custGeom>
              <a:avLst/>
              <a:gdLst/>
              <a:ahLst/>
              <a:cxnLst/>
              <a:rect l="l" t="t" r="r" b="b"/>
              <a:pathLst>
                <a:path w="7753" h="7606" extrusionOk="0">
                  <a:moveTo>
                    <a:pt x="5131" y="0"/>
                  </a:moveTo>
                  <a:cubicBezTo>
                    <a:pt x="4961" y="0"/>
                    <a:pt x="4790" y="10"/>
                    <a:pt x="4621" y="26"/>
                  </a:cubicBezTo>
                  <a:cubicBezTo>
                    <a:pt x="3087" y="177"/>
                    <a:pt x="1401" y="721"/>
                    <a:pt x="678" y="2220"/>
                  </a:cubicBezTo>
                  <a:cubicBezTo>
                    <a:pt x="0" y="3621"/>
                    <a:pt x="660" y="5048"/>
                    <a:pt x="1802" y="5958"/>
                  </a:cubicBezTo>
                  <a:cubicBezTo>
                    <a:pt x="1981" y="6110"/>
                    <a:pt x="2409" y="6377"/>
                    <a:pt x="2409" y="6377"/>
                  </a:cubicBezTo>
                  <a:cubicBezTo>
                    <a:pt x="2817" y="6636"/>
                    <a:pt x="4217" y="7605"/>
                    <a:pt x="5205" y="7605"/>
                  </a:cubicBezTo>
                  <a:cubicBezTo>
                    <a:pt x="5340" y="7605"/>
                    <a:pt x="5468" y="7587"/>
                    <a:pt x="5585" y="7546"/>
                  </a:cubicBezTo>
                  <a:cubicBezTo>
                    <a:pt x="6869" y="7091"/>
                    <a:pt x="7583" y="4557"/>
                    <a:pt x="7690" y="3103"/>
                  </a:cubicBezTo>
                  <a:cubicBezTo>
                    <a:pt x="7752" y="2274"/>
                    <a:pt x="7565" y="1373"/>
                    <a:pt x="7012" y="730"/>
                  </a:cubicBezTo>
                  <a:cubicBezTo>
                    <a:pt x="6524" y="163"/>
                    <a:pt x="5833" y="0"/>
                    <a:pt x="5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569545" y="70918"/>
              <a:ext cx="657973" cy="649676"/>
            </a:xfrm>
            <a:custGeom>
              <a:avLst/>
              <a:gdLst/>
              <a:ahLst/>
              <a:cxnLst/>
              <a:rect l="l" t="t" r="r" b="b"/>
              <a:pathLst>
                <a:path w="7851" h="7752" extrusionOk="0">
                  <a:moveTo>
                    <a:pt x="5139" y="151"/>
                  </a:moveTo>
                  <a:cubicBezTo>
                    <a:pt x="5959" y="151"/>
                    <a:pt x="6557" y="383"/>
                    <a:pt x="6959" y="847"/>
                  </a:cubicBezTo>
                  <a:cubicBezTo>
                    <a:pt x="7458" y="1409"/>
                    <a:pt x="7699" y="2256"/>
                    <a:pt x="7628" y="3175"/>
                  </a:cubicBezTo>
                  <a:cubicBezTo>
                    <a:pt x="7521" y="4683"/>
                    <a:pt x="6780" y="7109"/>
                    <a:pt x="5567" y="7547"/>
                  </a:cubicBezTo>
                  <a:cubicBezTo>
                    <a:pt x="5457" y="7586"/>
                    <a:pt x="5335" y="7603"/>
                    <a:pt x="5206" y="7603"/>
                  </a:cubicBezTo>
                  <a:cubicBezTo>
                    <a:pt x="4329" y="7603"/>
                    <a:pt x="3093" y="6803"/>
                    <a:pt x="2587" y="6476"/>
                  </a:cubicBezTo>
                  <a:cubicBezTo>
                    <a:pt x="2534" y="6440"/>
                    <a:pt x="2489" y="6414"/>
                    <a:pt x="2453" y="6387"/>
                  </a:cubicBezTo>
                  <a:cubicBezTo>
                    <a:pt x="2453" y="6387"/>
                    <a:pt x="2034" y="6119"/>
                    <a:pt x="1856" y="5977"/>
                  </a:cubicBezTo>
                  <a:cubicBezTo>
                    <a:pt x="857" y="5174"/>
                    <a:pt x="45" y="3800"/>
                    <a:pt x="750" y="2328"/>
                  </a:cubicBezTo>
                  <a:cubicBezTo>
                    <a:pt x="1490" y="793"/>
                    <a:pt x="3274" y="312"/>
                    <a:pt x="4639" y="178"/>
                  </a:cubicBezTo>
                  <a:cubicBezTo>
                    <a:pt x="4818" y="160"/>
                    <a:pt x="4978" y="151"/>
                    <a:pt x="5139" y="151"/>
                  </a:cubicBezTo>
                  <a:close/>
                  <a:moveTo>
                    <a:pt x="5130" y="1"/>
                  </a:moveTo>
                  <a:cubicBezTo>
                    <a:pt x="4969" y="1"/>
                    <a:pt x="4799" y="9"/>
                    <a:pt x="4621" y="26"/>
                  </a:cubicBezTo>
                  <a:cubicBezTo>
                    <a:pt x="3221" y="160"/>
                    <a:pt x="1383" y="660"/>
                    <a:pt x="616" y="2256"/>
                  </a:cubicBezTo>
                  <a:cubicBezTo>
                    <a:pt x="0" y="3541"/>
                    <a:pt x="455" y="5040"/>
                    <a:pt x="1758" y="6093"/>
                  </a:cubicBezTo>
                  <a:cubicBezTo>
                    <a:pt x="1954" y="6244"/>
                    <a:pt x="2373" y="6512"/>
                    <a:pt x="2373" y="6512"/>
                  </a:cubicBezTo>
                  <a:cubicBezTo>
                    <a:pt x="2418" y="6539"/>
                    <a:pt x="2453" y="6565"/>
                    <a:pt x="2507" y="6601"/>
                  </a:cubicBezTo>
                  <a:cubicBezTo>
                    <a:pt x="3024" y="6931"/>
                    <a:pt x="4282" y="7752"/>
                    <a:pt x="5210" y="7752"/>
                  </a:cubicBezTo>
                  <a:cubicBezTo>
                    <a:pt x="5362" y="7752"/>
                    <a:pt x="5496" y="7725"/>
                    <a:pt x="5620" y="7689"/>
                  </a:cubicBezTo>
                  <a:cubicBezTo>
                    <a:pt x="7030" y="7181"/>
                    <a:pt x="7681" y="4433"/>
                    <a:pt x="7779" y="3184"/>
                  </a:cubicBezTo>
                  <a:cubicBezTo>
                    <a:pt x="7851" y="2230"/>
                    <a:pt x="7592" y="1347"/>
                    <a:pt x="7075" y="749"/>
                  </a:cubicBezTo>
                  <a:cubicBezTo>
                    <a:pt x="6638" y="245"/>
                    <a:pt x="5999" y="1"/>
                    <a:pt x="5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689138" y="349662"/>
              <a:ext cx="14331" cy="34529"/>
            </a:xfrm>
            <a:custGeom>
              <a:avLst/>
              <a:gdLst/>
              <a:ahLst/>
              <a:cxnLst/>
              <a:rect l="l" t="t" r="r" b="b"/>
              <a:pathLst>
                <a:path w="171" h="412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53"/>
                    <a:pt x="90" y="286"/>
                    <a:pt x="170" y="4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666678" y="332398"/>
              <a:ext cx="57660" cy="67465"/>
            </a:xfrm>
            <a:custGeom>
              <a:avLst/>
              <a:gdLst/>
              <a:ahLst/>
              <a:cxnLst/>
              <a:rect l="l" t="t" r="r" b="b"/>
              <a:pathLst>
                <a:path w="688" h="805" extrusionOk="0">
                  <a:moveTo>
                    <a:pt x="258" y="1"/>
                  </a:moveTo>
                  <a:cubicBezTo>
                    <a:pt x="166" y="1"/>
                    <a:pt x="80" y="58"/>
                    <a:pt x="54" y="171"/>
                  </a:cubicBezTo>
                  <a:cubicBezTo>
                    <a:pt x="19" y="323"/>
                    <a:pt x="1" y="475"/>
                    <a:pt x="90" y="617"/>
                  </a:cubicBezTo>
                  <a:cubicBezTo>
                    <a:pt x="150" y="730"/>
                    <a:pt x="260" y="804"/>
                    <a:pt x="389" y="804"/>
                  </a:cubicBezTo>
                  <a:cubicBezTo>
                    <a:pt x="414" y="804"/>
                    <a:pt x="439" y="802"/>
                    <a:pt x="465" y="796"/>
                  </a:cubicBezTo>
                  <a:cubicBezTo>
                    <a:pt x="634" y="751"/>
                    <a:pt x="688" y="546"/>
                    <a:pt x="652" y="403"/>
                  </a:cubicBezTo>
                  <a:cubicBezTo>
                    <a:pt x="634" y="314"/>
                    <a:pt x="590" y="234"/>
                    <a:pt x="527" y="171"/>
                  </a:cubicBezTo>
                  <a:cubicBezTo>
                    <a:pt x="500" y="145"/>
                    <a:pt x="474" y="118"/>
                    <a:pt x="447" y="91"/>
                  </a:cubicBezTo>
                  <a:cubicBezTo>
                    <a:pt x="394" y="31"/>
                    <a:pt x="324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927654" y="270464"/>
              <a:ext cx="17264" cy="33691"/>
            </a:xfrm>
            <a:custGeom>
              <a:avLst/>
              <a:gdLst/>
              <a:ahLst/>
              <a:cxnLst/>
              <a:rect l="l" t="t" r="r" b="b"/>
              <a:pathLst>
                <a:path w="206" h="402" extrusionOk="0">
                  <a:moveTo>
                    <a:pt x="0" y="0"/>
                  </a:moveTo>
                  <a:lnTo>
                    <a:pt x="206" y="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909720" y="252948"/>
              <a:ext cx="51625" cy="64280"/>
            </a:xfrm>
            <a:custGeom>
              <a:avLst/>
              <a:gdLst/>
              <a:ahLst/>
              <a:cxnLst/>
              <a:rect l="l" t="t" r="r" b="b"/>
              <a:pathLst>
                <a:path w="616" h="767" extrusionOk="0">
                  <a:moveTo>
                    <a:pt x="220" y="1"/>
                  </a:moveTo>
                  <a:cubicBezTo>
                    <a:pt x="105" y="1"/>
                    <a:pt x="0" y="93"/>
                    <a:pt x="0" y="227"/>
                  </a:cubicBezTo>
                  <a:cubicBezTo>
                    <a:pt x="0" y="379"/>
                    <a:pt x="45" y="522"/>
                    <a:pt x="161" y="620"/>
                  </a:cubicBezTo>
                  <a:cubicBezTo>
                    <a:pt x="230" y="682"/>
                    <a:pt x="316" y="767"/>
                    <a:pt x="410" y="767"/>
                  </a:cubicBezTo>
                  <a:cubicBezTo>
                    <a:pt x="437" y="767"/>
                    <a:pt x="464" y="760"/>
                    <a:pt x="491" y="745"/>
                  </a:cubicBezTo>
                  <a:cubicBezTo>
                    <a:pt x="616" y="682"/>
                    <a:pt x="589" y="539"/>
                    <a:pt x="589" y="423"/>
                  </a:cubicBezTo>
                  <a:cubicBezTo>
                    <a:pt x="580" y="263"/>
                    <a:pt x="482" y="138"/>
                    <a:pt x="357" y="49"/>
                  </a:cubicBezTo>
                  <a:cubicBezTo>
                    <a:pt x="314" y="16"/>
                    <a:pt x="266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1122004" y="235349"/>
              <a:ext cx="14331" cy="50871"/>
            </a:xfrm>
            <a:custGeom>
              <a:avLst/>
              <a:gdLst/>
              <a:ahLst/>
              <a:cxnLst/>
              <a:rect l="l" t="t" r="r" b="b"/>
              <a:pathLst>
                <a:path w="171" h="607" extrusionOk="0">
                  <a:moveTo>
                    <a:pt x="1" y="0"/>
                  </a:moveTo>
                  <a:lnTo>
                    <a:pt x="170" y="607"/>
                  </a:lnTo>
                  <a:cubicBezTo>
                    <a:pt x="152" y="393"/>
                    <a:pt x="99" y="18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1112534" y="226465"/>
              <a:ext cx="37965" cy="68471"/>
            </a:xfrm>
            <a:custGeom>
              <a:avLst/>
              <a:gdLst/>
              <a:ahLst/>
              <a:cxnLst/>
              <a:rect l="l" t="t" r="r" b="b"/>
              <a:pathLst>
                <a:path w="453" h="817" extrusionOk="0">
                  <a:moveTo>
                    <a:pt x="122" y="1"/>
                  </a:moveTo>
                  <a:cubicBezTo>
                    <a:pt x="63" y="1"/>
                    <a:pt x="0" y="51"/>
                    <a:pt x="7" y="115"/>
                  </a:cubicBezTo>
                  <a:cubicBezTo>
                    <a:pt x="25" y="222"/>
                    <a:pt x="25" y="329"/>
                    <a:pt x="51" y="436"/>
                  </a:cubicBezTo>
                  <a:cubicBezTo>
                    <a:pt x="69" y="552"/>
                    <a:pt x="132" y="641"/>
                    <a:pt x="176" y="748"/>
                  </a:cubicBezTo>
                  <a:cubicBezTo>
                    <a:pt x="197" y="794"/>
                    <a:pt x="237" y="817"/>
                    <a:pt x="277" y="817"/>
                  </a:cubicBezTo>
                  <a:cubicBezTo>
                    <a:pt x="323" y="817"/>
                    <a:pt x="367" y="788"/>
                    <a:pt x="381" y="731"/>
                  </a:cubicBezTo>
                  <a:cubicBezTo>
                    <a:pt x="417" y="597"/>
                    <a:pt x="453" y="472"/>
                    <a:pt x="408" y="338"/>
                  </a:cubicBezTo>
                  <a:cubicBezTo>
                    <a:pt x="364" y="213"/>
                    <a:pt x="274" y="124"/>
                    <a:pt x="185" y="26"/>
                  </a:cubicBez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1056969" y="395337"/>
              <a:ext cx="9805" cy="41149"/>
            </a:xfrm>
            <a:custGeom>
              <a:avLst/>
              <a:gdLst/>
              <a:ahLst/>
              <a:cxnLst/>
              <a:rect l="l" t="t" r="r" b="b"/>
              <a:pathLst>
                <a:path w="117" h="491" extrusionOk="0">
                  <a:moveTo>
                    <a:pt x="1" y="0"/>
                  </a:moveTo>
                  <a:lnTo>
                    <a:pt x="117" y="49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1039789" y="383772"/>
              <a:ext cx="44167" cy="64280"/>
            </a:xfrm>
            <a:custGeom>
              <a:avLst/>
              <a:gdLst/>
              <a:ahLst/>
              <a:cxnLst/>
              <a:rect l="l" t="t" r="r" b="b"/>
              <a:pathLst>
                <a:path w="527" h="767" extrusionOk="0">
                  <a:moveTo>
                    <a:pt x="209" y="0"/>
                  </a:moveTo>
                  <a:cubicBezTo>
                    <a:pt x="144" y="0"/>
                    <a:pt x="82" y="36"/>
                    <a:pt x="54" y="102"/>
                  </a:cubicBezTo>
                  <a:cubicBezTo>
                    <a:pt x="0" y="210"/>
                    <a:pt x="18" y="317"/>
                    <a:pt x="36" y="441"/>
                  </a:cubicBezTo>
                  <a:cubicBezTo>
                    <a:pt x="54" y="575"/>
                    <a:pt x="125" y="647"/>
                    <a:pt x="224" y="736"/>
                  </a:cubicBezTo>
                  <a:cubicBezTo>
                    <a:pt x="251" y="756"/>
                    <a:pt x="285" y="766"/>
                    <a:pt x="318" y="766"/>
                  </a:cubicBezTo>
                  <a:cubicBezTo>
                    <a:pt x="372" y="766"/>
                    <a:pt x="425" y="741"/>
                    <a:pt x="447" y="691"/>
                  </a:cubicBezTo>
                  <a:cubicBezTo>
                    <a:pt x="500" y="566"/>
                    <a:pt x="527" y="477"/>
                    <a:pt x="491" y="343"/>
                  </a:cubicBezTo>
                  <a:cubicBezTo>
                    <a:pt x="455" y="227"/>
                    <a:pt x="420" y="120"/>
                    <a:pt x="322" y="40"/>
                  </a:cubicBezTo>
                  <a:cubicBezTo>
                    <a:pt x="288" y="13"/>
                    <a:pt x="248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855077" y="414026"/>
              <a:ext cx="18102" cy="41149"/>
            </a:xfrm>
            <a:custGeom>
              <a:avLst/>
              <a:gdLst/>
              <a:ahLst/>
              <a:cxnLst/>
              <a:rect l="l" t="t" r="r" b="b"/>
              <a:pathLst>
                <a:path w="216" h="491" extrusionOk="0">
                  <a:moveTo>
                    <a:pt x="1" y="0"/>
                  </a:moveTo>
                  <a:cubicBezTo>
                    <a:pt x="72" y="170"/>
                    <a:pt x="144" y="330"/>
                    <a:pt x="215" y="4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836388" y="398103"/>
              <a:ext cx="54726" cy="70398"/>
            </a:xfrm>
            <a:custGeom>
              <a:avLst/>
              <a:gdLst/>
              <a:ahLst/>
              <a:cxnLst/>
              <a:rect l="l" t="t" r="r" b="b"/>
              <a:pathLst>
                <a:path w="653" h="840" extrusionOk="0">
                  <a:moveTo>
                    <a:pt x="228" y="0"/>
                  </a:moveTo>
                  <a:cubicBezTo>
                    <a:pt x="142" y="0"/>
                    <a:pt x="57" y="72"/>
                    <a:pt x="37" y="155"/>
                  </a:cubicBezTo>
                  <a:cubicBezTo>
                    <a:pt x="1" y="315"/>
                    <a:pt x="37" y="511"/>
                    <a:pt x="135" y="645"/>
                  </a:cubicBezTo>
                  <a:cubicBezTo>
                    <a:pt x="194" y="733"/>
                    <a:pt x="319" y="840"/>
                    <a:pt x="436" y="840"/>
                  </a:cubicBezTo>
                  <a:cubicBezTo>
                    <a:pt x="461" y="840"/>
                    <a:pt x="486" y="835"/>
                    <a:pt x="509" y="824"/>
                  </a:cubicBezTo>
                  <a:cubicBezTo>
                    <a:pt x="634" y="752"/>
                    <a:pt x="652" y="529"/>
                    <a:pt x="608" y="404"/>
                  </a:cubicBezTo>
                  <a:cubicBezTo>
                    <a:pt x="590" y="333"/>
                    <a:pt x="545" y="253"/>
                    <a:pt x="501" y="190"/>
                  </a:cubicBezTo>
                  <a:cubicBezTo>
                    <a:pt x="456" y="110"/>
                    <a:pt x="393" y="65"/>
                    <a:pt x="304" y="21"/>
                  </a:cubicBezTo>
                  <a:cubicBezTo>
                    <a:pt x="280" y="6"/>
                    <a:pt x="254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824487" y="548537"/>
              <a:ext cx="23969" cy="31512"/>
            </a:xfrm>
            <a:custGeom>
              <a:avLst/>
              <a:gdLst/>
              <a:ahLst/>
              <a:cxnLst/>
              <a:rect l="l" t="t" r="r" b="b"/>
              <a:pathLst>
                <a:path w="286" h="376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144"/>
                    <a:pt x="161" y="269"/>
                    <a:pt x="286" y="37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810994" y="539486"/>
              <a:ext cx="46262" cy="48273"/>
            </a:xfrm>
            <a:custGeom>
              <a:avLst/>
              <a:gdLst/>
              <a:ahLst/>
              <a:cxnLst/>
              <a:rect l="l" t="t" r="r" b="b"/>
              <a:pathLst>
                <a:path w="552" h="576" extrusionOk="0">
                  <a:moveTo>
                    <a:pt x="159" y="0"/>
                  </a:moveTo>
                  <a:cubicBezTo>
                    <a:pt x="114" y="0"/>
                    <a:pt x="79" y="26"/>
                    <a:pt x="63" y="64"/>
                  </a:cubicBezTo>
                  <a:cubicBezTo>
                    <a:pt x="1" y="189"/>
                    <a:pt x="72" y="287"/>
                    <a:pt x="143" y="386"/>
                  </a:cubicBezTo>
                  <a:cubicBezTo>
                    <a:pt x="179" y="430"/>
                    <a:pt x="215" y="475"/>
                    <a:pt x="250" y="510"/>
                  </a:cubicBezTo>
                  <a:cubicBezTo>
                    <a:pt x="304" y="555"/>
                    <a:pt x="357" y="564"/>
                    <a:pt x="429" y="573"/>
                  </a:cubicBezTo>
                  <a:cubicBezTo>
                    <a:pt x="437" y="575"/>
                    <a:pt x="445" y="576"/>
                    <a:pt x="453" y="576"/>
                  </a:cubicBezTo>
                  <a:cubicBezTo>
                    <a:pt x="518" y="576"/>
                    <a:pt x="552" y="512"/>
                    <a:pt x="536" y="448"/>
                  </a:cubicBezTo>
                  <a:cubicBezTo>
                    <a:pt x="527" y="403"/>
                    <a:pt x="518" y="359"/>
                    <a:pt x="491" y="314"/>
                  </a:cubicBezTo>
                  <a:cubicBezTo>
                    <a:pt x="465" y="270"/>
                    <a:pt x="420" y="234"/>
                    <a:pt x="393" y="189"/>
                  </a:cubicBezTo>
                  <a:cubicBezTo>
                    <a:pt x="331" y="100"/>
                    <a:pt x="295" y="20"/>
                    <a:pt x="179" y="2"/>
                  </a:cubicBezTo>
                  <a:cubicBezTo>
                    <a:pt x="172" y="1"/>
                    <a:pt x="165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>
              <a:off x="1003165" y="523898"/>
              <a:ext cx="12823" cy="38216"/>
            </a:xfrm>
            <a:custGeom>
              <a:avLst/>
              <a:gdLst/>
              <a:ahLst/>
              <a:cxnLst/>
              <a:rect l="l" t="t" r="r" b="b"/>
              <a:pathLst>
                <a:path w="153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152"/>
                    <a:pt x="90" y="304"/>
                    <a:pt x="152" y="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2"/>
            <p:cNvSpPr/>
            <p:nvPr/>
          </p:nvSpPr>
          <p:spPr>
            <a:xfrm>
              <a:off x="989672" y="513590"/>
              <a:ext cx="38970" cy="58498"/>
            </a:xfrm>
            <a:custGeom>
              <a:avLst/>
              <a:gdLst/>
              <a:ahLst/>
              <a:cxnLst/>
              <a:rect l="l" t="t" r="r" b="b"/>
              <a:pathLst>
                <a:path w="465" h="698" extrusionOk="0">
                  <a:moveTo>
                    <a:pt x="172" y="1"/>
                  </a:moveTo>
                  <a:cubicBezTo>
                    <a:pt x="97" y="1"/>
                    <a:pt x="20" y="48"/>
                    <a:pt x="10" y="133"/>
                  </a:cubicBezTo>
                  <a:cubicBezTo>
                    <a:pt x="1" y="302"/>
                    <a:pt x="72" y="623"/>
                    <a:pt x="259" y="686"/>
                  </a:cubicBezTo>
                  <a:cubicBezTo>
                    <a:pt x="278" y="694"/>
                    <a:pt x="298" y="698"/>
                    <a:pt x="317" y="698"/>
                  </a:cubicBezTo>
                  <a:cubicBezTo>
                    <a:pt x="361" y="698"/>
                    <a:pt x="401" y="676"/>
                    <a:pt x="420" y="632"/>
                  </a:cubicBezTo>
                  <a:cubicBezTo>
                    <a:pt x="465" y="543"/>
                    <a:pt x="447" y="436"/>
                    <a:pt x="411" y="347"/>
                  </a:cubicBezTo>
                  <a:cubicBezTo>
                    <a:pt x="384" y="248"/>
                    <a:pt x="358" y="150"/>
                    <a:pt x="304" y="70"/>
                  </a:cubicBezTo>
                  <a:cubicBezTo>
                    <a:pt x="275" y="23"/>
                    <a:pt x="224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2"/>
            <p:cNvSpPr/>
            <p:nvPr/>
          </p:nvSpPr>
          <p:spPr>
            <a:xfrm>
              <a:off x="997885" y="148608"/>
              <a:ext cx="18773" cy="38216"/>
            </a:xfrm>
            <a:custGeom>
              <a:avLst/>
              <a:gdLst/>
              <a:ahLst/>
              <a:cxnLst/>
              <a:rect l="l" t="t" r="r" b="b"/>
              <a:pathLst>
                <a:path w="224" h="456" extrusionOk="0">
                  <a:moveTo>
                    <a:pt x="1" y="0"/>
                  </a:moveTo>
                  <a:lnTo>
                    <a:pt x="224" y="45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>
              <a:off x="982967" y="138551"/>
              <a:ext cx="47184" cy="5766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89" y="1"/>
                  </a:moveTo>
                  <a:cubicBezTo>
                    <a:pt x="153" y="1"/>
                    <a:pt x="116" y="17"/>
                    <a:pt x="90" y="49"/>
                  </a:cubicBezTo>
                  <a:cubicBezTo>
                    <a:pt x="0" y="138"/>
                    <a:pt x="72" y="281"/>
                    <a:pt x="108" y="388"/>
                  </a:cubicBezTo>
                  <a:cubicBezTo>
                    <a:pt x="143" y="495"/>
                    <a:pt x="241" y="638"/>
                    <a:pt x="348" y="673"/>
                  </a:cubicBezTo>
                  <a:cubicBezTo>
                    <a:pt x="370" y="683"/>
                    <a:pt x="389" y="687"/>
                    <a:pt x="408" y="687"/>
                  </a:cubicBezTo>
                  <a:cubicBezTo>
                    <a:pt x="459" y="687"/>
                    <a:pt x="498" y="652"/>
                    <a:pt x="518" y="593"/>
                  </a:cubicBezTo>
                  <a:cubicBezTo>
                    <a:pt x="563" y="459"/>
                    <a:pt x="473" y="281"/>
                    <a:pt x="402" y="174"/>
                  </a:cubicBezTo>
                  <a:cubicBezTo>
                    <a:pt x="357" y="120"/>
                    <a:pt x="322" y="49"/>
                    <a:pt x="259" y="22"/>
                  </a:cubicBezTo>
                  <a:cubicBezTo>
                    <a:pt x="238" y="8"/>
                    <a:pt x="214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796077" y="230823"/>
              <a:ext cx="15002" cy="41988"/>
            </a:xfrm>
            <a:custGeom>
              <a:avLst/>
              <a:gdLst/>
              <a:ahLst/>
              <a:cxnLst/>
              <a:rect l="l" t="t" r="r" b="b"/>
              <a:pathLst>
                <a:path w="179" h="501" extrusionOk="0">
                  <a:moveTo>
                    <a:pt x="0" y="1"/>
                  </a:moveTo>
                  <a:cubicBezTo>
                    <a:pt x="54" y="170"/>
                    <a:pt x="116" y="331"/>
                    <a:pt x="179" y="5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783338" y="219677"/>
              <a:ext cx="40479" cy="62939"/>
            </a:xfrm>
            <a:custGeom>
              <a:avLst/>
              <a:gdLst/>
              <a:ahLst/>
              <a:cxnLst/>
              <a:rect l="l" t="t" r="r" b="b"/>
              <a:pathLst>
                <a:path w="483" h="751" extrusionOk="0">
                  <a:moveTo>
                    <a:pt x="148" y="0"/>
                  </a:moveTo>
                  <a:cubicBezTo>
                    <a:pt x="89" y="0"/>
                    <a:pt x="30" y="42"/>
                    <a:pt x="18" y="107"/>
                  </a:cubicBezTo>
                  <a:cubicBezTo>
                    <a:pt x="9" y="169"/>
                    <a:pt x="1" y="223"/>
                    <a:pt x="1" y="285"/>
                  </a:cubicBezTo>
                  <a:cubicBezTo>
                    <a:pt x="9" y="348"/>
                    <a:pt x="36" y="410"/>
                    <a:pt x="63" y="473"/>
                  </a:cubicBezTo>
                  <a:cubicBezTo>
                    <a:pt x="99" y="571"/>
                    <a:pt x="170" y="696"/>
                    <a:pt x="277" y="740"/>
                  </a:cubicBezTo>
                  <a:cubicBezTo>
                    <a:pt x="294" y="747"/>
                    <a:pt x="311" y="751"/>
                    <a:pt x="327" y="751"/>
                  </a:cubicBezTo>
                  <a:cubicBezTo>
                    <a:pt x="370" y="751"/>
                    <a:pt x="409" y="726"/>
                    <a:pt x="429" y="687"/>
                  </a:cubicBezTo>
                  <a:cubicBezTo>
                    <a:pt x="482" y="580"/>
                    <a:pt x="464" y="437"/>
                    <a:pt x="438" y="339"/>
                  </a:cubicBezTo>
                  <a:cubicBezTo>
                    <a:pt x="420" y="285"/>
                    <a:pt x="402" y="223"/>
                    <a:pt x="366" y="169"/>
                  </a:cubicBezTo>
                  <a:cubicBezTo>
                    <a:pt x="331" y="116"/>
                    <a:pt x="286" y="80"/>
                    <a:pt x="233" y="35"/>
                  </a:cubicBezTo>
                  <a:cubicBezTo>
                    <a:pt x="208" y="11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52"/>
          <p:cNvGrpSpPr/>
          <p:nvPr/>
        </p:nvGrpSpPr>
        <p:grpSpPr>
          <a:xfrm>
            <a:off x="7295963" y="2348265"/>
            <a:ext cx="731382" cy="528230"/>
            <a:chOff x="7974538" y="4086940"/>
            <a:chExt cx="731382" cy="528230"/>
          </a:xfrm>
        </p:grpSpPr>
        <p:sp>
          <p:nvSpPr>
            <p:cNvPr id="1711" name="Google Shape;1711;p52"/>
            <p:cNvSpPr/>
            <p:nvPr/>
          </p:nvSpPr>
          <p:spPr>
            <a:xfrm>
              <a:off x="7974538" y="4086940"/>
              <a:ext cx="731382" cy="528230"/>
            </a:xfrm>
            <a:custGeom>
              <a:avLst/>
              <a:gdLst/>
              <a:ahLst/>
              <a:cxnLst/>
              <a:rect l="l" t="t" r="r" b="b"/>
              <a:pathLst>
                <a:path w="8806" h="6360" extrusionOk="0">
                  <a:moveTo>
                    <a:pt x="4344" y="1"/>
                  </a:moveTo>
                  <a:cubicBezTo>
                    <a:pt x="4116" y="1"/>
                    <a:pt x="3880" y="140"/>
                    <a:pt x="3783" y="392"/>
                  </a:cubicBezTo>
                  <a:cubicBezTo>
                    <a:pt x="3667" y="705"/>
                    <a:pt x="3534" y="1017"/>
                    <a:pt x="3391" y="1320"/>
                  </a:cubicBezTo>
                  <a:cubicBezTo>
                    <a:pt x="3015" y="1299"/>
                    <a:pt x="2635" y="1282"/>
                    <a:pt x="2256" y="1282"/>
                  </a:cubicBezTo>
                  <a:cubicBezTo>
                    <a:pt x="1665" y="1282"/>
                    <a:pt x="1078" y="1323"/>
                    <a:pt x="518" y="1454"/>
                  </a:cubicBezTo>
                  <a:cubicBezTo>
                    <a:pt x="46" y="1570"/>
                    <a:pt x="1" y="2221"/>
                    <a:pt x="385" y="2462"/>
                  </a:cubicBezTo>
                  <a:cubicBezTo>
                    <a:pt x="982" y="2828"/>
                    <a:pt x="1562" y="3211"/>
                    <a:pt x="2142" y="3604"/>
                  </a:cubicBezTo>
                  <a:cubicBezTo>
                    <a:pt x="2026" y="3809"/>
                    <a:pt x="1892" y="4005"/>
                    <a:pt x="1767" y="4211"/>
                  </a:cubicBezTo>
                  <a:cubicBezTo>
                    <a:pt x="1642" y="4407"/>
                    <a:pt x="1517" y="4603"/>
                    <a:pt x="1384" y="4808"/>
                  </a:cubicBezTo>
                  <a:cubicBezTo>
                    <a:pt x="1330" y="4889"/>
                    <a:pt x="1277" y="4969"/>
                    <a:pt x="1223" y="5049"/>
                  </a:cubicBezTo>
                  <a:cubicBezTo>
                    <a:pt x="1187" y="5112"/>
                    <a:pt x="1152" y="5174"/>
                    <a:pt x="1116" y="5236"/>
                  </a:cubicBezTo>
                  <a:cubicBezTo>
                    <a:pt x="1089" y="5299"/>
                    <a:pt x="1054" y="5352"/>
                    <a:pt x="1027" y="5415"/>
                  </a:cubicBezTo>
                  <a:cubicBezTo>
                    <a:pt x="1009" y="5459"/>
                    <a:pt x="1000" y="5504"/>
                    <a:pt x="991" y="5549"/>
                  </a:cubicBezTo>
                  <a:cubicBezTo>
                    <a:pt x="964" y="5665"/>
                    <a:pt x="964" y="5790"/>
                    <a:pt x="991" y="5905"/>
                  </a:cubicBezTo>
                  <a:cubicBezTo>
                    <a:pt x="1018" y="6013"/>
                    <a:pt x="1071" y="6120"/>
                    <a:pt x="1152" y="6191"/>
                  </a:cubicBezTo>
                  <a:cubicBezTo>
                    <a:pt x="1220" y="6245"/>
                    <a:pt x="1304" y="6269"/>
                    <a:pt x="1387" y="6269"/>
                  </a:cubicBezTo>
                  <a:cubicBezTo>
                    <a:pt x="1413" y="6269"/>
                    <a:pt x="1439" y="6267"/>
                    <a:pt x="1464" y="6262"/>
                  </a:cubicBezTo>
                  <a:cubicBezTo>
                    <a:pt x="1509" y="6253"/>
                    <a:pt x="1544" y="6244"/>
                    <a:pt x="1580" y="6227"/>
                  </a:cubicBezTo>
                  <a:cubicBezTo>
                    <a:pt x="2481" y="5861"/>
                    <a:pt x="3409" y="5513"/>
                    <a:pt x="4328" y="5138"/>
                  </a:cubicBezTo>
                  <a:cubicBezTo>
                    <a:pt x="4818" y="5495"/>
                    <a:pt x="5300" y="5861"/>
                    <a:pt x="5782" y="6236"/>
                  </a:cubicBezTo>
                  <a:cubicBezTo>
                    <a:pt x="5887" y="6320"/>
                    <a:pt x="6026" y="6360"/>
                    <a:pt x="6166" y="6360"/>
                  </a:cubicBezTo>
                  <a:cubicBezTo>
                    <a:pt x="6514" y="6360"/>
                    <a:pt x="6866" y="6114"/>
                    <a:pt x="6701" y="5700"/>
                  </a:cubicBezTo>
                  <a:cubicBezTo>
                    <a:pt x="6513" y="5236"/>
                    <a:pt x="6156" y="4451"/>
                    <a:pt x="5978" y="3987"/>
                  </a:cubicBezTo>
                  <a:cubicBezTo>
                    <a:pt x="6906" y="3515"/>
                    <a:pt x="7637" y="3309"/>
                    <a:pt x="8405" y="2631"/>
                  </a:cubicBezTo>
                  <a:cubicBezTo>
                    <a:pt x="8806" y="2292"/>
                    <a:pt x="8449" y="1739"/>
                    <a:pt x="8021" y="1695"/>
                  </a:cubicBezTo>
                  <a:cubicBezTo>
                    <a:pt x="6959" y="1588"/>
                    <a:pt x="6228" y="1490"/>
                    <a:pt x="5166" y="1418"/>
                  </a:cubicBezTo>
                  <a:cubicBezTo>
                    <a:pt x="5059" y="1079"/>
                    <a:pt x="4952" y="740"/>
                    <a:pt x="4845" y="392"/>
                  </a:cubicBezTo>
                  <a:cubicBezTo>
                    <a:pt x="4767" y="124"/>
                    <a:pt x="4559" y="1"/>
                    <a:pt x="4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2"/>
            <p:cNvSpPr/>
            <p:nvPr/>
          </p:nvSpPr>
          <p:spPr>
            <a:xfrm>
              <a:off x="8024205" y="4252800"/>
              <a:ext cx="104566" cy="67524"/>
            </a:xfrm>
            <a:custGeom>
              <a:avLst/>
              <a:gdLst/>
              <a:ahLst/>
              <a:cxnLst/>
              <a:rect l="l" t="t" r="r" b="b"/>
              <a:pathLst>
                <a:path w="1259" h="813" extrusionOk="0">
                  <a:moveTo>
                    <a:pt x="118" y="0"/>
                  </a:moveTo>
                  <a:cubicBezTo>
                    <a:pt x="85" y="0"/>
                    <a:pt x="50" y="20"/>
                    <a:pt x="27" y="55"/>
                  </a:cubicBezTo>
                  <a:cubicBezTo>
                    <a:pt x="1" y="99"/>
                    <a:pt x="18" y="162"/>
                    <a:pt x="63" y="197"/>
                  </a:cubicBezTo>
                  <a:lnTo>
                    <a:pt x="1080" y="804"/>
                  </a:lnTo>
                  <a:cubicBezTo>
                    <a:pt x="1098" y="813"/>
                    <a:pt x="1116" y="813"/>
                    <a:pt x="1134" y="813"/>
                  </a:cubicBezTo>
                  <a:cubicBezTo>
                    <a:pt x="1169" y="813"/>
                    <a:pt x="1205" y="795"/>
                    <a:pt x="1223" y="759"/>
                  </a:cubicBezTo>
                  <a:cubicBezTo>
                    <a:pt x="1258" y="715"/>
                    <a:pt x="1241" y="652"/>
                    <a:pt x="1187" y="617"/>
                  </a:cubicBezTo>
                  <a:lnTo>
                    <a:pt x="170" y="19"/>
                  </a:lnTo>
                  <a:cubicBezTo>
                    <a:pt x="154" y="6"/>
                    <a:pt x="136" y="0"/>
                    <a:pt x="118" y="0"/>
                  </a:cubicBezTo>
                  <a:close/>
                </a:path>
              </a:pathLst>
            </a:custGeom>
            <a:solidFill>
              <a:srgbClr val="F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2"/>
            <p:cNvSpPr/>
            <p:nvPr/>
          </p:nvSpPr>
          <p:spPr>
            <a:xfrm>
              <a:off x="8136827" y="4328381"/>
              <a:ext cx="40863" cy="30481"/>
            </a:xfrm>
            <a:custGeom>
              <a:avLst/>
              <a:gdLst/>
              <a:ahLst/>
              <a:cxnLst/>
              <a:rect l="l" t="t" r="r" b="b"/>
              <a:pathLst>
                <a:path w="492" h="367" extrusionOk="0">
                  <a:moveTo>
                    <a:pt x="120" y="0"/>
                  </a:moveTo>
                  <a:cubicBezTo>
                    <a:pt x="85" y="0"/>
                    <a:pt x="50" y="20"/>
                    <a:pt x="27" y="55"/>
                  </a:cubicBezTo>
                  <a:cubicBezTo>
                    <a:pt x="1" y="99"/>
                    <a:pt x="18" y="171"/>
                    <a:pt x="63" y="197"/>
                  </a:cubicBezTo>
                  <a:lnTo>
                    <a:pt x="322" y="358"/>
                  </a:lnTo>
                  <a:cubicBezTo>
                    <a:pt x="340" y="367"/>
                    <a:pt x="357" y="367"/>
                    <a:pt x="375" y="367"/>
                  </a:cubicBezTo>
                  <a:cubicBezTo>
                    <a:pt x="411" y="367"/>
                    <a:pt x="447" y="349"/>
                    <a:pt x="465" y="322"/>
                  </a:cubicBezTo>
                  <a:cubicBezTo>
                    <a:pt x="491" y="269"/>
                    <a:pt x="482" y="206"/>
                    <a:pt x="429" y="179"/>
                  </a:cubicBezTo>
                  <a:lnTo>
                    <a:pt x="179" y="19"/>
                  </a:lnTo>
                  <a:cubicBezTo>
                    <a:pt x="160" y="6"/>
                    <a:pt x="140" y="0"/>
                    <a:pt x="120" y="0"/>
                  </a:cubicBezTo>
                  <a:close/>
                </a:path>
              </a:pathLst>
            </a:custGeom>
            <a:solidFill>
              <a:srgbClr val="F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2"/>
            <p:cNvSpPr/>
            <p:nvPr/>
          </p:nvSpPr>
          <p:spPr>
            <a:xfrm>
              <a:off x="8096047" y="4415090"/>
              <a:ext cx="85297" cy="130479"/>
            </a:xfrm>
            <a:custGeom>
              <a:avLst/>
              <a:gdLst/>
              <a:ahLst/>
              <a:cxnLst/>
              <a:rect l="l" t="t" r="r" b="b"/>
              <a:pathLst>
                <a:path w="1027" h="1571" extrusionOk="0">
                  <a:moveTo>
                    <a:pt x="901" y="0"/>
                  </a:moveTo>
                  <a:cubicBezTo>
                    <a:pt x="866" y="0"/>
                    <a:pt x="830" y="20"/>
                    <a:pt x="813" y="54"/>
                  </a:cubicBezTo>
                  <a:lnTo>
                    <a:pt x="28" y="1410"/>
                  </a:lnTo>
                  <a:cubicBezTo>
                    <a:pt x="1" y="1464"/>
                    <a:pt x="10" y="1526"/>
                    <a:pt x="63" y="1562"/>
                  </a:cubicBezTo>
                  <a:cubicBezTo>
                    <a:pt x="81" y="1571"/>
                    <a:pt x="99" y="1571"/>
                    <a:pt x="117" y="1571"/>
                  </a:cubicBezTo>
                  <a:cubicBezTo>
                    <a:pt x="153" y="1571"/>
                    <a:pt x="188" y="1553"/>
                    <a:pt x="206" y="1517"/>
                  </a:cubicBezTo>
                  <a:lnTo>
                    <a:pt x="1000" y="161"/>
                  </a:lnTo>
                  <a:cubicBezTo>
                    <a:pt x="1027" y="108"/>
                    <a:pt x="1009" y="45"/>
                    <a:pt x="956" y="19"/>
                  </a:cubicBezTo>
                  <a:cubicBezTo>
                    <a:pt x="940" y="6"/>
                    <a:pt x="921" y="0"/>
                    <a:pt x="901" y="0"/>
                  </a:cubicBezTo>
                  <a:close/>
                </a:path>
              </a:pathLst>
            </a:custGeom>
            <a:solidFill>
              <a:srgbClr val="F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2"/>
            <p:cNvSpPr/>
            <p:nvPr/>
          </p:nvSpPr>
          <p:spPr>
            <a:xfrm>
              <a:off x="8439895" y="4232120"/>
              <a:ext cx="154150" cy="22259"/>
            </a:xfrm>
            <a:custGeom>
              <a:avLst/>
              <a:gdLst/>
              <a:ahLst/>
              <a:cxnLst/>
              <a:rect l="l" t="t" r="r" b="b"/>
              <a:pathLst>
                <a:path w="1856" h="268" extrusionOk="0">
                  <a:moveTo>
                    <a:pt x="107" y="0"/>
                  </a:moveTo>
                  <a:cubicBezTo>
                    <a:pt x="54" y="0"/>
                    <a:pt x="0" y="45"/>
                    <a:pt x="0" y="98"/>
                  </a:cubicBezTo>
                  <a:cubicBezTo>
                    <a:pt x="0" y="161"/>
                    <a:pt x="45" y="205"/>
                    <a:pt x="98" y="214"/>
                  </a:cubicBezTo>
                  <a:lnTo>
                    <a:pt x="1740" y="268"/>
                  </a:lnTo>
                  <a:lnTo>
                    <a:pt x="1749" y="268"/>
                  </a:lnTo>
                  <a:cubicBezTo>
                    <a:pt x="1802" y="268"/>
                    <a:pt x="1847" y="223"/>
                    <a:pt x="1847" y="170"/>
                  </a:cubicBezTo>
                  <a:cubicBezTo>
                    <a:pt x="1856" y="107"/>
                    <a:pt x="1811" y="63"/>
                    <a:pt x="1749" y="6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>
              <a:off x="8615473" y="4243831"/>
              <a:ext cx="33471" cy="20182"/>
            </a:xfrm>
            <a:custGeom>
              <a:avLst/>
              <a:gdLst/>
              <a:ahLst/>
              <a:cxnLst/>
              <a:rect l="l" t="t" r="r" b="b"/>
              <a:pathLst>
                <a:path w="403" h="243" extrusionOk="0">
                  <a:moveTo>
                    <a:pt x="118" y="1"/>
                  </a:moveTo>
                  <a:cubicBezTo>
                    <a:pt x="63" y="1"/>
                    <a:pt x="18" y="42"/>
                    <a:pt x="10" y="91"/>
                  </a:cubicBezTo>
                  <a:cubicBezTo>
                    <a:pt x="1" y="145"/>
                    <a:pt x="45" y="198"/>
                    <a:pt x="99" y="207"/>
                  </a:cubicBezTo>
                  <a:lnTo>
                    <a:pt x="277" y="234"/>
                  </a:lnTo>
                  <a:cubicBezTo>
                    <a:pt x="277" y="243"/>
                    <a:pt x="286" y="243"/>
                    <a:pt x="286" y="243"/>
                  </a:cubicBezTo>
                  <a:cubicBezTo>
                    <a:pt x="340" y="243"/>
                    <a:pt x="384" y="198"/>
                    <a:pt x="393" y="154"/>
                  </a:cubicBezTo>
                  <a:cubicBezTo>
                    <a:pt x="402" y="91"/>
                    <a:pt x="366" y="38"/>
                    <a:pt x="304" y="29"/>
                  </a:cubicBezTo>
                  <a:lnTo>
                    <a:pt x="134" y="2"/>
                  </a:lnTo>
                  <a:cubicBezTo>
                    <a:pt x="129" y="1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F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246596" y="394441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Q28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2195" y="3888998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SSD </a:t>
            </a:r>
            <a:r>
              <a:rPr lang="en-US" dirty="0" err="1" smtClean="0">
                <a:latin typeface="Patrick Hand" panose="020B0604020202020204" charset="0"/>
              </a:rPr>
              <a:t>vs</a:t>
            </a:r>
            <a:r>
              <a:rPr lang="en-US" dirty="0" smtClean="0">
                <a:latin typeface="Patrick Hand" panose="020B0604020202020204" charset="0"/>
              </a:rPr>
              <a:t> HDD</a:t>
            </a:r>
            <a:endParaRPr lang="en-US" dirty="0">
              <a:latin typeface="Patrick Hand" panose="020B0604020202020204" charset="0"/>
            </a:endParaRPr>
          </a:p>
        </p:txBody>
      </p:sp>
      <p:pic>
        <p:nvPicPr>
          <p:cNvPr id="57" name="Picture 2" descr="Image result for ssd vs hd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6"/>
          <a:stretch/>
        </p:blipFill>
        <p:spPr bwMode="auto">
          <a:xfrm>
            <a:off x="2603454" y="1539001"/>
            <a:ext cx="4097500" cy="20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Q29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949" y="4361939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Autonomous Car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832" y="1630411"/>
            <a:ext cx="3561720" cy="19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82183" y="1203362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0" dirty="0"/>
              <a:t>NASA Wants to Fly Ingenuity Helicopter on Mars for the First Time</a:t>
            </a:r>
            <a:endParaRPr lang="en-US" sz="4000" b="0" dirty="0"/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9" y="3380488"/>
            <a:ext cx="6785233" cy="16053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905325" y="3911366"/>
            <a:ext cx="6431822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1400" dirty="0">
                <a:solidFill>
                  <a:srgbClr val="6A5E6D"/>
                </a:solidFill>
                <a:latin typeface="Patrick Hand" panose="020B0604020202020204" charset="0"/>
              </a:rPr>
              <a:t>It might be called a helicopter, but in appearance it's closer to mini-drones we've grown accustomed to seeing in recent years. </a:t>
            </a:r>
            <a:endParaRPr lang="en-US" sz="1400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</a:t>
            </a:r>
            <a:r>
              <a:rPr lang="en-IN" dirty="0" smtClean="0"/>
              <a:t>28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1026" name="Picture 2" descr="NASA Wants to Fly Ingenuity Helicopter on Mars for the First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257" y="1310865"/>
            <a:ext cx="3583171" cy="20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204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Red Hat Text</vt:lpstr>
      <vt:lpstr>Patrick Hand</vt:lpstr>
      <vt:lpstr>Doodles Serendipity by Slidesgo</vt:lpstr>
      <vt:lpstr>Raspberry Pi Master Class Day-28</vt:lpstr>
      <vt:lpstr>01</vt:lpstr>
      <vt:lpstr>PREREQUISITES FOR THIS COURSE</vt:lpstr>
      <vt:lpstr>Object Recognition.</vt:lpstr>
      <vt:lpstr>MobileNet SSD Architecture…</vt:lpstr>
      <vt:lpstr>DEMO Session</vt:lpstr>
      <vt:lpstr>PowerPoint Presentation</vt:lpstr>
      <vt:lpstr>PowerPoint Presentation</vt:lpstr>
      <vt:lpstr>NASA Wants to Fly Ingenuity Helicopter on Mars for the First Time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178</cp:revision>
  <dcterms:modified xsi:type="dcterms:W3CDTF">2021-02-18T06:05:44Z</dcterms:modified>
</cp:coreProperties>
</file>