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0" r:id="rId3"/>
    <p:sldId id="258" r:id="rId4"/>
    <p:sldId id="307" r:id="rId5"/>
    <p:sldId id="326" r:id="rId6"/>
    <p:sldId id="324" r:id="rId7"/>
    <p:sldId id="328" r:id="rId8"/>
    <p:sldId id="329" r:id="rId9"/>
    <p:sldId id="330" r:id="rId10"/>
    <p:sldId id="311" r:id="rId11"/>
    <p:sldId id="312" r:id="rId12"/>
    <p:sldId id="318" r:id="rId13"/>
    <p:sldId id="284" r:id="rId14"/>
  </p:sldIdLst>
  <p:sldSz cx="9144000" cy="5143500" type="screen16x9"/>
  <p:notesSz cx="6858000" cy="9144000"/>
  <p:embeddedFontLst>
    <p:embeddedFont>
      <p:font typeface="Rajdhani" panose="020B0604020202020204" charset="0"/>
      <p:regular r:id="rId16"/>
      <p:bold r:id="rId17"/>
    </p:embeddedFont>
    <p:embeddedFont>
      <p:font typeface="맑은 고딕" panose="020B0503020000020004" pitchFamily="34" charset="-127"/>
      <p:regular r:id="rId18"/>
      <p:bold r:id="rId19"/>
    </p:embeddedFont>
    <p:embeddedFont>
      <p:font typeface="Patrick Hand" panose="020B0604020202020204" charset="0"/>
      <p:regular r:id="rId20"/>
    </p:embeddedFont>
    <p:embeddedFont>
      <p:font typeface="Fira Sans Condensed Light" panose="020B0604020202020204" charset="0"/>
      <p:regular r:id="rId21"/>
      <p:bold r:id="rId22"/>
      <p:italic r:id="rId23"/>
      <p:boldItalic r:id="rId24"/>
    </p:embeddedFont>
    <p:embeddedFont>
      <p:font typeface="Red Hat Text" panose="020B0604020202020204" charset="0"/>
      <p:regular r:id="rId25"/>
      <p:bold r:id="rId26"/>
      <p:italic r:id="rId27"/>
      <p:boldItalic r:id="rId28"/>
    </p:embeddedFont>
    <p:embeddedFont>
      <p:font typeface="Fira Sans Condensed ExtraBold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cee356aa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cee356aa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3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8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6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60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cee356aa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cee356aa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86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-401083" y="-361117"/>
            <a:ext cx="7856106" cy="6010790"/>
            <a:chOff x="-401083" y="-361117"/>
            <a:chExt cx="7856106" cy="6010790"/>
          </a:xfrm>
        </p:grpSpPr>
        <p:sp>
          <p:nvSpPr>
            <p:cNvPr id="118" name="Google Shape;118;p7"/>
            <p:cNvSpPr/>
            <p:nvPr/>
          </p:nvSpPr>
          <p:spPr>
            <a:xfrm>
              <a:off x="189125" y="4871275"/>
              <a:ext cx="191499" cy="159022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906400">
              <a:off x="4230451" y="-185100"/>
              <a:ext cx="1407969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351775" y="1571000"/>
              <a:ext cx="194026" cy="1611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93825" y="4485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873000" y="4323450"/>
              <a:ext cx="191450" cy="1589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77325" y="495225"/>
              <a:ext cx="177697" cy="1475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858600" y="140380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4858717" y="2263417"/>
            <a:ext cx="3565500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-60775" y="-459944"/>
            <a:ext cx="9382959" cy="5659014"/>
            <a:chOff x="-60775" y="-459944"/>
            <a:chExt cx="9382959" cy="5659014"/>
          </a:xfrm>
        </p:grpSpPr>
        <p:sp>
          <p:nvSpPr>
            <p:cNvPr id="177" name="Google Shape;177;p13"/>
            <p:cNvSpPr/>
            <p:nvPr/>
          </p:nvSpPr>
          <p:spPr>
            <a:xfrm>
              <a:off x="3868026" y="4501521"/>
              <a:ext cx="1407966" cy="43132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8232700" y="-5257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432600" y="441735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-60775" y="321750"/>
              <a:ext cx="262823" cy="218249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794600" y="4229676"/>
              <a:ext cx="225972" cy="1876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13"/>
            <p:cNvGrpSpPr/>
            <p:nvPr/>
          </p:nvGrpSpPr>
          <p:grpSpPr>
            <a:xfrm>
              <a:off x="6569228" y="4932857"/>
              <a:ext cx="429939" cy="266212"/>
              <a:chOff x="3146150" y="4162950"/>
              <a:chExt cx="129375" cy="80100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3242500" y="4195700"/>
                <a:ext cx="98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787" extrusionOk="0">
                    <a:moveTo>
                      <a:pt x="242" y="1"/>
                    </a:moveTo>
                    <a:cubicBezTo>
                      <a:pt x="167" y="1"/>
                      <a:pt x="98" y="52"/>
                      <a:pt x="90" y="127"/>
                    </a:cubicBezTo>
                    <a:lnTo>
                      <a:pt x="9" y="617"/>
                    </a:lnTo>
                    <a:cubicBezTo>
                      <a:pt x="0" y="698"/>
                      <a:pt x="54" y="769"/>
                      <a:pt x="134" y="787"/>
                    </a:cubicBezTo>
                    <a:lnTo>
                      <a:pt x="161" y="787"/>
                    </a:lnTo>
                    <a:cubicBezTo>
                      <a:pt x="232" y="787"/>
                      <a:pt x="295" y="733"/>
                      <a:pt x="304" y="662"/>
                    </a:cubicBezTo>
                    <a:lnTo>
                      <a:pt x="375" y="171"/>
                    </a:lnTo>
                    <a:cubicBezTo>
                      <a:pt x="393" y="91"/>
                      <a:pt x="339" y="20"/>
                      <a:pt x="259" y="2"/>
                    </a:cubicBezTo>
                    <a:cubicBezTo>
                      <a:pt x="253" y="1"/>
                      <a:pt x="247" y="1"/>
                      <a:pt x="2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223775" y="4219825"/>
                <a:ext cx="76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929" extrusionOk="0">
                    <a:moveTo>
                      <a:pt x="152" y="0"/>
                    </a:moveTo>
                    <a:cubicBezTo>
                      <a:pt x="71" y="0"/>
                      <a:pt x="0" y="63"/>
                      <a:pt x="0" y="143"/>
                    </a:cubicBezTo>
                    <a:lnTo>
                      <a:pt x="0" y="777"/>
                    </a:lnTo>
                    <a:cubicBezTo>
                      <a:pt x="0" y="857"/>
                      <a:pt x="71" y="928"/>
                      <a:pt x="152" y="928"/>
                    </a:cubicBezTo>
                    <a:cubicBezTo>
                      <a:pt x="232" y="928"/>
                      <a:pt x="303" y="857"/>
                      <a:pt x="303" y="777"/>
                    </a:cubicBezTo>
                    <a:lnTo>
                      <a:pt x="303" y="143"/>
                    </a:lnTo>
                    <a:cubicBezTo>
                      <a:pt x="303" y="63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200350" y="4181675"/>
                <a:ext cx="85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65" extrusionOk="0">
                    <a:moveTo>
                      <a:pt x="181" y="0"/>
                    </a:moveTo>
                    <a:cubicBezTo>
                      <a:pt x="107" y="0"/>
                      <a:pt x="45" y="60"/>
                      <a:pt x="45" y="135"/>
                    </a:cubicBezTo>
                    <a:lnTo>
                      <a:pt x="9" y="804"/>
                    </a:lnTo>
                    <a:cubicBezTo>
                      <a:pt x="0" y="893"/>
                      <a:pt x="63" y="964"/>
                      <a:pt x="143" y="964"/>
                    </a:cubicBezTo>
                    <a:lnTo>
                      <a:pt x="152" y="964"/>
                    </a:lnTo>
                    <a:cubicBezTo>
                      <a:pt x="232" y="964"/>
                      <a:pt x="295" y="902"/>
                      <a:pt x="304" y="822"/>
                    </a:cubicBezTo>
                    <a:lnTo>
                      <a:pt x="339" y="153"/>
                    </a:lnTo>
                    <a:cubicBezTo>
                      <a:pt x="339" y="72"/>
                      <a:pt x="277" y="1"/>
                      <a:pt x="197" y="1"/>
                    </a:cubicBezTo>
                    <a:cubicBezTo>
                      <a:pt x="191" y="0"/>
                      <a:pt x="186" y="0"/>
                      <a:pt x="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175600" y="4216925"/>
                <a:ext cx="73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857" extrusionOk="0">
                    <a:moveTo>
                      <a:pt x="143" y="0"/>
                    </a:moveTo>
                    <a:cubicBezTo>
                      <a:pt x="63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63" y="857"/>
                      <a:pt x="143" y="857"/>
                    </a:cubicBezTo>
                    <a:cubicBezTo>
                      <a:pt x="232" y="857"/>
                      <a:pt x="294" y="785"/>
                      <a:pt x="294" y="705"/>
                    </a:cubicBezTo>
                    <a:lnTo>
                      <a:pt x="294" y="152"/>
                    </a:lnTo>
                    <a:cubicBezTo>
                      <a:pt x="294" y="72"/>
                      <a:pt x="232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172700" y="4172325"/>
                <a:ext cx="76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57" extrusionOk="0">
                    <a:moveTo>
                      <a:pt x="152" y="0"/>
                    </a:moveTo>
                    <a:cubicBezTo>
                      <a:pt x="71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71" y="857"/>
                      <a:pt x="152" y="857"/>
                    </a:cubicBezTo>
                    <a:cubicBezTo>
                      <a:pt x="232" y="857"/>
                      <a:pt x="303" y="785"/>
                      <a:pt x="303" y="705"/>
                    </a:cubicBezTo>
                    <a:lnTo>
                      <a:pt x="303" y="152"/>
                    </a:lnTo>
                    <a:cubicBezTo>
                      <a:pt x="303" y="72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224425" y="4168525"/>
                <a:ext cx="740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33" extrusionOk="0">
                    <a:moveTo>
                      <a:pt x="144" y="1"/>
                    </a:moveTo>
                    <a:cubicBezTo>
                      <a:pt x="63" y="1"/>
                      <a:pt x="1" y="72"/>
                      <a:pt x="1" y="152"/>
                    </a:cubicBezTo>
                    <a:lnTo>
                      <a:pt x="1" y="580"/>
                    </a:lnTo>
                    <a:cubicBezTo>
                      <a:pt x="1" y="661"/>
                      <a:pt x="63" y="732"/>
                      <a:pt x="144" y="732"/>
                    </a:cubicBezTo>
                    <a:cubicBezTo>
                      <a:pt x="224" y="732"/>
                      <a:pt x="295" y="661"/>
                      <a:pt x="295" y="580"/>
                    </a:cubicBezTo>
                    <a:lnTo>
                      <a:pt x="295" y="152"/>
                    </a:lnTo>
                    <a:cubicBezTo>
                      <a:pt x="295" y="72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194100" y="4162950"/>
                <a:ext cx="73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750" extrusionOk="0">
                    <a:moveTo>
                      <a:pt x="152" y="1"/>
                    </a:moveTo>
                    <a:cubicBezTo>
                      <a:pt x="72" y="1"/>
                      <a:pt x="1" y="72"/>
                      <a:pt x="1" y="152"/>
                    </a:cubicBezTo>
                    <a:lnTo>
                      <a:pt x="1" y="598"/>
                    </a:lnTo>
                    <a:cubicBezTo>
                      <a:pt x="1" y="679"/>
                      <a:pt x="72" y="750"/>
                      <a:pt x="152" y="750"/>
                    </a:cubicBezTo>
                    <a:cubicBezTo>
                      <a:pt x="232" y="750"/>
                      <a:pt x="295" y="679"/>
                      <a:pt x="295" y="598"/>
                    </a:cubicBezTo>
                    <a:lnTo>
                      <a:pt x="295" y="152"/>
                    </a:lnTo>
                    <a:cubicBezTo>
                      <a:pt x="295" y="72"/>
                      <a:pt x="232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146150" y="4205750"/>
                <a:ext cx="87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42" extrusionOk="0">
                    <a:moveTo>
                      <a:pt x="190" y="1"/>
                    </a:moveTo>
                    <a:cubicBezTo>
                      <a:pt x="117" y="1"/>
                      <a:pt x="53" y="60"/>
                      <a:pt x="45" y="135"/>
                    </a:cubicBezTo>
                    <a:lnTo>
                      <a:pt x="9" y="581"/>
                    </a:lnTo>
                    <a:cubicBezTo>
                      <a:pt x="1" y="670"/>
                      <a:pt x="63" y="742"/>
                      <a:pt x="143" y="742"/>
                    </a:cubicBezTo>
                    <a:lnTo>
                      <a:pt x="152" y="742"/>
                    </a:lnTo>
                    <a:cubicBezTo>
                      <a:pt x="232" y="742"/>
                      <a:pt x="295" y="688"/>
                      <a:pt x="304" y="608"/>
                    </a:cubicBezTo>
                    <a:lnTo>
                      <a:pt x="340" y="162"/>
                    </a:lnTo>
                    <a:cubicBezTo>
                      <a:pt x="348" y="82"/>
                      <a:pt x="286" y="10"/>
                      <a:pt x="206" y="1"/>
                    </a:cubicBezTo>
                    <a:cubicBezTo>
                      <a:pt x="201" y="1"/>
                      <a:pt x="195" y="1"/>
                      <a:pt x="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3196550" y="4226700"/>
                <a:ext cx="94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636" extrusionOk="0">
                    <a:moveTo>
                      <a:pt x="224" y="1"/>
                    </a:moveTo>
                    <a:cubicBezTo>
                      <a:pt x="151" y="1"/>
                      <a:pt x="89" y="52"/>
                      <a:pt x="72" y="127"/>
                    </a:cubicBezTo>
                    <a:lnTo>
                      <a:pt x="19" y="457"/>
                    </a:lnTo>
                    <a:cubicBezTo>
                      <a:pt x="1" y="537"/>
                      <a:pt x="54" y="618"/>
                      <a:pt x="143" y="626"/>
                    </a:cubicBezTo>
                    <a:cubicBezTo>
                      <a:pt x="143" y="635"/>
                      <a:pt x="152" y="635"/>
                      <a:pt x="161" y="635"/>
                    </a:cubicBezTo>
                    <a:cubicBezTo>
                      <a:pt x="233" y="635"/>
                      <a:pt x="295" y="582"/>
                      <a:pt x="313" y="510"/>
                    </a:cubicBezTo>
                    <a:lnTo>
                      <a:pt x="366" y="171"/>
                    </a:lnTo>
                    <a:cubicBezTo>
                      <a:pt x="375" y="91"/>
                      <a:pt x="322" y="20"/>
                      <a:pt x="242" y="2"/>
                    </a:cubicBezTo>
                    <a:cubicBezTo>
                      <a:pt x="236" y="1"/>
                      <a:pt x="230" y="1"/>
                      <a:pt x="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3267475" y="4193725"/>
                <a:ext cx="80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751" extrusionOk="0">
                    <a:moveTo>
                      <a:pt x="179" y="1"/>
                    </a:moveTo>
                    <a:cubicBezTo>
                      <a:pt x="99" y="1"/>
                      <a:pt x="27" y="63"/>
                      <a:pt x="18" y="143"/>
                    </a:cubicBezTo>
                    <a:lnTo>
                      <a:pt x="1" y="589"/>
                    </a:lnTo>
                    <a:cubicBezTo>
                      <a:pt x="1" y="679"/>
                      <a:pt x="63" y="741"/>
                      <a:pt x="143" y="750"/>
                    </a:cubicBezTo>
                    <a:lnTo>
                      <a:pt x="152" y="750"/>
                    </a:lnTo>
                    <a:cubicBezTo>
                      <a:pt x="233" y="750"/>
                      <a:pt x="295" y="688"/>
                      <a:pt x="304" y="607"/>
                    </a:cubicBezTo>
                    <a:lnTo>
                      <a:pt x="322" y="161"/>
                    </a:lnTo>
                    <a:cubicBezTo>
                      <a:pt x="322" y="81"/>
                      <a:pt x="259" y="10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13"/>
            <p:cNvSpPr/>
            <p:nvPr/>
          </p:nvSpPr>
          <p:spPr>
            <a:xfrm rot="-7353361">
              <a:off x="8428163" y="20076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 rot="8999995" flipH="1">
              <a:off x="2032850" y="-315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713450" y="3537238"/>
            <a:ext cx="5717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2"/>
          </p:nvPr>
        </p:nvSpPr>
        <p:spPr>
          <a:xfrm>
            <a:off x="1713450" y="1589813"/>
            <a:ext cx="5717100" cy="139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 b="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3" r:id="rId8"/>
    <p:sldLayoutId id="2147483667" r:id="rId9"/>
    <p:sldLayoutId id="2147483671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Day-14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Baby emotion recognition &amp; Alert system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18475" y="4320090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Q15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888" y="4252967"/>
            <a:ext cx="2905549" cy="502200"/>
          </a:xfrm>
        </p:spPr>
        <p:txBody>
          <a:bodyPr/>
          <a:lstStyle/>
          <a:p>
            <a:r>
              <a:rPr lang="en-US" dirty="0">
                <a:latin typeface="Patrick Hand" panose="020B0604020202020204" charset="0"/>
              </a:rPr>
              <a:t>How Blood pressure device works?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/>
          <a:srcRect t="17918"/>
          <a:stretch/>
        </p:blipFill>
        <p:spPr>
          <a:xfrm>
            <a:off x="3726561" y="1224230"/>
            <a:ext cx="2260365" cy="27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Q16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3806" y="7058294"/>
            <a:ext cx="2851593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Quantum Theory ?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1026" name="Picture 2" descr="The Philosophy of Quantum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32" y="1667655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85819" y="4465322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trick Hand" panose="020B0604020202020204" charset="0"/>
              </a:rPr>
              <a:t>Quantum Theory?</a:t>
            </a:r>
            <a:endParaRPr lang="en-IN" dirty="0">
              <a:latin typeface="Patrick H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92319" y="1126302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Samsung's new bots can pour a glass of wine, clean the house and keep an eye on your pets</a:t>
            </a:r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9" y="3380488"/>
            <a:ext cx="6785233" cy="16053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905325" y="3911366"/>
            <a:ext cx="418928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Samsung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JetBot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90 AI+, Samsung Bot Care, and Samsung Bot Handy come with some interesting features than the average robot.</a:t>
            </a: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- 15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Jan 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2" name="Picture 2" descr="Samsung Bot Han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18" y="1140912"/>
            <a:ext cx="3480213" cy="195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“If you want to find the secrets of the universe, think in terms of energy, frequency &amp; vibration”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-Nikola Tesla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057" y="3146067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Brain Controlled Robot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Brain Computer Interface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 &amp; </a:t>
            </a:r>
            <a:r>
              <a:rPr lang="en" dirty="0" smtClean="0"/>
              <a:t>Q&amp;A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Applications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Theory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84776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err="1" smtClean="0"/>
              <a:t>Brainsense</a:t>
            </a:r>
            <a:r>
              <a:rPr lang="en-US" b="1" dirty="0" smtClean="0"/>
              <a:t> – BCI Device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Complete Robot Kit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endParaRPr b="1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3012363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Brain Computer </a:t>
            </a:r>
            <a:br>
              <a:rPr lang="en-US" dirty="0" smtClean="0"/>
            </a:br>
            <a:r>
              <a:rPr lang="en-US" dirty="0" smtClean="0"/>
              <a:t>Interface...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49390" y="1710197"/>
            <a:ext cx="5499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BCI ( Brain Computer Interface ) Communication using Thoughts of  Brain (EEG) without using any Muscle control, Especially for Severely Paralyzed people</a:t>
            </a:r>
          </a:p>
        </p:txBody>
      </p:sp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/>
          <p:nvPr/>
        </p:nvSpPr>
        <p:spPr>
          <a:xfrm rot="-5400000">
            <a:off x="1508064" y="-971262"/>
            <a:ext cx="650996" cy="3095625"/>
          </a:xfrm>
          <a:custGeom>
            <a:avLst/>
            <a:gdLst/>
            <a:ahLst/>
            <a:cxnLst/>
            <a:rect l="l" t="t" r="r" b="b"/>
            <a:pathLst>
              <a:path w="2758" h="12296" extrusionOk="0">
                <a:moveTo>
                  <a:pt x="181" y="6466"/>
                </a:moveTo>
                <a:cubicBezTo>
                  <a:pt x="180" y="6467"/>
                  <a:pt x="179" y="6469"/>
                  <a:pt x="179" y="6470"/>
                </a:cubicBezTo>
                <a:cubicBezTo>
                  <a:pt x="180" y="6468"/>
                  <a:pt x="180" y="6467"/>
                  <a:pt x="181" y="6466"/>
                </a:cubicBezTo>
                <a:close/>
                <a:moveTo>
                  <a:pt x="340" y="8405"/>
                </a:moveTo>
                <a:cubicBezTo>
                  <a:pt x="338" y="8406"/>
                  <a:pt x="338" y="8407"/>
                  <a:pt x="340" y="8409"/>
                </a:cubicBezTo>
                <a:lnTo>
                  <a:pt x="340" y="8409"/>
                </a:lnTo>
                <a:cubicBezTo>
                  <a:pt x="340" y="8408"/>
                  <a:pt x="340" y="8406"/>
                  <a:pt x="340" y="8405"/>
                </a:cubicBezTo>
                <a:close/>
                <a:moveTo>
                  <a:pt x="2225" y="1"/>
                </a:moveTo>
                <a:cubicBezTo>
                  <a:pt x="2050" y="1"/>
                  <a:pt x="1729" y="5"/>
                  <a:pt x="1384" y="29"/>
                </a:cubicBezTo>
                <a:cubicBezTo>
                  <a:pt x="875" y="64"/>
                  <a:pt x="322" y="145"/>
                  <a:pt x="144" y="323"/>
                </a:cubicBezTo>
                <a:lnTo>
                  <a:pt x="90" y="323"/>
                </a:lnTo>
                <a:lnTo>
                  <a:pt x="108" y="386"/>
                </a:lnTo>
                <a:cubicBezTo>
                  <a:pt x="90" y="466"/>
                  <a:pt x="153" y="493"/>
                  <a:pt x="99" y="493"/>
                </a:cubicBezTo>
                <a:lnTo>
                  <a:pt x="99" y="386"/>
                </a:lnTo>
                <a:cubicBezTo>
                  <a:pt x="95" y="418"/>
                  <a:pt x="87" y="428"/>
                  <a:pt x="77" y="428"/>
                </a:cubicBezTo>
                <a:cubicBezTo>
                  <a:pt x="61" y="428"/>
                  <a:pt x="40" y="405"/>
                  <a:pt x="19" y="394"/>
                </a:cubicBezTo>
                <a:cubicBezTo>
                  <a:pt x="19" y="421"/>
                  <a:pt x="19" y="457"/>
                  <a:pt x="1" y="484"/>
                </a:cubicBezTo>
                <a:cubicBezTo>
                  <a:pt x="5" y="485"/>
                  <a:pt x="8" y="485"/>
                  <a:pt x="10" y="485"/>
                </a:cubicBezTo>
                <a:cubicBezTo>
                  <a:pt x="26" y="485"/>
                  <a:pt x="21" y="465"/>
                  <a:pt x="37" y="457"/>
                </a:cubicBezTo>
                <a:cubicBezTo>
                  <a:pt x="54" y="493"/>
                  <a:pt x="117" y="537"/>
                  <a:pt x="90" y="591"/>
                </a:cubicBezTo>
                <a:cubicBezTo>
                  <a:pt x="99" y="671"/>
                  <a:pt x="10" y="609"/>
                  <a:pt x="10" y="698"/>
                </a:cubicBezTo>
                <a:cubicBezTo>
                  <a:pt x="19" y="1162"/>
                  <a:pt x="1" y="1626"/>
                  <a:pt x="45" y="2089"/>
                </a:cubicBezTo>
                <a:cubicBezTo>
                  <a:pt x="37" y="2095"/>
                  <a:pt x="31" y="2097"/>
                  <a:pt x="27" y="2097"/>
                </a:cubicBezTo>
                <a:cubicBezTo>
                  <a:pt x="18" y="2097"/>
                  <a:pt x="16" y="2087"/>
                  <a:pt x="10" y="2081"/>
                </a:cubicBezTo>
                <a:lnTo>
                  <a:pt x="10" y="2081"/>
                </a:lnTo>
                <a:cubicBezTo>
                  <a:pt x="45" y="2214"/>
                  <a:pt x="45" y="2348"/>
                  <a:pt x="81" y="2473"/>
                </a:cubicBezTo>
                <a:cubicBezTo>
                  <a:pt x="54" y="2509"/>
                  <a:pt x="19" y="2518"/>
                  <a:pt x="1" y="2535"/>
                </a:cubicBezTo>
                <a:cubicBezTo>
                  <a:pt x="2" y="2535"/>
                  <a:pt x="2" y="2535"/>
                  <a:pt x="3" y="2535"/>
                </a:cubicBezTo>
                <a:cubicBezTo>
                  <a:pt x="47" y="2535"/>
                  <a:pt x="90" y="3241"/>
                  <a:pt x="72" y="3258"/>
                </a:cubicBezTo>
                <a:lnTo>
                  <a:pt x="170" y="3258"/>
                </a:lnTo>
                <a:cubicBezTo>
                  <a:pt x="179" y="3401"/>
                  <a:pt x="63" y="3303"/>
                  <a:pt x="90" y="3437"/>
                </a:cubicBezTo>
                <a:cubicBezTo>
                  <a:pt x="233" y="3481"/>
                  <a:pt x="90" y="3651"/>
                  <a:pt x="161" y="3695"/>
                </a:cubicBezTo>
                <a:cubicBezTo>
                  <a:pt x="153" y="3695"/>
                  <a:pt x="153" y="3750"/>
                  <a:pt x="116" y="3750"/>
                </a:cubicBezTo>
                <a:cubicBezTo>
                  <a:pt x="114" y="3750"/>
                  <a:pt x="111" y="3749"/>
                  <a:pt x="108" y="3749"/>
                </a:cubicBezTo>
                <a:lnTo>
                  <a:pt x="108" y="3749"/>
                </a:lnTo>
                <a:cubicBezTo>
                  <a:pt x="179" y="3767"/>
                  <a:pt x="126" y="3820"/>
                  <a:pt x="144" y="3856"/>
                </a:cubicBezTo>
                <a:cubicBezTo>
                  <a:pt x="150" y="3860"/>
                  <a:pt x="155" y="3862"/>
                  <a:pt x="159" y="3862"/>
                </a:cubicBezTo>
                <a:cubicBezTo>
                  <a:pt x="171" y="3862"/>
                  <a:pt x="175" y="3845"/>
                  <a:pt x="188" y="3838"/>
                </a:cubicBezTo>
                <a:lnTo>
                  <a:pt x="215" y="3927"/>
                </a:lnTo>
                <a:cubicBezTo>
                  <a:pt x="205" y="3947"/>
                  <a:pt x="186" y="3959"/>
                  <a:pt x="171" y="3959"/>
                </a:cubicBezTo>
                <a:cubicBezTo>
                  <a:pt x="158" y="3959"/>
                  <a:pt x="148" y="3952"/>
                  <a:pt x="144" y="3936"/>
                </a:cubicBezTo>
                <a:cubicBezTo>
                  <a:pt x="135" y="4052"/>
                  <a:pt x="117" y="4400"/>
                  <a:pt x="99" y="4748"/>
                </a:cubicBezTo>
                <a:cubicBezTo>
                  <a:pt x="90" y="5096"/>
                  <a:pt x="81" y="5453"/>
                  <a:pt x="90" y="5578"/>
                </a:cubicBezTo>
                <a:cubicBezTo>
                  <a:pt x="153" y="5551"/>
                  <a:pt x="117" y="5470"/>
                  <a:pt x="206" y="5435"/>
                </a:cubicBezTo>
                <a:lnTo>
                  <a:pt x="206" y="5435"/>
                </a:lnTo>
                <a:cubicBezTo>
                  <a:pt x="251" y="5506"/>
                  <a:pt x="188" y="5542"/>
                  <a:pt x="233" y="5569"/>
                </a:cubicBezTo>
                <a:cubicBezTo>
                  <a:pt x="108" y="5595"/>
                  <a:pt x="206" y="5720"/>
                  <a:pt x="72" y="5765"/>
                </a:cubicBezTo>
                <a:lnTo>
                  <a:pt x="144" y="5792"/>
                </a:lnTo>
                <a:lnTo>
                  <a:pt x="99" y="5818"/>
                </a:lnTo>
                <a:cubicBezTo>
                  <a:pt x="170" y="6122"/>
                  <a:pt x="135" y="5890"/>
                  <a:pt x="108" y="6157"/>
                </a:cubicBezTo>
                <a:cubicBezTo>
                  <a:pt x="117" y="6307"/>
                  <a:pt x="212" y="6387"/>
                  <a:pt x="181" y="6466"/>
                </a:cubicBezTo>
                <a:lnTo>
                  <a:pt x="181" y="6466"/>
                </a:lnTo>
                <a:cubicBezTo>
                  <a:pt x="186" y="6459"/>
                  <a:pt x="200" y="6448"/>
                  <a:pt x="215" y="6448"/>
                </a:cubicBezTo>
                <a:cubicBezTo>
                  <a:pt x="225" y="6448"/>
                  <a:pt x="235" y="6453"/>
                  <a:pt x="242" y="6470"/>
                </a:cubicBezTo>
                <a:cubicBezTo>
                  <a:pt x="179" y="6470"/>
                  <a:pt x="286" y="6577"/>
                  <a:pt x="215" y="6595"/>
                </a:cubicBezTo>
                <a:cubicBezTo>
                  <a:pt x="223" y="6626"/>
                  <a:pt x="217" y="6726"/>
                  <a:pt x="276" y="6726"/>
                </a:cubicBezTo>
                <a:cubicBezTo>
                  <a:pt x="284" y="6726"/>
                  <a:pt x="293" y="6724"/>
                  <a:pt x="304" y="6719"/>
                </a:cubicBezTo>
                <a:lnTo>
                  <a:pt x="304" y="6719"/>
                </a:lnTo>
                <a:cubicBezTo>
                  <a:pt x="270" y="6733"/>
                  <a:pt x="246" y="6805"/>
                  <a:pt x="221" y="6805"/>
                </a:cubicBezTo>
                <a:cubicBezTo>
                  <a:pt x="213" y="6805"/>
                  <a:pt x="205" y="6798"/>
                  <a:pt x="197" y="6782"/>
                </a:cubicBezTo>
                <a:cubicBezTo>
                  <a:pt x="197" y="6818"/>
                  <a:pt x="179" y="6853"/>
                  <a:pt x="197" y="6880"/>
                </a:cubicBezTo>
                <a:lnTo>
                  <a:pt x="224" y="6835"/>
                </a:lnTo>
                <a:lnTo>
                  <a:pt x="224" y="6835"/>
                </a:lnTo>
                <a:cubicBezTo>
                  <a:pt x="233" y="6960"/>
                  <a:pt x="161" y="7032"/>
                  <a:pt x="233" y="7121"/>
                </a:cubicBezTo>
                <a:lnTo>
                  <a:pt x="277" y="7076"/>
                </a:lnTo>
                <a:lnTo>
                  <a:pt x="277" y="7076"/>
                </a:lnTo>
                <a:cubicBezTo>
                  <a:pt x="277" y="7148"/>
                  <a:pt x="277" y="7219"/>
                  <a:pt x="188" y="7237"/>
                </a:cubicBezTo>
                <a:lnTo>
                  <a:pt x="170" y="7157"/>
                </a:lnTo>
                <a:lnTo>
                  <a:pt x="170" y="7157"/>
                </a:lnTo>
                <a:cubicBezTo>
                  <a:pt x="161" y="7290"/>
                  <a:pt x="161" y="7362"/>
                  <a:pt x="206" y="7478"/>
                </a:cubicBezTo>
                <a:lnTo>
                  <a:pt x="215" y="7433"/>
                </a:lnTo>
                <a:cubicBezTo>
                  <a:pt x="295" y="7576"/>
                  <a:pt x="322" y="8290"/>
                  <a:pt x="411" y="8423"/>
                </a:cubicBezTo>
                <a:lnTo>
                  <a:pt x="492" y="8379"/>
                </a:lnTo>
                <a:lnTo>
                  <a:pt x="536" y="8485"/>
                </a:lnTo>
                <a:lnTo>
                  <a:pt x="536" y="8485"/>
                </a:lnTo>
                <a:cubicBezTo>
                  <a:pt x="528" y="8475"/>
                  <a:pt x="354" y="8424"/>
                  <a:pt x="340" y="8409"/>
                </a:cubicBezTo>
                <a:lnTo>
                  <a:pt x="340" y="8409"/>
                </a:lnTo>
                <a:cubicBezTo>
                  <a:pt x="330" y="8648"/>
                  <a:pt x="277" y="9843"/>
                  <a:pt x="197" y="10056"/>
                </a:cubicBezTo>
                <a:cubicBezTo>
                  <a:pt x="179" y="10083"/>
                  <a:pt x="160" y="10092"/>
                  <a:pt x="143" y="10092"/>
                </a:cubicBezTo>
                <a:cubicBezTo>
                  <a:pt x="108" y="10092"/>
                  <a:pt x="78" y="10056"/>
                  <a:pt x="72" y="10056"/>
                </a:cubicBezTo>
                <a:lnTo>
                  <a:pt x="72" y="10056"/>
                </a:lnTo>
                <a:cubicBezTo>
                  <a:pt x="81" y="10163"/>
                  <a:pt x="144" y="10109"/>
                  <a:pt x="126" y="10190"/>
                </a:cubicBezTo>
                <a:cubicBezTo>
                  <a:pt x="121" y="10197"/>
                  <a:pt x="115" y="10199"/>
                  <a:pt x="109" y="10199"/>
                </a:cubicBezTo>
                <a:cubicBezTo>
                  <a:pt x="91" y="10199"/>
                  <a:pt x="70" y="10176"/>
                  <a:pt x="63" y="10163"/>
                </a:cubicBezTo>
                <a:lnTo>
                  <a:pt x="63" y="10163"/>
                </a:lnTo>
                <a:cubicBezTo>
                  <a:pt x="63" y="10208"/>
                  <a:pt x="37" y="10243"/>
                  <a:pt x="72" y="10243"/>
                </a:cubicBezTo>
                <a:cubicBezTo>
                  <a:pt x="84" y="10224"/>
                  <a:pt x="106" y="10220"/>
                  <a:pt x="132" y="10220"/>
                </a:cubicBezTo>
                <a:cubicBezTo>
                  <a:pt x="152" y="10220"/>
                  <a:pt x="173" y="10222"/>
                  <a:pt x="195" y="10222"/>
                </a:cubicBezTo>
                <a:cubicBezTo>
                  <a:pt x="211" y="10222"/>
                  <a:pt x="227" y="10221"/>
                  <a:pt x="242" y="10216"/>
                </a:cubicBezTo>
                <a:lnTo>
                  <a:pt x="242" y="10216"/>
                </a:lnTo>
                <a:lnTo>
                  <a:pt x="215" y="10332"/>
                </a:lnTo>
                <a:lnTo>
                  <a:pt x="161" y="10324"/>
                </a:lnTo>
                <a:lnTo>
                  <a:pt x="161" y="10324"/>
                </a:lnTo>
                <a:cubicBezTo>
                  <a:pt x="161" y="10341"/>
                  <a:pt x="304" y="10404"/>
                  <a:pt x="260" y="10511"/>
                </a:cubicBezTo>
                <a:cubicBezTo>
                  <a:pt x="215" y="10698"/>
                  <a:pt x="197" y="10903"/>
                  <a:pt x="161" y="11091"/>
                </a:cubicBezTo>
                <a:cubicBezTo>
                  <a:pt x="135" y="11091"/>
                  <a:pt x="117" y="11046"/>
                  <a:pt x="108" y="11002"/>
                </a:cubicBezTo>
                <a:cubicBezTo>
                  <a:pt x="99" y="11028"/>
                  <a:pt x="99" y="11064"/>
                  <a:pt x="72" y="11091"/>
                </a:cubicBezTo>
                <a:cubicBezTo>
                  <a:pt x="83" y="11084"/>
                  <a:pt x="92" y="11081"/>
                  <a:pt x="98" y="11081"/>
                </a:cubicBezTo>
                <a:cubicBezTo>
                  <a:pt x="127" y="11081"/>
                  <a:pt x="111" y="11142"/>
                  <a:pt x="125" y="11142"/>
                </a:cubicBezTo>
                <a:cubicBezTo>
                  <a:pt x="127" y="11142"/>
                  <a:pt x="130" y="11140"/>
                  <a:pt x="135" y="11135"/>
                </a:cubicBezTo>
                <a:lnTo>
                  <a:pt x="135" y="11135"/>
                </a:lnTo>
                <a:cubicBezTo>
                  <a:pt x="242" y="11296"/>
                  <a:pt x="90" y="11456"/>
                  <a:pt x="161" y="11599"/>
                </a:cubicBezTo>
                <a:cubicBezTo>
                  <a:pt x="277" y="11617"/>
                  <a:pt x="2124" y="12179"/>
                  <a:pt x="2258" y="12206"/>
                </a:cubicBezTo>
                <a:cubicBezTo>
                  <a:pt x="2249" y="12250"/>
                  <a:pt x="2240" y="12286"/>
                  <a:pt x="2231" y="12295"/>
                </a:cubicBezTo>
                <a:cubicBezTo>
                  <a:pt x="2267" y="12295"/>
                  <a:pt x="2294" y="12215"/>
                  <a:pt x="2276" y="12170"/>
                </a:cubicBezTo>
                <a:lnTo>
                  <a:pt x="2204" y="12152"/>
                </a:lnTo>
                <a:cubicBezTo>
                  <a:pt x="2195" y="12054"/>
                  <a:pt x="2258" y="12134"/>
                  <a:pt x="2267" y="12036"/>
                </a:cubicBezTo>
                <a:cubicBezTo>
                  <a:pt x="2320" y="12045"/>
                  <a:pt x="2320" y="12134"/>
                  <a:pt x="2320" y="12215"/>
                </a:cubicBezTo>
                <a:cubicBezTo>
                  <a:pt x="2338" y="12143"/>
                  <a:pt x="2392" y="12081"/>
                  <a:pt x="2329" y="12045"/>
                </a:cubicBezTo>
                <a:cubicBezTo>
                  <a:pt x="2341" y="12024"/>
                  <a:pt x="2353" y="12019"/>
                  <a:pt x="2365" y="12019"/>
                </a:cubicBezTo>
                <a:cubicBezTo>
                  <a:pt x="2376" y="12019"/>
                  <a:pt x="2387" y="12024"/>
                  <a:pt x="2397" y="12024"/>
                </a:cubicBezTo>
                <a:cubicBezTo>
                  <a:pt x="2410" y="12024"/>
                  <a:pt x="2423" y="12018"/>
                  <a:pt x="2436" y="11992"/>
                </a:cubicBezTo>
                <a:cubicBezTo>
                  <a:pt x="2427" y="11929"/>
                  <a:pt x="2383" y="11849"/>
                  <a:pt x="2427" y="11787"/>
                </a:cubicBezTo>
                <a:lnTo>
                  <a:pt x="2427" y="11787"/>
                </a:lnTo>
                <a:lnTo>
                  <a:pt x="2436" y="11795"/>
                </a:lnTo>
                <a:cubicBezTo>
                  <a:pt x="2526" y="11644"/>
                  <a:pt x="2383" y="11546"/>
                  <a:pt x="2463" y="11412"/>
                </a:cubicBezTo>
                <a:lnTo>
                  <a:pt x="2463" y="11412"/>
                </a:lnTo>
                <a:lnTo>
                  <a:pt x="2481" y="11430"/>
                </a:lnTo>
                <a:cubicBezTo>
                  <a:pt x="2526" y="11385"/>
                  <a:pt x="2490" y="11278"/>
                  <a:pt x="2543" y="11189"/>
                </a:cubicBezTo>
                <a:lnTo>
                  <a:pt x="2543" y="11189"/>
                </a:lnTo>
                <a:cubicBezTo>
                  <a:pt x="2534" y="11203"/>
                  <a:pt x="2517" y="11215"/>
                  <a:pt x="2503" y="11215"/>
                </a:cubicBezTo>
                <a:cubicBezTo>
                  <a:pt x="2491" y="11215"/>
                  <a:pt x="2481" y="11205"/>
                  <a:pt x="2481" y="11180"/>
                </a:cubicBezTo>
                <a:cubicBezTo>
                  <a:pt x="2534" y="11082"/>
                  <a:pt x="2508" y="11002"/>
                  <a:pt x="2561" y="10930"/>
                </a:cubicBezTo>
                <a:lnTo>
                  <a:pt x="2508" y="10850"/>
                </a:lnTo>
                <a:cubicBezTo>
                  <a:pt x="2543" y="10671"/>
                  <a:pt x="2579" y="10216"/>
                  <a:pt x="2606" y="9770"/>
                </a:cubicBezTo>
                <a:cubicBezTo>
                  <a:pt x="2633" y="9315"/>
                  <a:pt x="2650" y="8860"/>
                  <a:pt x="2659" y="8682"/>
                </a:cubicBezTo>
                <a:lnTo>
                  <a:pt x="2668" y="8700"/>
                </a:lnTo>
                <a:cubicBezTo>
                  <a:pt x="2677" y="8414"/>
                  <a:pt x="2695" y="7995"/>
                  <a:pt x="2713" y="7567"/>
                </a:cubicBezTo>
                <a:cubicBezTo>
                  <a:pt x="2713" y="7353"/>
                  <a:pt x="2713" y="7139"/>
                  <a:pt x="2713" y="6942"/>
                </a:cubicBezTo>
                <a:cubicBezTo>
                  <a:pt x="2713" y="6737"/>
                  <a:pt x="2695" y="6559"/>
                  <a:pt x="2686" y="6416"/>
                </a:cubicBezTo>
                <a:cubicBezTo>
                  <a:pt x="2749" y="6327"/>
                  <a:pt x="2740" y="6202"/>
                  <a:pt x="2757" y="6113"/>
                </a:cubicBezTo>
                <a:lnTo>
                  <a:pt x="2757" y="6113"/>
                </a:lnTo>
                <a:cubicBezTo>
                  <a:pt x="2746" y="6136"/>
                  <a:pt x="2731" y="6146"/>
                  <a:pt x="2718" y="6146"/>
                </a:cubicBezTo>
                <a:cubicBezTo>
                  <a:pt x="2702" y="6146"/>
                  <a:pt x="2690" y="6129"/>
                  <a:pt x="2695" y="6104"/>
                </a:cubicBezTo>
                <a:cubicBezTo>
                  <a:pt x="2704" y="5827"/>
                  <a:pt x="2650" y="6086"/>
                  <a:pt x="2633" y="5801"/>
                </a:cubicBezTo>
                <a:cubicBezTo>
                  <a:pt x="2588" y="5470"/>
                  <a:pt x="2641" y="4213"/>
                  <a:pt x="2677" y="3918"/>
                </a:cubicBezTo>
                <a:cubicBezTo>
                  <a:pt x="2588" y="3767"/>
                  <a:pt x="2641" y="3570"/>
                  <a:pt x="2588" y="3419"/>
                </a:cubicBezTo>
                <a:lnTo>
                  <a:pt x="2588" y="3419"/>
                </a:lnTo>
                <a:lnTo>
                  <a:pt x="2606" y="3428"/>
                </a:lnTo>
                <a:cubicBezTo>
                  <a:pt x="2570" y="3267"/>
                  <a:pt x="2606" y="2330"/>
                  <a:pt x="2561" y="2143"/>
                </a:cubicBezTo>
                <a:lnTo>
                  <a:pt x="2543" y="2170"/>
                </a:lnTo>
                <a:cubicBezTo>
                  <a:pt x="2481" y="2000"/>
                  <a:pt x="2579" y="2018"/>
                  <a:pt x="2597" y="1884"/>
                </a:cubicBezTo>
                <a:lnTo>
                  <a:pt x="2597" y="1884"/>
                </a:lnTo>
                <a:cubicBezTo>
                  <a:pt x="2589" y="1887"/>
                  <a:pt x="2581" y="1888"/>
                  <a:pt x="2573" y="1888"/>
                </a:cubicBezTo>
                <a:cubicBezTo>
                  <a:pt x="2489" y="1888"/>
                  <a:pt x="2436" y="1764"/>
                  <a:pt x="2427" y="1715"/>
                </a:cubicBezTo>
                <a:lnTo>
                  <a:pt x="2445" y="1715"/>
                </a:lnTo>
                <a:cubicBezTo>
                  <a:pt x="2418" y="1634"/>
                  <a:pt x="2320" y="1456"/>
                  <a:pt x="2294" y="1322"/>
                </a:cubicBezTo>
                <a:lnTo>
                  <a:pt x="2356" y="1322"/>
                </a:lnTo>
                <a:cubicBezTo>
                  <a:pt x="2285" y="1215"/>
                  <a:pt x="2285" y="1001"/>
                  <a:pt x="2276" y="921"/>
                </a:cubicBezTo>
                <a:cubicBezTo>
                  <a:pt x="2285" y="733"/>
                  <a:pt x="2347" y="439"/>
                  <a:pt x="2249" y="198"/>
                </a:cubicBezTo>
                <a:lnTo>
                  <a:pt x="2383" y="20"/>
                </a:lnTo>
                <a:lnTo>
                  <a:pt x="2365" y="2"/>
                </a:lnTo>
                <a:cubicBezTo>
                  <a:pt x="2365" y="2"/>
                  <a:pt x="2313" y="1"/>
                  <a:pt x="2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4"/>
          <p:cNvSpPr txBox="1">
            <a:spLocks noGrp="1"/>
          </p:cNvSpPr>
          <p:nvPr>
            <p:ph type="title"/>
          </p:nvPr>
        </p:nvSpPr>
        <p:spPr>
          <a:xfrm>
            <a:off x="285749" y="290200"/>
            <a:ext cx="239182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Bio Signal…</a:t>
            </a:r>
            <a:endParaRPr sz="3600" dirty="0"/>
          </a:p>
        </p:txBody>
      </p:sp>
      <p:grpSp>
        <p:nvGrpSpPr>
          <p:cNvPr id="635" name="Google Shape;635;p34"/>
          <p:cNvGrpSpPr/>
          <p:nvPr/>
        </p:nvGrpSpPr>
        <p:grpSpPr>
          <a:xfrm>
            <a:off x="7505605" y="2925169"/>
            <a:ext cx="352603" cy="311411"/>
            <a:chOff x="2275225" y="4200525"/>
            <a:chExt cx="86575" cy="76450"/>
          </a:xfrm>
        </p:grpSpPr>
        <p:sp>
          <p:nvSpPr>
            <p:cNvPr id="636" name="Google Shape;636;p34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sp>
        <p:nvSpPr>
          <p:cNvPr id="638" name="Google Shape;638;p34"/>
          <p:cNvSpPr/>
          <p:nvPr/>
        </p:nvSpPr>
        <p:spPr>
          <a:xfrm>
            <a:off x="970775" y="1007839"/>
            <a:ext cx="352596" cy="426736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A5E6D"/>
              </a:solidFill>
            </a:endParaRPr>
          </a:p>
        </p:txBody>
      </p:sp>
      <p:grpSp>
        <p:nvGrpSpPr>
          <p:cNvPr id="639" name="Google Shape;639;p34"/>
          <p:cNvGrpSpPr/>
          <p:nvPr/>
        </p:nvGrpSpPr>
        <p:grpSpPr>
          <a:xfrm rot="-2433394" flipH="1">
            <a:off x="7257775" y="806450"/>
            <a:ext cx="829224" cy="410848"/>
            <a:chOff x="836050" y="4375775"/>
            <a:chExt cx="231300" cy="114600"/>
          </a:xfrm>
        </p:grpSpPr>
        <p:sp>
          <p:nvSpPr>
            <p:cNvPr id="640" name="Google Shape;640;p34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4937" y="1643994"/>
            <a:ext cx="1941300" cy="1722547"/>
            <a:chOff x="1113974" y="1071994"/>
            <a:chExt cx="1941300" cy="1722547"/>
          </a:xfrm>
        </p:grpSpPr>
        <p:sp>
          <p:nvSpPr>
            <p:cNvPr id="28" name="Google Shape;638;p41"/>
            <p:cNvSpPr txBox="1">
              <a:spLocks/>
            </p:cNvSpPr>
            <p:nvPr/>
          </p:nvSpPr>
          <p:spPr>
            <a:xfrm>
              <a:off x="1113974" y="2273441"/>
              <a:ext cx="19413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Fira Sans Condensed ExtraBold"/>
                <a:buNone/>
                <a:defRPr sz="18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Condensed ExtraBold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A5E6D"/>
                  </a:solidFill>
                  <a:effectLst/>
                  <a:uLnTx/>
                  <a:uFillTx/>
                  <a:latin typeface="Patrick Hand" panose="020B0604020202020204" charset="0"/>
                  <a:cs typeface="Rajdhani" panose="020B0604020202020204" charset="0"/>
                  <a:sym typeface="Fira Sans Condensed ExtraBold"/>
                </a:rPr>
                <a:t>ECG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Condensed ExtraBold"/>
                <a:buNone/>
                <a:tabLst/>
                <a:defRPr/>
              </a:pPr>
              <a:r>
                <a:rPr lang="en-IN" b="1" dirty="0" smtClean="0">
                  <a:solidFill>
                    <a:srgbClr val="6A5E6D"/>
                  </a:solidFill>
                  <a:latin typeface="Patrick Hand" panose="020B0604020202020204" charset="0"/>
                  <a:cs typeface="Rajdhani" panose="020B0604020202020204" charset="0"/>
                </a:rPr>
                <a:t>Electrocardiogram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endParaRPr>
            </a:p>
          </p:txBody>
        </p:sp>
        <p:sp>
          <p:nvSpPr>
            <p:cNvPr id="29" name="Google Shape;653;p41"/>
            <p:cNvSpPr/>
            <p:nvPr/>
          </p:nvSpPr>
          <p:spPr>
            <a:xfrm>
              <a:off x="1554936" y="1071994"/>
              <a:ext cx="1059379" cy="10293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19519" y="1643994"/>
            <a:ext cx="1941300" cy="1703258"/>
            <a:chOff x="3518556" y="1071994"/>
            <a:chExt cx="1941300" cy="1703258"/>
          </a:xfrm>
        </p:grpSpPr>
        <p:sp>
          <p:nvSpPr>
            <p:cNvPr id="31" name="Google Shape;640;p41"/>
            <p:cNvSpPr txBox="1">
              <a:spLocks/>
            </p:cNvSpPr>
            <p:nvPr/>
          </p:nvSpPr>
          <p:spPr>
            <a:xfrm>
              <a:off x="3518556" y="2254152"/>
              <a:ext cx="19413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Fira Sans Condensed ExtraBold"/>
                <a:buNone/>
                <a:defRPr sz="18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9pPr>
            </a:lstStyle>
            <a:p>
              <a:pPr lvl="0">
                <a:buClr>
                  <a:srgbClr val="000000"/>
                </a:buClr>
              </a:pPr>
              <a:r>
                <a:rPr lang="en-IN" b="1" dirty="0" smtClean="0">
                  <a:solidFill>
                    <a:srgbClr val="6A5E6D"/>
                  </a:solidFill>
                  <a:latin typeface="Patrick Hand" panose="020B0604020202020204" charset="0"/>
                  <a:cs typeface="Rajdhani" panose="020B0604020202020204" charset="0"/>
                </a:rPr>
                <a:t>EMG</a:t>
              </a:r>
            </a:p>
            <a:p>
              <a:pPr lvl="0">
                <a:buClr>
                  <a:srgbClr val="000000"/>
                </a:buClr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A5E6D"/>
                  </a:solidFill>
                  <a:effectLst/>
                  <a:uLnTx/>
                  <a:uFillTx/>
                  <a:latin typeface="Patrick Hand" panose="020B0604020202020204" charset="0"/>
                  <a:cs typeface="Rajdhani" panose="020B0604020202020204" charset="0"/>
                  <a:sym typeface="Fira Sans Condensed ExtraBold"/>
                </a:rPr>
                <a:t>Electromyogram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sym typeface="Fira Sans Condensed ExtraBold"/>
              </a:endParaRPr>
            </a:p>
          </p:txBody>
        </p:sp>
        <p:sp>
          <p:nvSpPr>
            <p:cNvPr id="32" name="Google Shape;653;p41"/>
            <p:cNvSpPr/>
            <p:nvPr/>
          </p:nvSpPr>
          <p:spPr>
            <a:xfrm>
              <a:off x="3959517" y="1071994"/>
              <a:ext cx="1059379" cy="10293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237378" y="1623695"/>
            <a:ext cx="2498630" cy="1723557"/>
            <a:chOff x="5636415" y="1051695"/>
            <a:chExt cx="2498630" cy="1723557"/>
          </a:xfrm>
        </p:grpSpPr>
        <p:sp>
          <p:nvSpPr>
            <p:cNvPr id="34" name="Google Shape;642;p41"/>
            <p:cNvSpPr txBox="1">
              <a:spLocks/>
            </p:cNvSpPr>
            <p:nvPr/>
          </p:nvSpPr>
          <p:spPr>
            <a:xfrm>
              <a:off x="5636415" y="2254152"/>
              <a:ext cx="249863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Fira Sans Condensed ExtraBold"/>
                <a:buNone/>
                <a:defRPr sz="18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Fira Sans Condensed ExtraBold"/>
                <a:buNone/>
                <a:defRPr sz="4200" b="0" i="0" u="none" strike="noStrike" cap="none">
                  <a:solidFill>
                    <a:schemeClr val="dk1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defRPr>
              </a:lvl9pPr>
            </a:lstStyle>
            <a:p>
              <a:pPr lvl="0">
                <a:buClr>
                  <a:srgbClr val="000000"/>
                </a:buClr>
              </a:pPr>
              <a:r>
                <a:rPr lang="en-IN" b="1" noProof="0" dirty="0" smtClean="0">
                  <a:solidFill>
                    <a:srgbClr val="6A5E6D"/>
                  </a:solidFill>
                  <a:latin typeface="Patrick Hand" panose="020B0604020202020204" charset="0"/>
                  <a:cs typeface="Rajdhani" panose="020B0604020202020204" charset="0"/>
                </a:rPr>
                <a:t>EEG</a:t>
              </a:r>
            </a:p>
            <a:p>
              <a:pPr lvl="0">
                <a:buClr>
                  <a:srgbClr val="000000"/>
                </a:buClr>
              </a:pPr>
              <a:r>
                <a:rPr kumimoji="0" lang="en-IN" sz="1800" b="1" i="0" u="none" strike="noStrike" kern="0" cap="none" spc="0" normalizeH="0" baseline="0" dirty="0" smtClean="0">
                  <a:ln>
                    <a:noFill/>
                  </a:ln>
                  <a:solidFill>
                    <a:srgbClr val="6A5E6D"/>
                  </a:solidFill>
                  <a:effectLst/>
                  <a:uLnTx/>
                  <a:uFillTx/>
                  <a:latin typeface="Patrick Hand" panose="020B0604020202020204" charset="0"/>
                  <a:cs typeface="Rajdhani" panose="020B0604020202020204" charset="0"/>
                  <a:sym typeface="Fira Sans Condensed ExtraBold"/>
                </a:rPr>
                <a:t>Electroencephalography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sym typeface="Fira Sans Condensed ExtraBold"/>
              </a:endParaRPr>
            </a:p>
          </p:txBody>
        </p:sp>
        <p:sp>
          <p:nvSpPr>
            <p:cNvPr id="35" name="Google Shape;653;p41"/>
            <p:cNvSpPr/>
            <p:nvPr/>
          </p:nvSpPr>
          <p:spPr>
            <a:xfrm>
              <a:off x="6347771" y="1051695"/>
              <a:ext cx="1059379" cy="10293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</p:grpSp>
      <p:sp>
        <p:nvSpPr>
          <p:cNvPr id="36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1491204" y="189513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6A5E6D"/>
              </a:solidFill>
              <a:latin typeface="Patrick Hand" panose="020B0604020202020204" charset="0"/>
            </a:endParaRPr>
          </a:p>
        </p:txBody>
      </p:sp>
      <p:sp>
        <p:nvSpPr>
          <p:cNvPr id="37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223117" y="187342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rgbClr val="F776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smtClean="0">
              <a:ln>
                <a:noFill/>
              </a:ln>
              <a:solidFill>
                <a:srgbClr val="6A5E6D"/>
              </a:solidFill>
              <a:effectLst/>
              <a:uLnTx/>
              <a:uFillTx/>
              <a:latin typeface="Patrick Hand" panose="020B0604020202020204" charset="0"/>
              <a:cs typeface="+mn-cs"/>
            </a:endParaRPr>
          </a:p>
        </p:txBody>
      </p:sp>
      <p:sp>
        <p:nvSpPr>
          <p:cNvPr id="38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3783263" y="185601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87AD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smtClean="0">
              <a:ln>
                <a:noFill/>
              </a:ln>
              <a:solidFill>
                <a:srgbClr val="6A5E6D"/>
              </a:solidFill>
              <a:effectLst/>
              <a:uLnTx/>
              <a:uFillTx/>
              <a:latin typeface="Patrick Hand" panose="020B0604020202020204" charset="0"/>
              <a:cs typeface="+mn-cs"/>
            </a:endParaRPr>
          </a:p>
        </p:txBody>
      </p:sp>
      <p:sp>
        <p:nvSpPr>
          <p:cNvPr id="39" name="Google Shape;638;p41"/>
          <p:cNvSpPr txBox="1">
            <a:spLocks/>
          </p:cNvSpPr>
          <p:nvPr/>
        </p:nvSpPr>
        <p:spPr>
          <a:xfrm>
            <a:off x="1685587" y="3859976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rPr>
              <a:t>EOG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noProof="0" dirty="0" smtClean="0">
                <a:solidFill>
                  <a:srgbClr val="6A5E6D"/>
                </a:solidFill>
                <a:latin typeface="Patrick Hand" panose="020B0604020202020204" charset="0"/>
                <a:cs typeface="Rajdhani" panose="020B0604020202020204" charset="0"/>
              </a:rPr>
              <a:t>Electrooculogram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6A5E6D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40" name="Google Shape;638;p41"/>
          <p:cNvSpPr txBox="1">
            <a:spLocks/>
          </p:cNvSpPr>
          <p:nvPr/>
        </p:nvSpPr>
        <p:spPr>
          <a:xfrm>
            <a:off x="4179233" y="3859976"/>
            <a:ext cx="2973158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A5E6D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rPr>
              <a:t>MEG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 smtClean="0">
                <a:solidFill>
                  <a:srgbClr val="6A5E6D"/>
                </a:solidFill>
                <a:latin typeface="Patrick Hand" panose="020B0604020202020204" charset="0"/>
                <a:cs typeface="Rajdhani" panose="020B0604020202020204" charset="0"/>
              </a:rPr>
              <a:t>Magneto encephalography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6A5E6D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376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6" y="661761"/>
            <a:ext cx="466431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644406" y="469462"/>
            <a:ext cx="4067175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IN" dirty="0" smtClean="0"/>
              <a:t>Electroencephalography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44406" y="164541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F3F3F3"/>
              </a:buClr>
              <a:buSzPts val="2800"/>
            </a:pPr>
            <a:r>
              <a:rPr lang="en-US" sz="1800" b="1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Electroencephalography (EEG)</a:t>
            </a:r>
            <a:r>
              <a:rPr lang="en-US" sz="1800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 is the recording of electrical activity along the scalp. EEG measures voltage fluctuations resulting from ionic current flows within the neurons of the brain</a:t>
            </a:r>
          </a:p>
          <a:p>
            <a:pPr lvl="0">
              <a:buClr>
                <a:srgbClr val="F3F3F3"/>
              </a:buClr>
              <a:buSzPts val="2800"/>
            </a:pPr>
            <a:endParaRPr lang="en-US" sz="1800" dirty="0">
              <a:solidFill>
                <a:srgbClr val="F3F3F3"/>
              </a:solidFill>
              <a:latin typeface="Patrick Hand" panose="020B0604020202020204" charset="0"/>
              <a:sym typeface="Fira Sans Condensed Light"/>
            </a:endParaRPr>
          </a:p>
          <a:p>
            <a:pPr lvl="0">
              <a:buClr>
                <a:srgbClr val="F3F3F3"/>
              </a:buClr>
              <a:buSzPts val="2800"/>
            </a:pPr>
            <a:r>
              <a:rPr lang="en-US" sz="1800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German physiologist and psychiatrist </a:t>
            </a:r>
            <a:r>
              <a:rPr lang="en-US" sz="1800" b="1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Hans Berger </a:t>
            </a:r>
            <a:r>
              <a:rPr lang="en-US" sz="1800" dirty="0">
                <a:solidFill>
                  <a:srgbClr val="F3F3F3"/>
                </a:solidFill>
                <a:latin typeface="Patrick Hand" panose="020B0604020202020204" charset="0"/>
                <a:sym typeface="Fira Sans Condensed Light"/>
              </a:rPr>
              <a:t>(1873–1941) recorded the first human EEG in 1924</a:t>
            </a:r>
          </a:p>
          <a:p>
            <a:pPr lvl="0">
              <a:buClr>
                <a:srgbClr val="F3F3F3"/>
              </a:buClr>
              <a:buSzPts val="2800"/>
            </a:pPr>
            <a:endParaRPr lang="en-US" sz="1800" dirty="0">
              <a:solidFill>
                <a:srgbClr val="F3F3F3"/>
              </a:solidFill>
              <a:latin typeface="Patrick Hand" panose="020B0604020202020204" charset="0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5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3012363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EEG</a:t>
            </a:r>
            <a:br>
              <a:rPr lang="en-US" dirty="0" smtClean="0"/>
            </a:br>
            <a:r>
              <a:rPr lang="en-US" dirty="0" smtClean="0"/>
              <a:t>Bands…</a:t>
            </a:r>
            <a:endParaRPr dirty="0"/>
          </a:p>
        </p:txBody>
      </p:sp>
      <p:cxnSp>
        <p:nvCxnSpPr>
          <p:cNvPr id="7" name="Google Shape;143;p28"/>
          <p:cNvCxnSpPr/>
          <p:nvPr/>
        </p:nvCxnSpPr>
        <p:spPr>
          <a:xfrm flipH="1">
            <a:off x="4617677" y="948903"/>
            <a:ext cx="8840" cy="4070772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44;p28"/>
          <p:cNvSpPr txBox="1"/>
          <p:nvPr/>
        </p:nvSpPr>
        <p:spPr>
          <a:xfrm>
            <a:off x="2452682" y="1892473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Alert | Anxious Thinking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45;p28"/>
          <p:cNvSpPr txBox="1"/>
          <p:nvPr/>
        </p:nvSpPr>
        <p:spPr>
          <a:xfrm>
            <a:off x="4724932" y="1892473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Beta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15 – 32 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sp>
        <p:nvSpPr>
          <p:cNvPr id="10" name="Google Shape;146;p28"/>
          <p:cNvSpPr txBox="1"/>
          <p:nvPr/>
        </p:nvSpPr>
        <p:spPr>
          <a:xfrm>
            <a:off x="4724932" y="2732040"/>
            <a:ext cx="2063700" cy="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Relaxed State | Eye blink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1" name="Google Shape;147;p28"/>
          <p:cNvSpPr txBox="1"/>
          <p:nvPr/>
        </p:nvSpPr>
        <p:spPr>
          <a:xfrm>
            <a:off x="2452682" y="3372748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Drowsiness | Idling in Adults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2" name="Google Shape;148;p28"/>
          <p:cNvSpPr txBox="1"/>
          <p:nvPr/>
        </p:nvSpPr>
        <p:spPr>
          <a:xfrm>
            <a:off x="4724932" y="4111923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Adult slow wave sleep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3" name="Google Shape;149;p28"/>
          <p:cNvSpPr txBox="1"/>
          <p:nvPr/>
        </p:nvSpPr>
        <p:spPr>
          <a:xfrm>
            <a:off x="2452682" y="2633573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Alpha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8 – 15 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sp>
        <p:nvSpPr>
          <p:cNvPr id="14" name="Google Shape;150;p28"/>
          <p:cNvSpPr txBox="1"/>
          <p:nvPr/>
        </p:nvSpPr>
        <p:spPr>
          <a:xfrm>
            <a:off x="4724932" y="3372748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Theta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4 – 8 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sp>
        <p:nvSpPr>
          <p:cNvPr id="15" name="Google Shape;151;p28"/>
          <p:cNvSpPr txBox="1"/>
          <p:nvPr/>
        </p:nvSpPr>
        <p:spPr>
          <a:xfrm>
            <a:off x="2452682" y="4113848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Delta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0.5 – 4 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cxnSp>
        <p:nvCxnSpPr>
          <p:cNvPr id="16" name="Google Shape;152;p28"/>
          <p:cNvCxnSpPr>
            <a:stCxn id="8" idx="3"/>
            <a:endCxn id="9" idx="1"/>
          </p:cNvCxnSpPr>
          <p:nvPr/>
        </p:nvCxnSpPr>
        <p:spPr>
          <a:xfrm>
            <a:off x="4516382" y="2205673"/>
            <a:ext cx="2085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53;p28"/>
          <p:cNvCxnSpPr>
            <a:stCxn id="13" idx="3"/>
            <a:endCxn id="10" idx="1"/>
          </p:cNvCxnSpPr>
          <p:nvPr/>
        </p:nvCxnSpPr>
        <p:spPr>
          <a:xfrm>
            <a:off x="4516382" y="2946773"/>
            <a:ext cx="208550" cy="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oogle Shape;154;p28"/>
          <p:cNvCxnSpPr>
            <a:stCxn id="11" idx="3"/>
            <a:endCxn id="14" idx="1"/>
          </p:cNvCxnSpPr>
          <p:nvPr/>
        </p:nvCxnSpPr>
        <p:spPr>
          <a:xfrm>
            <a:off x="4516382" y="3685948"/>
            <a:ext cx="2085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oogle Shape;155;p28"/>
          <p:cNvCxnSpPr>
            <a:stCxn id="15" idx="3"/>
            <a:endCxn id="12" idx="1"/>
          </p:cNvCxnSpPr>
          <p:nvPr/>
        </p:nvCxnSpPr>
        <p:spPr>
          <a:xfrm rot="10800000" flipH="1">
            <a:off x="4516382" y="4425248"/>
            <a:ext cx="208500" cy="1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49;p28"/>
          <p:cNvSpPr txBox="1"/>
          <p:nvPr/>
        </p:nvSpPr>
        <p:spPr>
          <a:xfrm>
            <a:off x="2452681" y="126071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Gamma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6A5E6D"/>
                </a:solidFill>
                <a:latin typeface="Patrick Hand" panose="020B0604020202020204" charset="0"/>
                <a:ea typeface="Rajdhani"/>
                <a:cs typeface="Rajdhani"/>
                <a:sym typeface="Rajdhani"/>
              </a:rPr>
              <a:t>&gt; 32Hz</a:t>
            </a:r>
            <a:endParaRPr sz="2400" b="1" dirty="0">
              <a:solidFill>
                <a:srgbClr val="6A5E6D"/>
              </a:solidFill>
              <a:latin typeface="Patrick Hand" panose="020B0604020202020204" charset="0"/>
              <a:ea typeface="Rajdhani"/>
              <a:cs typeface="Rajdhani"/>
              <a:sym typeface="Rajdhani"/>
            </a:endParaRPr>
          </a:p>
        </p:txBody>
      </p:sp>
      <p:cxnSp>
        <p:nvCxnSpPr>
          <p:cNvPr id="21" name="Google Shape;152;p28"/>
          <p:cNvCxnSpPr/>
          <p:nvPr/>
        </p:nvCxnSpPr>
        <p:spPr>
          <a:xfrm>
            <a:off x="4516381" y="1601761"/>
            <a:ext cx="2085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46;p28"/>
          <p:cNvSpPr txBox="1"/>
          <p:nvPr/>
        </p:nvSpPr>
        <p:spPr>
          <a:xfrm>
            <a:off x="4724881" y="1247923"/>
            <a:ext cx="2781022" cy="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6A5E6D"/>
                </a:solidFill>
                <a:latin typeface="Patrick Hand" panose="020B0604020202020204" charset="0"/>
                <a:ea typeface="Fira Sans Condensed Light"/>
                <a:cs typeface="Fira Sans Condensed Light"/>
                <a:sym typeface="Fira Sans Condensed Light"/>
              </a:rPr>
              <a:t>Fastest waves which pass information rapidly and quietly</a:t>
            </a:r>
            <a:endParaRPr dirty="0">
              <a:solidFill>
                <a:srgbClr val="6A5E6D"/>
              </a:solidFill>
              <a:latin typeface="Patrick Hand" panose="020B0604020202020204" charset="0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890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6" y="661761"/>
            <a:ext cx="466431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644406" y="469462"/>
            <a:ext cx="4067175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IN" dirty="0" smtClean="0"/>
              <a:t>Types of Electrodes</a:t>
            </a:r>
            <a:endParaRPr lang="en-IN" dirty="0"/>
          </a:p>
        </p:txBody>
      </p:sp>
      <p:sp>
        <p:nvSpPr>
          <p:cNvPr id="5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2226807" y="3073750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>
                <a:latin typeface="Patrick Hand" panose="020B0604020202020204" charset="0"/>
              </a:rPr>
              <a:t>Involves attaching electrodes directly to the brain tissue</a:t>
            </a:r>
          </a:p>
        </p:txBody>
      </p:sp>
      <p:sp>
        <p:nvSpPr>
          <p:cNvPr id="6" name="Google Shape;163;p29"/>
          <p:cNvSpPr txBox="1">
            <a:spLocks/>
          </p:cNvSpPr>
          <p:nvPr/>
        </p:nvSpPr>
        <p:spPr>
          <a:xfrm>
            <a:off x="5048019" y="3073750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mtClean="0">
                <a:solidFill>
                  <a:schemeClr val="accent2"/>
                </a:solidFill>
                <a:latin typeface="Patrick Hand" panose="020B0604020202020204" charset="0"/>
              </a:rPr>
              <a:t>Involves putting electrodes on the scalp of the patient and taking readings</a:t>
            </a:r>
            <a:endParaRPr lang="en-US" dirty="0">
              <a:solidFill>
                <a:schemeClr val="accent2"/>
              </a:solidFill>
              <a:latin typeface="Patrick Hand" panose="020B0604020202020204" charset="0"/>
            </a:endParaRPr>
          </a:p>
        </p:txBody>
      </p:sp>
      <p:sp>
        <p:nvSpPr>
          <p:cNvPr id="7" name="Google Shape;164;p29"/>
          <p:cNvSpPr txBox="1">
            <a:spLocks/>
          </p:cNvSpPr>
          <p:nvPr/>
        </p:nvSpPr>
        <p:spPr>
          <a:xfrm>
            <a:off x="2487507" y="4454400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400" dirty="0" smtClean="0">
                <a:solidFill>
                  <a:schemeClr val="accent2"/>
                </a:solidFill>
                <a:latin typeface="Patrick Hand" panose="020B0604020202020204" charset="0"/>
              </a:rPr>
              <a:t>INVASIVE</a:t>
            </a:r>
            <a:endParaRPr lang="en-IN" sz="1400" dirty="0">
              <a:solidFill>
                <a:schemeClr val="accent2"/>
              </a:solidFill>
              <a:latin typeface="Patrick Hand" panose="020B0604020202020204" charset="0"/>
            </a:endParaRPr>
          </a:p>
        </p:txBody>
      </p:sp>
      <p:sp>
        <p:nvSpPr>
          <p:cNvPr id="8" name="Google Shape;166;p29"/>
          <p:cNvSpPr txBox="1">
            <a:spLocks/>
          </p:cNvSpPr>
          <p:nvPr/>
        </p:nvSpPr>
        <p:spPr>
          <a:xfrm>
            <a:off x="5308719" y="4454400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b="1" dirty="0" smtClean="0">
                <a:solidFill>
                  <a:schemeClr val="accent2"/>
                </a:solidFill>
                <a:latin typeface="Patrick Hand" panose="020B0604020202020204" charset="0"/>
              </a:rPr>
              <a:t>NON-INVASIVE</a:t>
            </a:r>
            <a:endParaRPr lang="en-IN" b="1" dirty="0">
              <a:solidFill>
                <a:schemeClr val="accent2"/>
              </a:solidFill>
              <a:latin typeface="Patrick Hand" panose="020B0604020202020204" charset="0"/>
            </a:endParaRPr>
          </a:p>
        </p:txBody>
      </p:sp>
      <p:cxnSp>
        <p:nvCxnSpPr>
          <p:cNvPr id="9" name="Google Shape;167;p29"/>
          <p:cNvCxnSpPr>
            <a:stCxn id="5" idx="2"/>
            <a:endCxn id="7" idx="0"/>
          </p:cNvCxnSpPr>
          <p:nvPr/>
        </p:nvCxnSpPr>
        <p:spPr>
          <a:xfrm>
            <a:off x="3257157" y="4045750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" name="Google Shape;168;p29"/>
          <p:cNvCxnSpPr>
            <a:stCxn id="8" idx="0"/>
            <a:endCxn id="6" idx="2"/>
          </p:cNvCxnSpPr>
          <p:nvPr/>
        </p:nvCxnSpPr>
        <p:spPr>
          <a:xfrm rot="10800000">
            <a:off x="6078369" y="4045800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8103" y="1238860"/>
            <a:ext cx="2320529" cy="160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://www.tcnj.edu/%7Eleynes/lab/cap2.jpg"/>
          <p:cNvPicPr>
            <a:picLocks noChangeAspect="1" noChangeArrowheads="1"/>
          </p:cNvPicPr>
          <p:nvPr/>
        </p:nvPicPr>
        <p:blipFill>
          <a:blip r:embed="rId4"/>
          <a:srcRect l="20313" r="20313" b="12364"/>
          <a:stretch>
            <a:fillRect/>
          </a:stretch>
        </p:blipFill>
        <p:spPr bwMode="auto">
          <a:xfrm>
            <a:off x="2487507" y="1238860"/>
            <a:ext cx="2029684" cy="160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70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/>
          <p:nvPr/>
        </p:nvSpPr>
        <p:spPr>
          <a:xfrm rot="-5400000">
            <a:off x="1508064" y="-971262"/>
            <a:ext cx="650996" cy="3095625"/>
          </a:xfrm>
          <a:custGeom>
            <a:avLst/>
            <a:gdLst/>
            <a:ahLst/>
            <a:cxnLst/>
            <a:rect l="l" t="t" r="r" b="b"/>
            <a:pathLst>
              <a:path w="2758" h="12296" extrusionOk="0">
                <a:moveTo>
                  <a:pt x="181" y="6466"/>
                </a:moveTo>
                <a:cubicBezTo>
                  <a:pt x="180" y="6467"/>
                  <a:pt x="179" y="6469"/>
                  <a:pt x="179" y="6470"/>
                </a:cubicBezTo>
                <a:cubicBezTo>
                  <a:pt x="180" y="6468"/>
                  <a:pt x="180" y="6467"/>
                  <a:pt x="181" y="6466"/>
                </a:cubicBezTo>
                <a:close/>
                <a:moveTo>
                  <a:pt x="340" y="8405"/>
                </a:moveTo>
                <a:cubicBezTo>
                  <a:pt x="338" y="8406"/>
                  <a:pt x="338" y="8407"/>
                  <a:pt x="340" y="8409"/>
                </a:cubicBezTo>
                <a:lnTo>
                  <a:pt x="340" y="8409"/>
                </a:lnTo>
                <a:cubicBezTo>
                  <a:pt x="340" y="8408"/>
                  <a:pt x="340" y="8406"/>
                  <a:pt x="340" y="8405"/>
                </a:cubicBezTo>
                <a:close/>
                <a:moveTo>
                  <a:pt x="2225" y="1"/>
                </a:moveTo>
                <a:cubicBezTo>
                  <a:pt x="2050" y="1"/>
                  <a:pt x="1729" y="5"/>
                  <a:pt x="1384" y="29"/>
                </a:cubicBezTo>
                <a:cubicBezTo>
                  <a:pt x="875" y="64"/>
                  <a:pt x="322" y="145"/>
                  <a:pt x="144" y="323"/>
                </a:cubicBezTo>
                <a:lnTo>
                  <a:pt x="90" y="323"/>
                </a:lnTo>
                <a:lnTo>
                  <a:pt x="108" y="386"/>
                </a:lnTo>
                <a:cubicBezTo>
                  <a:pt x="90" y="466"/>
                  <a:pt x="153" y="493"/>
                  <a:pt x="99" y="493"/>
                </a:cubicBezTo>
                <a:lnTo>
                  <a:pt x="99" y="386"/>
                </a:lnTo>
                <a:cubicBezTo>
                  <a:pt x="95" y="418"/>
                  <a:pt x="87" y="428"/>
                  <a:pt x="77" y="428"/>
                </a:cubicBezTo>
                <a:cubicBezTo>
                  <a:pt x="61" y="428"/>
                  <a:pt x="40" y="405"/>
                  <a:pt x="19" y="394"/>
                </a:cubicBezTo>
                <a:cubicBezTo>
                  <a:pt x="19" y="421"/>
                  <a:pt x="19" y="457"/>
                  <a:pt x="1" y="484"/>
                </a:cubicBezTo>
                <a:cubicBezTo>
                  <a:pt x="5" y="485"/>
                  <a:pt x="8" y="485"/>
                  <a:pt x="10" y="485"/>
                </a:cubicBezTo>
                <a:cubicBezTo>
                  <a:pt x="26" y="485"/>
                  <a:pt x="21" y="465"/>
                  <a:pt x="37" y="457"/>
                </a:cubicBezTo>
                <a:cubicBezTo>
                  <a:pt x="54" y="493"/>
                  <a:pt x="117" y="537"/>
                  <a:pt x="90" y="591"/>
                </a:cubicBezTo>
                <a:cubicBezTo>
                  <a:pt x="99" y="671"/>
                  <a:pt x="10" y="609"/>
                  <a:pt x="10" y="698"/>
                </a:cubicBezTo>
                <a:cubicBezTo>
                  <a:pt x="19" y="1162"/>
                  <a:pt x="1" y="1626"/>
                  <a:pt x="45" y="2089"/>
                </a:cubicBezTo>
                <a:cubicBezTo>
                  <a:pt x="37" y="2095"/>
                  <a:pt x="31" y="2097"/>
                  <a:pt x="27" y="2097"/>
                </a:cubicBezTo>
                <a:cubicBezTo>
                  <a:pt x="18" y="2097"/>
                  <a:pt x="16" y="2087"/>
                  <a:pt x="10" y="2081"/>
                </a:cubicBezTo>
                <a:lnTo>
                  <a:pt x="10" y="2081"/>
                </a:lnTo>
                <a:cubicBezTo>
                  <a:pt x="45" y="2214"/>
                  <a:pt x="45" y="2348"/>
                  <a:pt x="81" y="2473"/>
                </a:cubicBezTo>
                <a:cubicBezTo>
                  <a:pt x="54" y="2509"/>
                  <a:pt x="19" y="2518"/>
                  <a:pt x="1" y="2535"/>
                </a:cubicBezTo>
                <a:cubicBezTo>
                  <a:pt x="2" y="2535"/>
                  <a:pt x="2" y="2535"/>
                  <a:pt x="3" y="2535"/>
                </a:cubicBezTo>
                <a:cubicBezTo>
                  <a:pt x="47" y="2535"/>
                  <a:pt x="90" y="3241"/>
                  <a:pt x="72" y="3258"/>
                </a:cubicBezTo>
                <a:lnTo>
                  <a:pt x="170" y="3258"/>
                </a:lnTo>
                <a:cubicBezTo>
                  <a:pt x="179" y="3401"/>
                  <a:pt x="63" y="3303"/>
                  <a:pt x="90" y="3437"/>
                </a:cubicBezTo>
                <a:cubicBezTo>
                  <a:pt x="233" y="3481"/>
                  <a:pt x="90" y="3651"/>
                  <a:pt x="161" y="3695"/>
                </a:cubicBezTo>
                <a:cubicBezTo>
                  <a:pt x="153" y="3695"/>
                  <a:pt x="153" y="3750"/>
                  <a:pt x="116" y="3750"/>
                </a:cubicBezTo>
                <a:cubicBezTo>
                  <a:pt x="114" y="3750"/>
                  <a:pt x="111" y="3749"/>
                  <a:pt x="108" y="3749"/>
                </a:cubicBezTo>
                <a:lnTo>
                  <a:pt x="108" y="3749"/>
                </a:lnTo>
                <a:cubicBezTo>
                  <a:pt x="179" y="3767"/>
                  <a:pt x="126" y="3820"/>
                  <a:pt x="144" y="3856"/>
                </a:cubicBezTo>
                <a:cubicBezTo>
                  <a:pt x="150" y="3860"/>
                  <a:pt x="155" y="3862"/>
                  <a:pt x="159" y="3862"/>
                </a:cubicBezTo>
                <a:cubicBezTo>
                  <a:pt x="171" y="3862"/>
                  <a:pt x="175" y="3845"/>
                  <a:pt x="188" y="3838"/>
                </a:cubicBezTo>
                <a:lnTo>
                  <a:pt x="215" y="3927"/>
                </a:lnTo>
                <a:cubicBezTo>
                  <a:pt x="205" y="3947"/>
                  <a:pt x="186" y="3959"/>
                  <a:pt x="171" y="3959"/>
                </a:cubicBezTo>
                <a:cubicBezTo>
                  <a:pt x="158" y="3959"/>
                  <a:pt x="148" y="3952"/>
                  <a:pt x="144" y="3936"/>
                </a:cubicBezTo>
                <a:cubicBezTo>
                  <a:pt x="135" y="4052"/>
                  <a:pt x="117" y="4400"/>
                  <a:pt x="99" y="4748"/>
                </a:cubicBezTo>
                <a:cubicBezTo>
                  <a:pt x="90" y="5096"/>
                  <a:pt x="81" y="5453"/>
                  <a:pt x="90" y="5578"/>
                </a:cubicBezTo>
                <a:cubicBezTo>
                  <a:pt x="153" y="5551"/>
                  <a:pt x="117" y="5470"/>
                  <a:pt x="206" y="5435"/>
                </a:cubicBezTo>
                <a:lnTo>
                  <a:pt x="206" y="5435"/>
                </a:lnTo>
                <a:cubicBezTo>
                  <a:pt x="251" y="5506"/>
                  <a:pt x="188" y="5542"/>
                  <a:pt x="233" y="5569"/>
                </a:cubicBezTo>
                <a:cubicBezTo>
                  <a:pt x="108" y="5595"/>
                  <a:pt x="206" y="5720"/>
                  <a:pt x="72" y="5765"/>
                </a:cubicBezTo>
                <a:lnTo>
                  <a:pt x="144" y="5792"/>
                </a:lnTo>
                <a:lnTo>
                  <a:pt x="99" y="5818"/>
                </a:lnTo>
                <a:cubicBezTo>
                  <a:pt x="170" y="6122"/>
                  <a:pt x="135" y="5890"/>
                  <a:pt x="108" y="6157"/>
                </a:cubicBezTo>
                <a:cubicBezTo>
                  <a:pt x="117" y="6307"/>
                  <a:pt x="212" y="6387"/>
                  <a:pt x="181" y="6466"/>
                </a:cubicBezTo>
                <a:lnTo>
                  <a:pt x="181" y="6466"/>
                </a:lnTo>
                <a:cubicBezTo>
                  <a:pt x="186" y="6459"/>
                  <a:pt x="200" y="6448"/>
                  <a:pt x="215" y="6448"/>
                </a:cubicBezTo>
                <a:cubicBezTo>
                  <a:pt x="225" y="6448"/>
                  <a:pt x="235" y="6453"/>
                  <a:pt x="242" y="6470"/>
                </a:cubicBezTo>
                <a:cubicBezTo>
                  <a:pt x="179" y="6470"/>
                  <a:pt x="286" y="6577"/>
                  <a:pt x="215" y="6595"/>
                </a:cubicBezTo>
                <a:cubicBezTo>
                  <a:pt x="223" y="6626"/>
                  <a:pt x="217" y="6726"/>
                  <a:pt x="276" y="6726"/>
                </a:cubicBezTo>
                <a:cubicBezTo>
                  <a:pt x="284" y="6726"/>
                  <a:pt x="293" y="6724"/>
                  <a:pt x="304" y="6719"/>
                </a:cubicBezTo>
                <a:lnTo>
                  <a:pt x="304" y="6719"/>
                </a:lnTo>
                <a:cubicBezTo>
                  <a:pt x="270" y="6733"/>
                  <a:pt x="246" y="6805"/>
                  <a:pt x="221" y="6805"/>
                </a:cubicBezTo>
                <a:cubicBezTo>
                  <a:pt x="213" y="6805"/>
                  <a:pt x="205" y="6798"/>
                  <a:pt x="197" y="6782"/>
                </a:cubicBezTo>
                <a:cubicBezTo>
                  <a:pt x="197" y="6818"/>
                  <a:pt x="179" y="6853"/>
                  <a:pt x="197" y="6880"/>
                </a:cubicBezTo>
                <a:lnTo>
                  <a:pt x="224" y="6835"/>
                </a:lnTo>
                <a:lnTo>
                  <a:pt x="224" y="6835"/>
                </a:lnTo>
                <a:cubicBezTo>
                  <a:pt x="233" y="6960"/>
                  <a:pt x="161" y="7032"/>
                  <a:pt x="233" y="7121"/>
                </a:cubicBezTo>
                <a:lnTo>
                  <a:pt x="277" y="7076"/>
                </a:lnTo>
                <a:lnTo>
                  <a:pt x="277" y="7076"/>
                </a:lnTo>
                <a:cubicBezTo>
                  <a:pt x="277" y="7148"/>
                  <a:pt x="277" y="7219"/>
                  <a:pt x="188" y="7237"/>
                </a:cubicBezTo>
                <a:lnTo>
                  <a:pt x="170" y="7157"/>
                </a:lnTo>
                <a:lnTo>
                  <a:pt x="170" y="7157"/>
                </a:lnTo>
                <a:cubicBezTo>
                  <a:pt x="161" y="7290"/>
                  <a:pt x="161" y="7362"/>
                  <a:pt x="206" y="7478"/>
                </a:cubicBezTo>
                <a:lnTo>
                  <a:pt x="215" y="7433"/>
                </a:lnTo>
                <a:cubicBezTo>
                  <a:pt x="295" y="7576"/>
                  <a:pt x="322" y="8290"/>
                  <a:pt x="411" y="8423"/>
                </a:cubicBezTo>
                <a:lnTo>
                  <a:pt x="492" y="8379"/>
                </a:lnTo>
                <a:lnTo>
                  <a:pt x="536" y="8485"/>
                </a:lnTo>
                <a:lnTo>
                  <a:pt x="536" y="8485"/>
                </a:lnTo>
                <a:cubicBezTo>
                  <a:pt x="528" y="8475"/>
                  <a:pt x="354" y="8424"/>
                  <a:pt x="340" y="8409"/>
                </a:cubicBezTo>
                <a:lnTo>
                  <a:pt x="340" y="8409"/>
                </a:lnTo>
                <a:cubicBezTo>
                  <a:pt x="330" y="8648"/>
                  <a:pt x="277" y="9843"/>
                  <a:pt x="197" y="10056"/>
                </a:cubicBezTo>
                <a:cubicBezTo>
                  <a:pt x="179" y="10083"/>
                  <a:pt x="160" y="10092"/>
                  <a:pt x="143" y="10092"/>
                </a:cubicBezTo>
                <a:cubicBezTo>
                  <a:pt x="108" y="10092"/>
                  <a:pt x="78" y="10056"/>
                  <a:pt x="72" y="10056"/>
                </a:cubicBezTo>
                <a:lnTo>
                  <a:pt x="72" y="10056"/>
                </a:lnTo>
                <a:cubicBezTo>
                  <a:pt x="81" y="10163"/>
                  <a:pt x="144" y="10109"/>
                  <a:pt x="126" y="10190"/>
                </a:cubicBezTo>
                <a:cubicBezTo>
                  <a:pt x="121" y="10197"/>
                  <a:pt x="115" y="10199"/>
                  <a:pt x="109" y="10199"/>
                </a:cubicBezTo>
                <a:cubicBezTo>
                  <a:pt x="91" y="10199"/>
                  <a:pt x="70" y="10176"/>
                  <a:pt x="63" y="10163"/>
                </a:cubicBezTo>
                <a:lnTo>
                  <a:pt x="63" y="10163"/>
                </a:lnTo>
                <a:cubicBezTo>
                  <a:pt x="63" y="10208"/>
                  <a:pt x="37" y="10243"/>
                  <a:pt x="72" y="10243"/>
                </a:cubicBezTo>
                <a:cubicBezTo>
                  <a:pt x="84" y="10224"/>
                  <a:pt x="106" y="10220"/>
                  <a:pt x="132" y="10220"/>
                </a:cubicBezTo>
                <a:cubicBezTo>
                  <a:pt x="152" y="10220"/>
                  <a:pt x="173" y="10222"/>
                  <a:pt x="195" y="10222"/>
                </a:cubicBezTo>
                <a:cubicBezTo>
                  <a:pt x="211" y="10222"/>
                  <a:pt x="227" y="10221"/>
                  <a:pt x="242" y="10216"/>
                </a:cubicBezTo>
                <a:lnTo>
                  <a:pt x="242" y="10216"/>
                </a:lnTo>
                <a:lnTo>
                  <a:pt x="215" y="10332"/>
                </a:lnTo>
                <a:lnTo>
                  <a:pt x="161" y="10324"/>
                </a:lnTo>
                <a:lnTo>
                  <a:pt x="161" y="10324"/>
                </a:lnTo>
                <a:cubicBezTo>
                  <a:pt x="161" y="10341"/>
                  <a:pt x="304" y="10404"/>
                  <a:pt x="260" y="10511"/>
                </a:cubicBezTo>
                <a:cubicBezTo>
                  <a:pt x="215" y="10698"/>
                  <a:pt x="197" y="10903"/>
                  <a:pt x="161" y="11091"/>
                </a:cubicBezTo>
                <a:cubicBezTo>
                  <a:pt x="135" y="11091"/>
                  <a:pt x="117" y="11046"/>
                  <a:pt x="108" y="11002"/>
                </a:cubicBezTo>
                <a:cubicBezTo>
                  <a:pt x="99" y="11028"/>
                  <a:pt x="99" y="11064"/>
                  <a:pt x="72" y="11091"/>
                </a:cubicBezTo>
                <a:cubicBezTo>
                  <a:pt x="83" y="11084"/>
                  <a:pt x="92" y="11081"/>
                  <a:pt x="98" y="11081"/>
                </a:cubicBezTo>
                <a:cubicBezTo>
                  <a:pt x="127" y="11081"/>
                  <a:pt x="111" y="11142"/>
                  <a:pt x="125" y="11142"/>
                </a:cubicBezTo>
                <a:cubicBezTo>
                  <a:pt x="127" y="11142"/>
                  <a:pt x="130" y="11140"/>
                  <a:pt x="135" y="11135"/>
                </a:cubicBezTo>
                <a:lnTo>
                  <a:pt x="135" y="11135"/>
                </a:lnTo>
                <a:cubicBezTo>
                  <a:pt x="242" y="11296"/>
                  <a:pt x="90" y="11456"/>
                  <a:pt x="161" y="11599"/>
                </a:cubicBezTo>
                <a:cubicBezTo>
                  <a:pt x="277" y="11617"/>
                  <a:pt x="2124" y="12179"/>
                  <a:pt x="2258" y="12206"/>
                </a:cubicBezTo>
                <a:cubicBezTo>
                  <a:pt x="2249" y="12250"/>
                  <a:pt x="2240" y="12286"/>
                  <a:pt x="2231" y="12295"/>
                </a:cubicBezTo>
                <a:cubicBezTo>
                  <a:pt x="2267" y="12295"/>
                  <a:pt x="2294" y="12215"/>
                  <a:pt x="2276" y="12170"/>
                </a:cubicBezTo>
                <a:lnTo>
                  <a:pt x="2204" y="12152"/>
                </a:lnTo>
                <a:cubicBezTo>
                  <a:pt x="2195" y="12054"/>
                  <a:pt x="2258" y="12134"/>
                  <a:pt x="2267" y="12036"/>
                </a:cubicBezTo>
                <a:cubicBezTo>
                  <a:pt x="2320" y="12045"/>
                  <a:pt x="2320" y="12134"/>
                  <a:pt x="2320" y="12215"/>
                </a:cubicBezTo>
                <a:cubicBezTo>
                  <a:pt x="2338" y="12143"/>
                  <a:pt x="2392" y="12081"/>
                  <a:pt x="2329" y="12045"/>
                </a:cubicBezTo>
                <a:cubicBezTo>
                  <a:pt x="2341" y="12024"/>
                  <a:pt x="2353" y="12019"/>
                  <a:pt x="2365" y="12019"/>
                </a:cubicBezTo>
                <a:cubicBezTo>
                  <a:pt x="2376" y="12019"/>
                  <a:pt x="2387" y="12024"/>
                  <a:pt x="2397" y="12024"/>
                </a:cubicBezTo>
                <a:cubicBezTo>
                  <a:pt x="2410" y="12024"/>
                  <a:pt x="2423" y="12018"/>
                  <a:pt x="2436" y="11992"/>
                </a:cubicBezTo>
                <a:cubicBezTo>
                  <a:pt x="2427" y="11929"/>
                  <a:pt x="2383" y="11849"/>
                  <a:pt x="2427" y="11787"/>
                </a:cubicBezTo>
                <a:lnTo>
                  <a:pt x="2427" y="11787"/>
                </a:lnTo>
                <a:lnTo>
                  <a:pt x="2436" y="11795"/>
                </a:lnTo>
                <a:cubicBezTo>
                  <a:pt x="2526" y="11644"/>
                  <a:pt x="2383" y="11546"/>
                  <a:pt x="2463" y="11412"/>
                </a:cubicBezTo>
                <a:lnTo>
                  <a:pt x="2463" y="11412"/>
                </a:lnTo>
                <a:lnTo>
                  <a:pt x="2481" y="11430"/>
                </a:lnTo>
                <a:cubicBezTo>
                  <a:pt x="2526" y="11385"/>
                  <a:pt x="2490" y="11278"/>
                  <a:pt x="2543" y="11189"/>
                </a:cubicBezTo>
                <a:lnTo>
                  <a:pt x="2543" y="11189"/>
                </a:lnTo>
                <a:cubicBezTo>
                  <a:pt x="2534" y="11203"/>
                  <a:pt x="2517" y="11215"/>
                  <a:pt x="2503" y="11215"/>
                </a:cubicBezTo>
                <a:cubicBezTo>
                  <a:pt x="2491" y="11215"/>
                  <a:pt x="2481" y="11205"/>
                  <a:pt x="2481" y="11180"/>
                </a:cubicBezTo>
                <a:cubicBezTo>
                  <a:pt x="2534" y="11082"/>
                  <a:pt x="2508" y="11002"/>
                  <a:pt x="2561" y="10930"/>
                </a:cubicBezTo>
                <a:lnTo>
                  <a:pt x="2508" y="10850"/>
                </a:lnTo>
                <a:cubicBezTo>
                  <a:pt x="2543" y="10671"/>
                  <a:pt x="2579" y="10216"/>
                  <a:pt x="2606" y="9770"/>
                </a:cubicBezTo>
                <a:cubicBezTo>
                  <a:pt x="2633" y="9315"/>
                  <a:pt x="2650" y="8860"/>
                  <a:pt x="2659" y="8682"/>
                </a:cubicBezTo>
                <a:lnTo>
                  <a:pt x="2668" y="8700"/>
                </a:lnTo>
                <a:cubicBezTo>
                  <a:pt x="2677" y="8414"/>
                  <a:pt x="2695" y="7995"/>
                  <a:pt x="2713" y="7567"/>
                </a:cubicBezTo>
                <a:cubicBezTo>
                  <a:pt x="2713" y="7353"/>
                  <a:pt x="2713" y="7139"/>
                  <a:pt x="2713" y="6942"/>
                </a:cubicBezTo>
                <a:cubicBezTo>
                  <a:pt x="2713" y="6737"/>
                  <a:pt x="2695" y="6559"/>
                  <a:pt x="2686" y="6416"/>
                </a:cubicBezTo>
                <a:cubicBezTo>
                  <a:pt x="2749" y="6327"/>
                  <a:pt x="2740" y="6202"/>
                  <a:pt x="2757" y="6113"/>
                </a:cubicBezTo>
                <a:lnTo>
                  <a:pt x="2757" y="6113"/>
                </a:lnTo>
                <a:cubicBezTo>
                  <a:pt x="2746" y="6136"/>
                  <a:pt x="2731" y="6146"/>
                  <a:pt x="2718" y="6146"/>
                </a:cubicBezTo>
                <a:cubicBezTo>
                  <a:pt x="2702" y="6146"/>
                  <a:pt x="2690" y="6129"/>
                  <a:pt x="2695" y="6104"/>
                </a:cubicBezTo>
                <a:cubicBezTo>
                  <a:pt x="2704" y="5827"/>
                  <a:pt x="2650" y="6086"/>
                  <a:pt x="2633" y="5801"/>
                </a:cubicBezTo>
                <a:cubicBezTo>
                  <a:pt x="2588" y="5470"/>
                  <a:pt x="2641" y="4213"/>
                  <a:pt x="2677" y="3918"/>
                </a:cubicBezTo>
                <a:cubicBezTo>
                  <a:pt x="2588" y="3767"/>
                  <a:pt x="2641" y="3570"/>
                  <a:pt x="2588" y="3419"/>
                </a:cubicBezTo>
                <a:lnTo>
                  <a:pt x="2588" y="3419"/>
                </a:lnTo>
                <a:lnTo>
                  <a:pt x="2606" y="3428"/>
                </a:lnTo>
                <a:cubicBezTo>
                  <a:pt x="2570" y="3267"/>
                  <a:pt x="2606" y="2330"/>
                  <a:pt x="2561" y="2143"/>
                </a:cubicBezTo>
                <a:lnTo>
                  <a:pt x="2543" y="2170"/>
                </a:lnTo>
                <a:cubicBezTo>
                  <a:pt x="2481" y="2000"/>
                  <a:pt x="2579" y="2018"/>
                  <a:pt x="2597" y="1884"/>
                </a:cubicBezTo>
                <a:lnTo>
                  <a:pt x="2597" y="1884"/>
                </a:lnTo>
                <a:cubicBezTo>
                  <a:pt x="2589" y="1887"/>
                  <a:pt x="2581" y="1888"/>
                  <a:pt x="2573" y="1888"/>
                </a:cubicBezTo>
                <a:cubicBezTo>
                  <a:pt x="2489" y="1888"/>
                  <a:pt x="2436" y="1764"/>
                  <a:pt x="2427" y="1715"/>
                </a:cubicBezTo>
                <a:lnTo>
                  <a:pt x="2445" y="1715"/>
                </a:lnTo>
                <a:cubicBezTo>
                  <a:pt x="2418" y="1634"/>
                  <a:pt x="2320" y="1456"/>
                  <a:pt x="2294" y="1322"/>
                </a:cubicBezTo>
                <a:lnTo>
                  <a:pt x="2356" y="1322"/>
                </a:lnTo>
                <a:cubicBezTo>
                  <a:pt x="2285" y="1215"/>
                  <a:pt x="2285" y="1001"/>
                  <a:pt x="2276" y="921"/>
                </a:cubicBezTo>
                <a:cubicBezTo>
                  <a:pt x="2285" y="733"/>
                  <a:pt x="2347" y="439"/>
                  <a:pt x="2249" y="198"/>
                </a:cubicBezTo>
                <a:lnTo>
                  <a:pt x="2383" y="20"/>
                </a:lnTo>
                <a:lnTo>
                  <a:pt x="2365" y="2"/>
                </a:lnTo>
                <a:cubicBezTo>
                  <a:pt x="2365" y="2"/>
                  <a:pt x="2313" y="1"/>
                  <a:pt x="2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4"/>
          <p:cNvSpPr txBox="1">
            <a:spLocks noGrp="1"/>
          </p:cNvSpPr>
          <p:nvPr>
            <p:ph type="title"/>
          </p:nvPr>
        </p:nvSpPr>
        <p:spPr>
          <a:xfrm>
            <a:off x="285749" y="290200"/>
            <a:ext cx="239182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Anatomy…</a:t>
            </a:r>
            <a:endParaRPr sz="3600" dirty="0"/>
          </a:p>
        </p:txBody>
      </p:sp>
      <p:sp>
        <p:nvSpPr>
          <p:cNvPr id="638" name="Google Shape;638;p34"/>
          <p:cNvSpPr/>
          <p:nvPr/>
        </p:nvSpPr>
        <p:spPr>
          <a:xfrm>
            <a:off x="970775" y="1007839"/>
            <a:ext cx="352596" cy="426736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A5E6D"/>
              </a:solidFill>
            </a:endParaRPr>
          </a:p>
        </p:txBody>
      </p:sp>
      <p:grpSp>
        <p:nvGrpSpPr>
          <p:cNvPr id="639" name="Google Shape;639;p34"/>
          <p:cNvGrpSpPr/>
          <p:nvPr/>
        </p:nvGrpSpPr>
        <p:grpSpPr>
          <a:xfrm rot="-2433394" flipH="1">
            <a:off x="7257775" y="806450"/>
            <a:ext cx="829224" cy="410848"/>
            <a:chOff x="836050" y="4375775"/>
            <a:chExt cx="231300" cy="114600"/>
          </a:xfrm>
        </p:grpSpPr>
        <p:sp>
          <p:nvSpPr>
            <p:cNvPr id="640" name="Google Shape;640;p34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grpSp>
        <p:nvGrpSpPr>
          <p:cNvPr id="25" name="Google Shape;431;p35"/>
          <p:cNvGrpSpPr/>
          <p:nvPr/>
        </p:nvGrpSpPr>
        <p:grpSpPr>
          <a:xfrm>
            <a:off x="3251832" y="1683830"/>
            <a:ext cx="2640353" cy="2527883"/>
            <a:chOff x="1066625" y="238125"/>
            <a:chExt cx="5471100" cy="5238050"/>
          </a:xfrm>
        </p:grpSpPr>
        <p:sp>
          <p:nvSpPr>
            <p:cNvPr id="26" name="Google Shape;432;p35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1" name="Google Shape;433;p35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2" name="Google Shape;434;p35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3" name="Google Shape;435;p35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4" name="Google Shape;436;p35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  <p:sp>
          <p:nvSpPr>
            <p:cNvPr id="45" name="Google Shape;437;p35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trick Hand" panose="020B0604020202020204" charset="0"/>
              </a:endParaRPr>
            </a:p>
          </p:txBody>
        </p:sp>
      </p:grpSp>
      <p:sp>
        <p:nvSpPr>
          <p:cNvPr id="46" name="Google Shape;448;p35"/>
          <p:cNvSpPr/>
          <p:nvPr/>
        </p:nvSpPr>
        <p:spPr>
          <a:xfrm>
            <a:off x="2470863" y="1598678"/>
            <a:ext cx="159000" cy="159000"/>
          </a:xfrm>
          <a:prstGeom prst="ellipse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sp>
        <p:nvSpPr>
          <p:cNvPr id="47" name="Google Shape;449;p35"/>
          <p:cNvSpPr/>
          <p:nvPr/>
        </p:nvSpPr>
        <p:spPr>
          <a:xfrm>
            <a:off x="2470863" y="2638927"/>
            <a:ext cx="159000" cy="159000"/>
          </a:xfrm>
          <a:prstGeom prst="ellipse">
            <a:avLst/>
          </a:prstGeom>
          <a:solidFill>
            <a:srgbClr val="E17C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sp>
        <p:nvSpPr>
          <p:cNvPr id="48" name="Google Shape;450;p35"/>
          <p:cNvSpPr/>
          <p:nvPr/>
        </p:nvSpPr>
        <p:spPr>
          <a:xfrm>
            <a:off x="2470863" y="3679177"/>
            <a:ext cx="159000" cy="159000"/>
          </a:xfrm>
          <a:prstGeom prst="ellipse">
            <a:avLst/>
          </a:prstGeom>
          <a:solidFill>
            <a:srgbClr val="FB9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sp>
        <p:nvSpPr>
          <p:cNvPr id="49" name="Google Shape;451;p35"/>
          <p:cNvSpPr/>
          <p:nvPr/>
        </p:nvSpPr>
        <p:spPr>
          <a:xfrm>
            <a:off x="6523546" y="2263277"/>
            <a:ext cx="159000" cy="159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sp>
        <p:nvSpPr>
          <p:cNvPr id="50" name="Google Shape;452;p35"/>
          <p:cNvSpPr/>
          <p:nvPr/>
        </p:nvSpPr>
        <p:spPr>
          <a:xfrm>
            <a:off x="6523546" y="3310752"/>
            <a:ext cx="159000" cy="159000"/>
          </a:xfrm>
          <a:prstGeom prst="ellipse">
            <a:avLst/>
          </a:prstGeom>
          <a:solidFill>
            <a:srgbClr val="CF69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trick Hand" panose="020B0604020202020204" charset="0"/>
            </a:endParaRPr>
          </a:p>
        </p:txBody>
      </p:sp>
      <p:cxnSp>
        <p:nvCxnSpPr>
          <p:cNvPr id="51" name="Google Shape;453;p35"/>
          <p:cNvCxnSpPr/>
          <p:nvPr/>
        </p:nvCxnSpPr>
        <p:spPr>
          <a:xfrm>
            <a:off x="2629863" y="1678178"/>
            <a:ext cx="2564400" cy="387900"/>
          </a:xfrm>
          <a:prstGeom prst="bentConnector3">
            <a:avLst>
              <a:gd name="adj1" fmla="val 100001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" name="Google Shape;454;p35"/>
          <p:cNvCxnSpPr>
            <a:stCxn id="47" idx="6"/>
          </p:cNvCxnSpPr>
          <p:nvPr/>
        </p:nvCxnSpPr>
        <p:spPr>
          <a:xfrm rot="10800000" flipH="1">
            <a:off x="2629863" y="2362327"/>
            <a:ext cx="1314600" cy="356100"/>
          </a:xfrm>
          <a:prstGeom prst="bentConnector3">
            <a:avLst>
              <a:gd name="adj1" fmla="val 31315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455;p35"/>
          <p:cNvCxnSpPr>
            <a:stCxn id="48" idx="6"/>
          </p:cNvCxnSpPr>
          <p:nvPr/>
        </p:nvCxnSpPr>
        <p:spPr>
          <a:xfrm rot="10800000" flipH="1">
            <a:off x="2629863" y="3438577"/>
            <a:ext cx="1806000" cy="320100"/>
          </a:xfrm>
          <a:prstGeom prst="bentConnector3">
            <a:avLst>
              <a:gd name="adj1" fmla="val 99595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456;p35"/>
          <p:cNvCxnSpPr>
            <a:stCxn id="49" idx="2"/>
          </p:cNvCxnSpPr>
          <p:nvPr/>
        </p:nvCxnSpPr>
        <p:spPr>
          <a:xfrm flipH="1">
            <a:off x="5519446" y="2342777"/>
            <a:ext cx="1004100" cy="510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" name="Google Shape;457;p35"/>
          <p:cNvCxnSpPr>
            <a:stCxn id="50" idx="2"/>
          </p:cNvCxnSpPr>
          <p:nvPr/>
        </p:nvCxnSpPr>
        <p:spPr>
          <a:xfrm flipH="1">
            <a:off x="5324446" y="3390252"/>
            <a:ext cx="1199100" cy="322800"/>
          </a:xfrm>
          <a:prstGeom prst="bentConnector3">
            <a:avLst>
              <a:gd name="adj1" fmla="val 42175"/>
            </a:avLst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" name="Google Shape;638;p41"/>
          <p:cNvSpPr txBox="1">
            <a:spLocks/>
          </p:cNvSpPr>
          <p:nvPr/>
        </p:nvSpPr>
        <p:spPr>
          <a:xfrm>
            <a:off x="1015854" y="3703275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 smtClean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TEMPORAL LOBE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57" name="Google Shape;638;p41"/>
          <p:cNvSpPr txBox="1">
            <a:spLocks/>
          </p:cNvSpPr>
          <p:nvPr/>
        </p:nvSpPr>
        <p:spPr>
          <a:xfrm>
            <a:off x="555126" y="2444853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F</a:t>
            </a:r>
            <a:r>
              <a:rPr lang="en-IN" b="1" dirty="0" smtClean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RONTAL LOBE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58" name="Google Shape;638;p41"/>
          <p:cNvSpPr txBox="1">
            <a:spLocks/>
          </p:cNvSpPr>
          <p:nvPr/>
        </p:nvSpPr>
        <p:spPr>
          <a:xfrm>
            <a:off x="555126" y="1417628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 smtClean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PARIETAL LOBE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59" name="Google Shape;638;p41"/>
          <p:cNvSpPr txBox="1">
            <a:spLocks/>
          </p:cNvSpPr>
          <p:nvPr/>
        </p:nvSpPr>
        <p:spPr>
          <a:xfrm>
            <a:off x="6597141" y="2067744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lang="en-IN" b="1" dirty="0" smtClean="0">
                <a:solidFill>
                  <a:schemeClr val="tx2"/>
                </a:solidFill>
                <a:latin typeface="Patrick Hand" panose="020B0604020202020204" charset="0"/>
                <a:cs typeface="Rajdhani" panose="020B0604020202020204" charset="0"/>
              </a:rPr>
              <a:t>OCCIPITAL LOBE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  <p:sp>
        <p:nvSpPr>
          <p:cNvPr id="60" name="Google Shape;638;p41"/>
          <p:cNvSpPr txBox="1">
            <a:spLocks/>
          </p:cNvSpPr>
          <p:nvPr/>
        </p:nvSpPr>
        <p:spPr>
          <a:xfrm>
            <a:off x="6603046" y="3073894"/>
            <a:ext cx="1941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Condensed ExtraBold"/>
              <a:buNone/>
              <a:defRPr sz="42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ExtraBold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rPr>
              <a:t>VISUAL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trick Hand" panose="020B0604020202020204" charset="0"/>
                <a:cs typeface="Rajdhani" panose="020B0604020202020204" charset="0"/>
                <a:sym typeface="Fira Sans Condensed ExtraBold"/>
              </a:rPr>
              <a:t> CORTEX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trick Hand" panose="020B0604020202020204" charset="0"/>
              <a:cs typeface="Rajdhani" panose="020B0604020202020204" charset="0"/>
              <a:sym typeface="Fira Sans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0252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6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345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Rajdhani</vt:lpstr>
      <vt:lpstr>맑은 고딕</vt:lpstr>
      <vt:lpstr>Patrick Hand</vt:lpstr>
      <vt:lpstr>Fira Sans Condensed Light</vt:lpstr>
      <vt:lpstr>Arial</vt:lpstr>
      <vt:lpstr>Red Hat Text</vt:lpstr>
      <vt:lpstr>Fira Sans Condensed ExtraBold</vt:lpstr>
      <vt:lpstr>Doodles Serendipity by Slidesgo</vt:lpstr>
      <vt:lpstr>Raspberry Pi Master Class Day-14</vt:lpstr>
      <vt:lpstr>01</vt:lpstr>
      <vt:lpstr>PREREQUISITES FOR THIS COURSE</vt:lpstr>
      <vt:lpstr>Brain Computer  Interface...</vt:lpstr>
      <vt:lpstr>Bio Signal…</vt:lpstr>
      <vt:lpstr>Electroencephalography</vt:lpstr>
      <vt:lpstr>EEG Bands…</vt:lpstr>
      <vt:lpstr>Types of Electrodes</vt:lpstr>
      <vt:lpstr>Anatomy…</vt:lpstr>
      <vt:lpstr>PowerPoint Presentation</vt:lpstr>
      <vt:lpstr>PowerPoint Presentation</vt:lpstr>
      <vt:lpstr>Samsung's new bots can pour a glass of wine, clean the house and keep an eye on your pets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204</cp:revision>
  <dcterms:modified xsi:type="dcterms:W3CDTF">2021-01-24T14:32:42Z</dcterms:modified>
</cp:coreProperties>
</file>