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60" r:id="rId3"/>
    <p:sldId id="258" r:id="rId4"/>
    <p:sldId id="307" r:id="rId5"/>
    <p:sldId id="327" r:id="rId6"/>
    <p:sldId id="328" r:id="rId7"/>
    <p:sldId id="329" r:id="rId8"/>
    <p:sldId id="311" r:id="rId9"/>
    <p:sldId id="312" r:id="rId10"/>
    <p:sldId id="318" r:id="rId11"/>
    <p:sldId id="284" r:id="rId12"/>
  </p:sldIdLst>
  <p:sldSz cx="9144000" cy="5143500" type="screen16x9"/>
  <p:notesSz cx="6858000" cy="9144000"/>
  <p:embeddedFontLst>
    <p:embeddedFont>
      <p:font typeface="Patrick Hand" panose="020B0604020202020204" charset="0"/>
      <p:regular r:id="rId14"/>
    </p:embeddedFont>
    <p:embeddedFont>
      <p:font typeface="Red Hat Tex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18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26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2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7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Day-19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Touch screen display Interface with </a:t>
            </a:r>
            <a:r>
              <a:rPr lang="en-US" b="1" dirty="0" err="1" smtClean="0"/>
              <a:t>RPi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335754" y="1147961"/>
            <a:ext cx="4534582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Supercomputer HPE-Cray EX to Rank Among World’s Fastest; Will Help Study Climate Change, Wildfires, More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6" y="3432688"/>
            <a:ext cx="8057728" cy="15531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1022947" y="4000125"/>
            <a:ext cx="750669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The HPE-Cray EX supercomputer will theoretically be able to perform almost </a:t>
            </a:r>
            <a:r>
              <a:rPr lang="en-US" b="1" dirty="0">
                <a:solidFill>
                  <a:srgbClr val="6A5E6D"/>
                </a:solidFill>
                <a:latin typeface="Patrick Hand" panose="020B0604020202020204" charset="0"/>
              </a:rPr>
              <a:t>20 quadrillion calculations per second 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— 3.5 times faster than the existing machine at the NCAR-Wyoming Supercomputing Center.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783432" y="1719585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- 19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1687"/>
          <a:stretch/>
        </p:blipFill>
        <p:spPr>
          <a:xfrm>
            <a:off x="5865251" y="1234582"/>
            <a:ext cx="2992744" cy="14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“A Person who never made a mistake never tried anything new”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-Albert Einstein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Interfacing Touch screen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Touch Screen Display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Packages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</a:t>
            </a:r>
            <a:r>
              <a:rPr lang="en-IN" sz="2400"/>
              <a:t>THIS </a:t>
            </a:r>
            <a:r>
              <a:rPr lang="en-IN" sz="2400" smtClean="0"/>
              <a:t>SESSION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3.5” LCD Touch screen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Touch screen LCD</a:t>
            </a:r>
            <a:br>
              <a:rPr lang="en-US" dirty="0" smtClean="0"/>
            </a:br>
            <a:r>
              <a:rPr lang="en-US" dirty="0" smtClean="0"/>
              <a:t>Display…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36469" y="1465090"/>
            <a:ext cx="5950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This small 3.5 inch touch screen Raspberry Pi Display module is designed especially for Raspberry Pi, using the latest Linux Core system. </a:t>
            </a:r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The 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module sits right on top of Pi and an ideal alternative solution for HDMI monitors. </a:t>
            </a:r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The 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screen also comes with a stylus to interact with the small screen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LCD Type: TFT.</a:t>
            </a:r>
          </a:p>
          <a:p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Touch Screen Type: Resistive Screen.</a:t>
            </a:r>
          </a:p>
          <a:p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Backlight: Yes, LED.</a:t>
            </a:r>
          </a:p>
          <a:p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Resolution (Pixel): 320 x 480.</a:t>
            </a:r>
          </a:p>
          <a:p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Aspect Ratio: 8:5.</a:t>
            </a:r>
          </a:p>
          <a:p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Touch Controller: XPT2046.</a:t>
            </a:r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</p:txBody>
      </p:sp>
      <p:pic>
        <p:nvPicPr>
          <p:cNvPr id="1026" name="Picture 2" descr="https://robu.in/wp-content/uploads/2018/05/robu-2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85" y="1685924"/>
            <a:ext cx="2264589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395676" y="274700"/>
            <a:ext cx="3357174" cy="59207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7296" y="294075"/>
            <a:ext cx="123485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PinOut</a:t>
            </a:r>
            <a:endParaRPr sz="4400" dirty="0"/>
          </a:p>
        </p:txBody>
      </p:sp>
      <p:sp>
        <p:nvSpPr>
          <p:cNvPr id="2" name="Rectangle 1"/>
          <p:cNvSpPr/>
          <p:nvPr/>
        </p:nvSpPr>
        <p:spPr>
          <a:xfrm>
            <a:off x="637566" y="1027212"/>
            <a:ext cx="6230567" cy="3937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1, 17	3.3V	3.3V power input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2,4	5V	5V power input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3,5,7,8,10,12,13,15,16	NC	No connection – used for support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6,9,14,20,25	GND	Ground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11	TP_IRQ	Active low interrupt pin for touch screen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18	LCD_RS	Register select pin of Display controller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19	LCD_SI	SPI data input for the LCD display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21	TP_SO	SPI data output from the LCD display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22	RST	Reset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23	LCD_SCK	Clock sync pin of SPI communication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24	LCD_CS	Chip select pin of SPI LCD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26	TP_CS	Chip select pin of SPI Touch screen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1728787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2214951" y="1608200"/>
            <a:ext cx="4385874" cy="203035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2184621" y="2337025"/>
            <a:ext cx="441620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DEMO</a:t>
            </a:r>
            <a:br>
              <a:rPr lang="en" sz="6000" dirty="0" smtClean="0"/>
            </a:br>
            <a:r>
              <a:rPr lang="en" sz="6000" dirty="0" smtClean="0"/>
              <a:t>SESSION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73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/>
          <p:nvPr/>
        </p:nvSpPr>
        <p:spPr>
          <a:xfrm>
            <a:off x="564736" y="245581"/>
            <a:ext cx="3012363" cy="433708"/>
          </a:xfrm>
          <a:custGeom>
            <a:avLst/>
            <a:gdLst/>
            <a:ahLst/>
            <a:cxnLst/>
            <a:rect l="l" t="t" r="r" b="b"/>
            <a:pathLst>
              <a:path w="59615" h="6986" extrusionOk="0">
                <a:moveTo>
                  <a:pt x="27088" y="0"/>
                </a:moveTo>
                <a:cubicBezTo>
                  <a:pt x="26590" y="0"/>
                  <a:pt x="26117" y="9"/>
                  <a:pt x="25712" y="31"/>
                </a:cubicBezTo>
                <a:cubicBezTo>
                  <a:pt x="24827" y="91"/>
                  <a:pt x="23910" y="104"/>
                  <a:pt x="22963" y="104"/>
                </a:cubicBezTo>
                <a:cubicBezTo>
                  <a:pt x="22254" y="104"/>
                  <a:pt x="21528" y="96"/>
                  <a:pt x="20784" y="96"/>
                </a:cubicBezTo>
                <a:cubicBezTo>
                  <a:pt x="20246" y="96"/>
                  <a:pt x="19697" y="100"/>
                  <a:pt x="19140" y="113"/>
                </a:cubicBezTo>
                <a:cubicBezTo>
                  <a:pt x="17702" y="147"/>
                  <a:pt x="11023" y="170"/>
                  <a:pt x="6002" y="170"/>
                </a:cubicBezTo>
                <a:cubicBezTo>
                  <a:pt x="2899" y="170"/>
                  <a:pt x="429" y="161"/>
                  <a:pt x="219" y="141"/>
                </a:cubicBezTo>
                <a:cubicBezTo>
                  <a:pt x="219" y="141"/>
                  <a:pt x="110" y="1482"/>
                  <a:pt x="137" y="1564"/>
                </a:cubicBezTo>
                <a:cubicBezTo>
                  <a:pt x="137" y="1619"/>
                  <a:pt x="165" y="2797"/>
                  <a:pt x="165" y="2797"/>
                </a:cubicBezTo>
                <a:lnTo>
                  <a:pt x="165" y="3070"/>
                </a:lnTo>
                <a:cubicBezTo>
                  <a:pt x="165" y="3070"/>
                  <a:pt x="329" y="3591"/>
                  <a:pt x="356" y="3837"/>
                </a:cubicBezTo>
                <a:cubicBezTo>
                  <a:pt x="356" y="4083"/>
                  <a:pt x="247" y="4795"/>
                  <a:pt x="137" y="4932"/>
                </a:cubicBezTo>
                <a:cubicBezTo>
                  <a:pt x="0" y="5097"/>
                  <a:pt x="83" y="6931"/>
                  <a:pt x="83" y="6931"/>
                </a:cubicBezTo>
                <a:lnTo>
                  <a:pt x="658" y="6959"/>
                </a:lnTo>
                <a:cubicBezTo>
                  <a:pt x="658" y="6959"/>
                  <a:pt x="18099" y="6767"/>
                  <a:pt x="20263" y="6657"/>
                </a:cubicBezTo>
                <a:cubicBezTo>
                  <a:pt x="20651" y="6637"/>
                  <a:pt x="21171" y="6629"/>
                  <a:pt x="21763" y="6629"/>
                </a:cubicBezTo>
                <a:cubicBezTo>
                  <a:pt x="24426" y="6629"/>
                  <a:pt x="28532" y="6794"/>
                  <a:pt x="28532" y="6794"/>
                </a:cubicBezTo>
                <a:lnTo>
                  <a:pt x="59445" y="6986"/>
                </a:lnTo>
                <a:lnTo>
                  <a:pt x="59445" y="6438"/>
                </a:lnTo>
                <a:lnTo>
                  <a:pt x="59473" y="6028"/>
                </a:lnTo>
                <a:lnTo>
                  <a:pt x="59555" y="5288"/>
                </a:lnTo>
                <a:cubicBezTo>
                  <a:pt x="59603" y="4961"/>
                  <a:pt x="59614" y="4870"/>
                  <a:pt x="59611" y="4870"/>
                </a:cubicBezTo>
                <a:lnTo>
                  <a:pt x="59611" y="4870"/>
                </a:lnTo>
                <a:cubicBezTo>
                  <a:pt x="59608" y="4870"/>
                  <a:pt x="59582" y="5014"/>
                  <a:pt x="59582" y="5014"/>
                </a:cubicBezTo>
                <a:lnTo>
                  <a:pt x="59582" y="4494"/>
                </a:lnTo>
                <a:lnTo>
                  <a:pt x="59610" y="3207"/>
                </a:lnTo>
                <a:cubicBezTo>
                  <a:pt x="59610" y="3207"/>
                  <a:pt x="59555" y="1537"/>
                  <a:pt x="59528" y="1236"/>
                </a:cubicBezTo>
                <a:cubicBezTo>
                  <a:pt x="59473" y="907"/>
                  <a:pt x="59528" y="277"/>
                  <a:pt x="59528" y="277"/>
                </a:cubicBezTo>
                <a:cubicBezTo>
                  <a:pt x="59443" y="258"/>
                  <a:pt x="59087" y="249"/>
                  <a:pt x="58561" y="249"/>
                </a:cubicBezTo>
                <a:cubicBezTo>
                  <a:pt x="56193" y="249"/>
                  <a:pt x="50382" y="414"/>
                  <a:pt x="50382" y="414"/>
                </a:cubicBezTo>
                <a:lnTo>
                  <a:pt x="31462" y="141"/>
                </a:lnTo>
                <a:cubicBezTo>
                  <a:pt x="31462" y="141"/>
                  <a:pt x="29078" y="0"/>
                  <a:pt x="270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683029" y="213523"/>
            <a:ext cx="3012363" cy="4978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Configuration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64736" y="922165"/>
            <a:ext cx="59500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sudo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600" dirty="0" err="1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raspi-config</a:t>
            </a:r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System options -&gt; Boot 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Options -&gt; Desktop/CLI 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-&gt; 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Desktop </a:t>
            </a: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Autologin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Desktop 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Interfacing 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options 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-&gt; SPI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Enable SPI – Yes</a:t>
            </a:r>
          </a:p>
          <a:p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sudo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rm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-</a:t>
            </a: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rf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LCD-show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git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clone https://github.com/goodtft/LCD-show.git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chmod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-R 755 LCD-show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cd LCD-show/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sudo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./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LCD35-show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Sudo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600" dirty="0" err="1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reboott</a:t>
            </a:r>
            <a:endParaRPr lang="en-US" sz="1600" dirty="0" smtClean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cd LCD-show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/</a:t>
            </a:r>
            <a:endParaRPr lang="en-US" sz="16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sudo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dpkg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-</a:t>
            </a:r>
            <a:r>
              <a:rPr lang="en-US" sz="16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i</a:t>
            </a: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-B </a:t>
            </a:r>
            <a:r>
              <a:rPr lang="en-US" sz="1600" dirty="0" smtClean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xinput-calibrator_0.7.5-1_armhf.deb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Preference -&gt; Calibrate Touchscreen.</a:t>
            </a:r>
          </a:p>
        </p:txBody>
      </p:sp>
      <p:pic>
        <p:nvPicPr>
          <p:cNvPr id="1026" name="Picture 2" descr="https://robu.in/wp-content/uploads/2018/05/robu-2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85" y="1685924"/>
            <a:ext cx="2264589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Q19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Dynamics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0525" y="1599683"/>
            <a:ext cx="4657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Kinematics – Motion of object without reference to forces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Dynamics – Forces and their influence on the motion of objects</a:t>
            </a:r>
          </a:p>
          <a:p>
            <a:endParaRPr lang="en-US" sz="1600" dirty="0" smtClean="0">
              <a:solidFill>
                <a:srgbClr val="FFFFFF"/>
              </a:solidFill>
              <a:latin typeface="Red Hat Text"/>
              <a:sym typeface="Red Hat Text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Red Hat Text"/>
                <a:sym typeface="Red Hat Text"/>
              </a:rPr>
              <a:t>Force</a:t>
            </a:r>
            <a:r>
              <a:rPr lang="en-US" sz="1600" dirty="0">
                <a:solidFill>
                  <a:srgbClr val="FFFFFF"/>
                </a:solidFill>
                <a:latin typeface="Red Hat Text"/>
                <a:sym typeface="Red Hat Text"/>
              </a:rPr>
              <a:t>, mass, momentum, energy</a:t>
            </a:r>
            <a:endParaRPr lang="en-US" sz="1600" dirty="0" smtClean="0">
              <a:solidFill>
                <a:srgbClr val="FFFFFF"/>
              </a:solidFill>
              <a:latin typeface="Red Hat Text"/>
              <a:sym typeface="Red Hat Text"/>
            </a:endParaRPr>
          </a:p>
        </p:txBody>
      </p:sp>
      <p:pic>
        <p:nvPicPr>
          <p:cNvPr id="58" name="Picture 2" descr="All About Dynamics - Hoffman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35" y="2061050"/>
            <a:ext cx="2446414" cy="163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Q19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6" y="7058294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 ?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5183" y="4465322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Rocket Science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74" y="1260744"/>
            <a:ext cx="3482099" cy="26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349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Patrick Hand</vt:lpstr>
      <vt:lpstr>Red Hat Text</vt:lpstr>
      <vt:lpstr>Arial</vt:lpstr>
      <vt:lpstr>Doodles Serendipity by Slidesgo</vt:lpstr>
      <vt:lpstr>Raspberry Pi Master Class Day-19</vt:lpstr>
      <vt:lpstr>01</vt:lpstr>
      <vt:lpstr>PREREQUISITES FOR THIS SESSION</vt:lpstr>
      <vt:lpstr>Touch screen LCD Display…</vt:lpstr>
      <vt:lpstr>PinOut</vt:lpstr>
      <vt:lpstr>DEMO SESSION</vt:lpstr>
      <vt:lpstr>Configuration</vt:lpstr>
      <vt:lpstr>PowerPoint Presentation</vt:lpstr>
      <vt:lpstr>PowerPoint Presentation</vt:lpstr>
      <vt:lpstr>Supercomputer HPE-Cray EX to Rank Among World’s Fastest; Will Help Study Climate Change, Wildfires, More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255</cp:revision>
  <dcterms:modified xsi:type="dcterms:W3CDTF">2021-01-29T10:18:29Z</dcterms:modified>
</cp:coreProperties>
</file>