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2"/>
  </p:notesMasterIdLst>
  <p:sldIdLst>
    <p:sldId id="256" r:id="rId2"/>
    <p:sldId id="260" r:id="rId3"/>
    <p:sldId id="258" r:id="rId4"/>
    <p:sldId id="307" r:id="rId5"/>
    <p:sldId id="327" r:id="rId6"/>
    <p:sldId id="328" r:id="rId7"/>
    <p:sldId id="311" r:id="rId8"/>
    <p:sldId id="312" r:id="rId9"/>
    <p:sldId id="318" r:id="rId10"/>
    <p:sldId id="284" r:id="rId11"/>
  </p:sldIdLst>
  <p:sldSz cx="9144000" cy="5143500" type="screen16x9"/>
  <p:notesSz cx="6858000" cy="9144000"/>
  <p:embeddedFontLst>
    <p:embeddedFont>
      <p:font typeface="Red Hat Text" panose="020B0604020202020204" charset="0"/>
      <p:regular r:id="rId13"/>
      <p:bold r:id="rId14"/>
      <p:italic r:id="rId15"/>
      <p:boldItalic r:id="rId16"/>
    </p:embeddedFont>
    <p:embeddedFont>
      <p:font typeface="Patrick Hand" panose="020B060402020202020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5E6D"/>
    <a:srgbClr val="59BDAB"/>
    <a:srgbClr val="DD52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689639-464E-4F50-9258-DC4093A45416}">
  <a:tblStyle styleId="{F3689639-464E-4F50-9258-DC4093A4541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31" autoAdjust="0"/>
  </p:normalViewPr>
  <p:slideViewPr>
    <p:cSldViewPr snapToGrid="0">
      <p:cViewPr varScale="1">
        <p:scale>
          <a:sx n="100" d="100"/>
          <a:sy n="100" d="100"/>
        </p:scale>
        <p:origin x="516" y="-12"/>
      </p:cViewPr>
      <p:guideLst/>
    </p:cSldViewPr>
  </p:slideViewPr>
  <p:outlineViewPr>
    <p:cViewPr>
      <p:scale>
        <a:sx n="33" d="100"/>
        <a:sy n="33" d="100"/>
      </p:scale>
      <p:origin x="0" y="-71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0134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4109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acd10ee230_0_1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acd10ee230_0_1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196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cee356aa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cee356aa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2801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acb037236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acb037236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0025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aceecaad1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aceecaad1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489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cee356aa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cee356aa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8186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acee356aa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acee356aa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4263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acd10ee23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acd10ee23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5908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acd10ee230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acd10ee230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2050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acd10ee230_0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acd10ee230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6275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1034825" y="77175"/>
            <a:ext cx="6853869" cy="4636147"/>
            <a:chOff x="1034825" y="77175"/>
            <a:chExt cx="6853869" cy="4636147"/>
          </a:xfrm>
        </p:grpSpPr>
        <p:sp>
          <p:nvSpPr>
            <p:cNvPr id="10" name="Google Shape;10;p2"/>
            <p:cNvSpPr/>
            <p:nvPr/>
          </p:nvSpPr>
          <p:spPr>
            <a:xfrm>
              <a:off x="2022800" y="603225"/>
              <a:ext cx="202074" cy="1677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107050" y="77175"/>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198525" y="4568675"/>
              <a:ext cx="174197" cy="14464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565925" y="1321750"/>
              <a:ext cx="188899" cy="15687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034825" y="2816200"/>
              <a:ext cx="163977" cy="1361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1978050" y="828295"/>
            <a:ext cx="5187900" cy="24756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Clr>
                <a:schemeClr val="dk2"/>
              </a:buClr>
              <a:buSzPts val="5200"/>
              <a:buNone/>
              <a:defRPr sz="8200">
                <a:solidFill>
                  <a:schemeClr val="dk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2364950" y="3640200"/>
            <a:ext cx="4414200" cy="3627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7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3_1">
    <p:bg>
      <p:bgPr>
        <a:solidFill>
          <a:schemeClr val="dk1"/>
        </a:solidFill>
        <a:effectLst/>
      </p:bgPr>
    </p:bg>
    <p:spTree>
      <p:nvGrpSpPr>
        <p:cNvPr id="1" name="Shape 43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40"/>
        <p:cNvGrpSpPr/>
        <p:nvPr/>
      </p:nvGrpSpPr>
      <p:grpSpPr>
        <a:xfrm>
          <a:off x="0" y="0"/>
          <a:ext cx="0" cy="0"/>
          <a:chOff x="0" y="0"/>
          <a:chExt cx="0" cy="0"/>
        </a:xfrm>
      </p:grpSpPr>
      <p:grpSp>
        <p:nvGrpSpPr>
          <p:cNvPr id="141" name="Google Shape;141;p9"/>
          <p:cNvGrpSpPr/>
          <p:nvPr/>
        </p:nvGrpSpPr>
        <p:grpSpPr>
          <a:xfrm>
            <a:off x="295900" y="-369094"/>
            <a:ext cx="8628873" cy="5777172"/>
            <a:chOff x="295900" y="-369094"/>
            <a:chExt cx="8628873" cy="5777172"/>
          </a:xfrm>
        </p:grpSpPr>
        <p:sp>
          <p:nvSpPr>
            <p:cNvPr id="142" name="Google Shape;142;p9"/>
            <p:cNvSpPr/>
            <p:nvPr/>
          </p:nvSpPr>
          <p:spPr>
            <a:xfrm>
              <a:off x="1505400" y="611100"/>
              <a:ext cx="180347" cy="1497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8084700" y="4456423"/>
              <a:ext cx="177103" cy="147074"/>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rot="1800005">
              <a:off x="7123100" y="-22437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rot="-2074555">
              <a:off x="2601232" y="4797201"/>
              <a:ext cx="958839" cy="371627"/>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295900" y="4131549"/>
              <a:ext cx="192672" cy="160003"/>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8726075" y="1463275"/>
              <a:ext cx="198698" cy="165000"/>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440125" y="4192826"/>
              <a:ext cx="176822" cy="14682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5104350" y="-5085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9"/>
          <p:cNvSpPr txBox="1">
            <a:spLocks noGrp="1"/>
          </p:cNvSpPr>
          <p:nvPr>
            <p:ph type="title"/>
          </p:nvPr>
        </p:nvSpPr>
        <p:spPr>
          <a:xfrm>
            <a:off x="720000" y="1411650"/>
            <a:ext cx="3852000" cy="841800"/>
          </a:xfrm>
          <a:prstGeom prst="rect">
            <a:avLst/>
          </a:prstGeom>
        </p:spPr>
        <p:txBody>
          <a:bodyPr spcFirstLastPara="1" wrap="square" lIns="0" tIns="0" rIns="0" bIns="0" anchor="ctr" anchorCtr="0">
            <a:noAutofit/>
          </a:bodyPr>
          <a:lstStyle>
            <a:lvl1pPr lvl="0" rtl="0">
              <a:spcBef>
                <a:spcPts val="0"/>
              </a:spcBef>
              <a:spcAft>
                <a:spcPts val="0"/>
              </a:spcAft>
              <a:buClr>
                <a:schemeClr val="dk2"/>
              </a:buClr>
              <a:buSzPts val="4500"/>
              <a:buNone/>
              <a:defRPr sz="9000">
                <a:solidFill>
                  <a:schemeClr val="dk2"/>
                </a:solidFill>
              </a:defRPr>
            </a:lvl1pPr>
            <a:lvl2pPr lvl="1" algn="r" rtl="0">
              <a:spcBef>
                <a:spcPts val="0"/>
              </a:spcBef>
              <a:spcAft>
                <a:spcPts val="0"/>
              </a:spcAft>
              <a:buClr>
                <a:schemeClr val="dk2"/>
              </a:buClr>
              <a:buSzPts val="4500"/>
              <a:buNone/>
              <a:defRPr sz="4500">
                <a:solidFill>
                  <a:schemeClr val="dk2"/>
                </a:solidFill>
              </a:defRPr>
            </a:lvl2pPr>
            <a:lvl3pPr lvl="2" algn="r" rtl="0">
              <a:spcBef>
                <a:spcPts val="0"/>
              </a:spcBef>
              <a:spcAft>
                <a:spcPts val="0"/>
              </a:spcAft>
              <a:buClr>
                <a:schemeClr val="dk2"/>
              </a:buClr>
              <a:buSzPts val="4500"/>
              <a:buNone/>
              <a:defRPr sz="4500">
                <a:solidFill>
                  <a:schemeClr val="dk2"/>
                </a:solidFill>
              </a:defRPr>
            </a:lvl3pPr>
            <a:lvl4pPr lvl="3" algn="r" rtl="0">
              <a:spcBef>
                <a:spcPts val="0"/>
              </a:spcBef>
              <a:spcAft>
                <a:spcPts val="0"/>
              </a:spcAft>
              <a:buClr>
                <a:schemeClr val="dk2"/>
              </a:buClr>
              <a:buSzPts val="4500"/>
              <a:buNone/>
              <a:defRPr sz="4500">
                <a:solidFill>
                  <a:schemeClr val="dk2"/>
                </a:solidFill>
              </a:defRPr>
            </a:lvl4pPr>
            <a:lvl5pPr lvl="4" algn="r" rtl="0">
              <a:spcBef>
                <a:spcPts val="0"/>
              </a:spcBef>
              <a:spcAft>
                <a:spcPts val="0"/>
              </a:spcAft>
              <a:buClr>
                <a:schemeClr val="dk2"/>
              </a:buClr>
              <a:buSzPts val="4500"/>
              <a:buNone/>
              <a:defRPr sz="4500">
                <a:solidFill>
                  <a:schemeClr val="dk2"/>
                </a:solidFill>
              </a:defRPr>
            </a:lvl5pPr>
            <a:lvl6pPr lvl="5" algn="r" rtl="0">
              <a:spcBef>
                <a:spcPts val="0"/>
              </a:spcBef>
              <a:spcAft>
                <a:spcPts val="0"/>
              </a:spcAft>
              <a:buClr>
                <a:schemeClr val="dk2"/>
              </a:buClr>
              <a:buSzPts val="4500"/>
              <a:buNone/>
              <a:defRPr sz="4500">
                <a:solidFill>
                  <a:schemeClr val="dk2"/>
                </a:solidFill>
              </a:defRPr>
            </a:lvl6pPr>
            <a:lvl7pPr lvl="6" algn="r" rtl="0">
              <a:spcBef>
                <a:spcPts val="0"/>
              </a:spcBef>
              <a:spcAft>
                <a:spcPts val="0"/>
              </a:spcAft>
              <a:buClr>
                <a:schemeClr val="dk2"/>
              </a:buClr>
              <a:buSzPts val="4500"/>
              <a:buNone/>
              <a:defRPr sz="4500">
                <a:solidFill>
                  <a:schemeClr val="dk2"/>
                </a:solidFill>
              </a:defRPr>
            </a:lvl7pPr>
            <a:lvl8pPr lvl="7" algn="r" rtl="0">
              <a:spcBef>
                <a:spcPts val="0"/>
              </a:spcBef>
              <a:spcAft>
                <a:spcPts val="0"/>
              </a:spcAft>
              <a:buClr>
                <a:schemeClr val="dk2"/>
              </a:buClr>
              <a:buSzPts val="4500"/>
              <a:buNone/>
              <a:defRPr sz="4500">
                <a:solidFill>
                  <a:schemeClr val="dk2"/>
                </a:solidFill>
              </a:defRPr>
            </a:lvl8pPr>
            <a:lvl9pPr lvl="8" algn="r" rtl="0">
              <a:spcBef>
                <a:spcPts val="0"/>
              </a:spcBef>
              <a:spcAft>
                <a:spcPts val="0"/>
              </a:spcAft>
              <a:buClr>
                <a:schemeClr val="dk2"/>
              </a:buClr>
              <a:buSzPts val="4500"/>
              <a:buNone/>
              <a:defRPr sz="4500">
                <a:solidFill>
                  <a:schemeClr val="dk2"/>
                </a:solidFill>
              </a:defRPr>
            </a:lvl9pPr>
          </a:lstStyle>
          <a:p>
            <a:endParaRPr/>
          </a:p>
        </p:txBody>
      </p:sp>
      <p:sp>
        <p:nvSpPr>
          <p:cNvPr id="151" name="Google Shape;151;p9"/>
          <p:cNvSpPr txBox="1">
            <a:spLocks noGrp="1"/>
          </p:cNvSpPr>
          <p:nvPr>
            <p:ph type="subTitle" idx="1"/>
          </p:nvPr>
        </p:nvSpPr>
        <p:spPr>
          <a:xfrm>
            <a:off x="720000" y="2571750"/>
            <a:ext cx="3318900" cy="1478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7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dk1"/>
        </a:solidFill>
        <a:effectLst/>
      </p:bgPr>
    </p:bg>
    <p:spTree>
      <p:nvGrpSpPr>
        <p:cNvPr id="1" name="Shape 197"/>
        <p:cNvGrpSpPr/>
        <p:nvPr/>
      </p:nvGrpSpPr>
      <p:grpSpPr>
        <a:xfrm>
          <a:off x="0" y="0"/>
          <a:ext cx="0" cy="0"/>
          <a:chOff x="0" y="0"/>
          <a:chExt cx="0" cy="0"/>
        </a:xfrm>
      </p:grpSpPr>
      <p:grpSp>
        <p:nvGrpSpPr>
          <p:cNvPr id="198" name="Google Shape;198;p14"/>
          <p:cNvGrpSpPr/>
          <p:nvPr/>
        </p:nvGrpSpPr>
        <p:grpSpPr>
          <a:xfrm>
            <a:off x="-401083" y="-259636"/>
            <a:ext cx="9545085" cy="5909310"/>
            <a:chOff x="-401083" y="-259636"/>
            <a:chExt cx="9545085" cy="5909310"/>
          </a:xfrm>
        </p:grpSpPr>
        <p:sp>
          <p:nvSpPr>
            <p:cNvPr id="199" name="Google Shape;199;p14"/>
            <p:cNvSpPr/>
            <p:nvPr/>
          </p:nvSpPr>
          <p:spPr>
            <a:xfrm>
              <a:off x="7600025" y="837625"/>
              <a:ext cx="191301" cy="15885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189125" y="4896701"/>
              <a:ext cx="160873" cy="1335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96600" y="174302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8923775" y="3723963"/>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rot="1800005">
              <a:off x="4125275" y="4748225"/>
              <a:ext cx="781642" cy="756729"/>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rot="-7353361">
              <a:off x="-465900" y="3200851"/>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rot="-370817">
              <a:off x="4230451" y="-185100"/>
              <a:ext cx="1407980" cy="431325"/>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7" name="Google Shape;207;p14"/>
          <p:cNvSpPr txBox="1">
            <a:spLocks noGrp="1"/>
          </p:cNvSpPr>
          <p:nvPr>
            <p:ph type="subTitle" idx="1"/>
          </p:nvPr>
        </p:nvSpPr>
        <p:spPr>
          <a:xfrm>
            <a:off x="1645200" y="31082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08" name="Google Shape;208;p14"/>
          <p:cNvSpPr txBox="1">
            <a:spLocks noGrp="1"/>
          </p:cNvSpPr>
          <p:nvPr>
            <p:ph type="subTitle" idx="2"/>
          </p:nvPr>
        </p:nvSpPr>
        <p:spPr>
          <a:xfrm>
            <a:off x="1645200" y="353902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09" name="Google Shape;209;p14"/>
          <p:cNvSpPr txBox="1">
            <a:spLocks noGrp="1"/>
          </p:cNvSpPr>
          <p:nvPr>
            <p:ph type="title" idx="3" hasCustomPrompt="1"/>
          </p:nvPr>
        </p:nvSpPr>
        <p:spPr>
          <a:xfrm>
            <a:off x="795950" y="31082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0" name="Google Shape;210;p14"/>
          <p:cNvSpPr txBox="1">
            <a:spLocks noGrp="1"/>
          </p:cNvSpPr>
          <p:nvPr>
            <p:ph type="subTitle" idx="4"/>
          </p:nvPr>
        </p:nvSpPr>
        <p:spPr>
          <a:xfrm>
            <a:off x="1645200" y="17430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1" name="Google Shape;211;p14"/>
          <p:cNvSpPr txBox="1">
            <a:spLocks noGrp="1"/>
          </p:cNvSpPr>
          <p:nvPr>
            <p:ph type="subTitle" idx="5"/>
          </p:nvPr>
        </p:nvSpPr>
        <p:spPr>
          <a:xfrm>
            <a:off x="1645200" y="217407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2" name="Google Shape;212;p14"/>
          <p:cNvSpPr txBox="1">
            <a:spLocks noGrp="1"/>
          </p:cNvSpPr>
          <p:nvPr>
            <p:ph type="title" idx="6" hasCustomPrompt="1"/>
          </p:nvPr>
        </p:nvSpPr>
        <p:spPr>
          <a:xfrm>
            <a:off x="795950" y="17430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3" name="Google Shape;213;p14"/>
          <p:cNvSpPr txBox="1">
            <a:spLocks noGrp="1"/>
          </p:cNvSpPr>
          <p:nvPr>
            <p:ph type="subTitle" idx="7"/>
          </p:nvPr>
        </p:nvSpPr>
        <p:spPr>
          <a:xfrm>
            <a:off x="6204000" y="310822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4" name="Google Shape;214;p14"/>
          <p:cNvSpPr txBox="1">
            <a:spLocks noGrp="1"/>
          </p:cNvSpPr>
          <p:nvPr>
            <p:ph type="subTitle" idx="8"/>
          </p:nvPr>
        </p:nvSpPr>
        <p:spPr>
          <a:xfrm>
            <a:off x="6204000" y="353902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5" name="Google Shape;215;p14"/>
          <p:cNvSpPr txBox="1">
            <a:spLocks noGrp="1"/>
          </p:cNvSpPr>
          <p:nvPr>
            <p:ph type="title" idx="9" hasCustomPrompt="1"/>
          </p:nvPr>
        </p:nvSpPr>
        <p:spPr>
          <a:xfrm>
            <a:off x="5331700" y="31082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16" name="Google Shape;216;p14"/>
          <p:cNvSpPr txBox="1">
            <a:spLocks noGrp="1"/>
          </p:cNvSpPr>
          <p:nvPr>
            <p:ph type="subTitle" idx="13"/>
          </p:nvPr>
        </p:nvSpPr>
        <p:spPr>
          <a:xfrm>
            <a:off x="6204000" y="1743275"/>
            <a:ext cx="2220000" cy="430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2000"/>
              <a:buFont typeface="Patrick Hand"/>
              <a:buNone/>
              <a:defRPr sz="2200" b="1">
                <a:solidFill>
                  <a:schemeClr val="dk2"/>
                </a:solidFill>
                <a:latin typeface="Patrick Hand"/>
                <a:ea typeface="Patrick Hand"/>
                <a:cs typeface="Patrick Hand"/>
                <a:sym typeface="Patrick Hand"/>
              </a:defRPr>
            </a:lvl1pPr>
            <a:lvl2pPr lvl="1"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2pPr>
            <a:lvl3pPr lvl="2"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3pPr>
            <a:lvl4pPr lvl="3"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4pPr>
            <a:lvl5pPr lvl="4"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5pPr>
            <a:lvl6pPr lvl="5"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6pPr>
            <a:lvl7pPr lvl="6"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7pPr>
            <a:lvl8pPr lvl="7"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8pPr>
            <a:lvl9pPr lvl="8" rtl="0">
              <a:lnSpc>
                <a:spcPct val="100000"/>
              </a:lnSpc>
              <a:spcBef>
                <a:spcPts val="0"/>
              </a:spcBef>
              <a:spcAft>
                <a:spcPts val="0"/>
              </a:spcAft>
              <a:buClr>
                <a:schemeClr val="dk2"/>
              </a:buClr>
              <a:buSzPts val="2000"/>
              <a:buFont typeface="Patrick Hand"/>
              <a:buNone/>
              <a:defRPr sz="2000" b="1">
                <a:solidFill>
                  <a:schemeClr val="dk2"/>
                </a:solidFill>
                <a:latin typeface="Patrick Hand"/>
                <a:ea typeface="Patrick Hand"/>
                <a:cs typeface="Patrick Hand"/>
                <a:sym typeface="Patrick Hand"/>
              </a:defRPr>
            </a:lvl9pPr>
          </a:lstStyle>
          <a:p>
            <a:endParaRPr/>
          </a:p>
        </p:txBody>
      </p:sp>
      <p:sp>
        <p:nvSpPr>
          <p:cNvPr id="217" name="Google Shape;217;p14"/>
          <p:cNvSpPr txBox="1">
            <a:spLocks noGrp="1"/>
          </p:cNvSpPr>
          <p:nvPr>
            <p:ph type="subTitle" idx="14"/>
          </p:nvPr>
        </p:nvSpPr>
        <p:spPr>
          <a:xfrm>
            <a:off x="6204000" y="2174075"/>
            <a:ext cx="2220000" cy="5727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accent2"/>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8" name="Google Shape;218;p14"/>
          <p:cNvSpPr txBox="1">
            <a:spLocks noGrp="1"/>
          </p:cNvSpPr>
          <p:nvPr>
            <p:ph type="title" idx="15" hasCustomPrompt="1"/>
          </p:nvPr>
        </p:nvSpPr>
        <p:spPr>
          <a:xfrm>
            <a:off x="5331700" y="1743025"/>
            <a:ext cx="548700" cy="10035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19"/>
        <p:cNvGrpSpPr/>
        <p:nvPr/>
      </p:nvGrpSpPr>
      <p:grpSpPr>
        <a:xfrm>
          <a:off x="0" y="0"/>
          <a:ext cx="0" cy="0"/>
          <a:chOff x="0" y="0"/>
          <a:chExt cx="0" cy="0"/>
        </a:xfrm>
      </p:grpSpPr>
      <p:grpSp>
        <p:nvGrpSpPr>
          <p:cNvPr id="220" name="Google Shape;220;p15"/>
          <p:cNvGrpSpPr/>
          <p:nvPr/>
        </p:nvGrpSpPr>
        <p:grpSpPr>
          <a:xfrm>
            <a:off x="108825" y="-346327"/>
            <a:ext cx="9221496" cy="5845071"/>
            <a:chOff x="108825" y="-346327"/>
            <a:chExt cx="9221496" cy="5845071"/>
          </a:xfrm>
        </p:grpSpPr>
        <p:sp>
          <p:nvSpPr>
            <p:cNvPr id="221" name="Google Shape;221;p15"/>
            <p:cNvSpPr/>
            <p:nvPr/>
          </p:nvSpPr>
          <p:spPr>
            <a:xfrm>
              <a:off x="108825" y="178867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6711225" y="474752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6783350" y="3111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8335725" y="1216300"/>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rot="-7353361">
              <a:off x="8436300" y="26084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rot="708434">
              <a:off x="1666776" y="4927932"/>
              <a:ext cx="1407956" cy="431326"/>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rot="10800000" flipH="1">
              <a:off x="8033175" y="-346327"/>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8967450" y="41108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5"/>
          <p:cNvSpPr txBox="1">
            <a:spLocks noGrp="1"/>
          </p:cNvSpPr>
          <p:nvPr>
            <p:ph type="title"/>
          </p:nvPr>
        </p:nvSpPr>
        <p:spPr>
          <a:xfrm>
            <a:off x="720000" y="461913"/>
            <a:ext cx="3134400" cy="10344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0" name="Google Shape;230;p15"/>
          <p:cNvSpPr txBox="1">
            <a:spLocks noGrp="1"/>
          </p:cNvSpPr>
          <p:nvPr>
            <p:ph type="subTitle" idx="1"/>
          </p:nvPr>
        </p:nvSpPr>
        <p:spPr>
          <a:xfrm>
            <a:off x="720000" y="2115225"/>
            <a:ext cx="4755000" cy="2488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2"/>
              </a:buClr>
              <a:buSzPts val="1600"/>
              <a:buChar char="●"/>
              <a:defRPr>
                <a:solidFill>
                  <a:schemeClr val="dk1"/>
                </a:solidFill>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246"/>
        <p:cNvGrpSpPr/>
        <p:nvPr/>
      </p:nvGrpSpPr>
      <p:grpSpPr>
        <a:xfrm>
          <a:off x="0" y="0"/>
          <a:ext cx="0" cy="0"/>
          <a:chOff x="0" y="0"/>
          <a:chExt cx="0" cy="0"/>
        </a:xfrm>
      </p:grpSpPr>
      <p:grpSp>
        <p:nvGrpSpPr>
          <p:cNvPr id="247" name="Google Shape;247;p17"/>
          <p:cNvGrpSpPr/>
          <p:nvPr/>
        </p:nvGrpSpPr>
        <p:grpSpPr>
          <a:xfrm>
            <a:off x="108825" y="-346327"/>
            <a:ext cx="9221496" cy="5408058"/>
            <a:chOff x="108825" y="-346327"/>
            <a:chExt cx="9221496" cy="5408058"/>
          </a:xfrm>
        </p:grpSpPr>
        <p:sp>
          <p:nvSpPr>
            <p:cNvPr id="248" name="Google Shape;248;p17"/>
            <p:cNvSpPr/>
            <p:nvPr/>
          </p:nvSpPr>
          <p:spPr>
            <a:xfrm>
              <a:off x="108825" y="1788675"/>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a:off x="6148175" y="483122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a:off x="6783350" y="3111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a:off x="4443825" y="11094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rot="-7353361">
              <a:off x="8436300" y="2608476"/>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rot="-124006">
              <a:off x="1514600" y="4605161"/>
              <a:ext cx="1407967" cy="431322"/>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rot="10800000" flipH="1">
              <a:off x="2547300" y="-346327"/>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8967450" y="4110875"/>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17"/>
          <p:cNvSpPr txBox="1">
            <a:spLocks noGrp="1"/>
          </p:cNvSpPr>
          <p:nvPr>
            <p:ph type="title"/>
          </p:nvPr>
        </p:nvSpPr>
        <p:spPr>
          <a:xfrm>
            <a:off x="720000" y="1149975"/>
            <a:ext cx="2327700" cy="23685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7" name="Google Shape;257;p17"/>
          <p:cNvSpPr txBox="1">
            <a:spLocks noGrp="1"/>
          </p:cNvSpPr>
          <p:nvPr>
            <p:ph type="subTitle" idx="1"/>
          </p:nvPr>
        </p:nvSpPr>
        <p:spPr>
          <a:xfrm>
            <a:off x="720000" y="3518338"/>
            <a:ext cx="3332400" cy="4752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p:cSld name="CUSTOM_5">
    <p:bg>
      <p:bgPr>
        <a:solidFill>
          <a:schemeClr val="dk1"/>
        </a:solidFill>
        <a:effectLst/>
      </p:bgPr>
    </p:bg>
    <p:spTree>
      <p:nvGrpSpPr>
        <p:cNvPr id="1" name="Shape 327"/>
        <p:cNvGrpSpPr/>
        <p:nvPr/>
      </p:nvGrpSpPr>
      <p:grpSpPr>
        <a:xfrm>
          <a:off x="0" y="0"/>
          <a:ext cx="0" cy="0"/>
          <a:chOff x="0" y="0"/>
          <a:chExt cx="0" cy="0"/>
        </a:xfrm>
      </p:grpSpPr>
      <p:grpSp>
        <p:nvGrpSpPr>
          <p:cNvPr id="328" name="Google Shape;328;p21"/>
          <p:cNvGrpSpPr/>
          <p:nvPr/>
        </p:nvGrpSpPr>
        <p:grpSpPr>
          <a:xfrm>
            <a:off x="-415433" y="-597842"/>
            <a:ext cx="9559433" cy="4998112"/>
            <a:chOff x="-415433" y="-597842"/>
            <a:chExt cx="9559433" cy="4998112"/>
          </a:xfrm>
        </p:grpSpPr>
        <p:sp>
          <p:nvSpPr>
            <p:cNvPr id="329" name="Google Shape;329;p21"/>
            <p:cNvSpPr/>
            <p:nvPr/>
          </p:nvSpPr>
          <p:spPr>
            <a:xfrm>
              <a:off x="816400" y="725200"/>
              <a:ext cx="220227" cy="18287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8289125" y="393400"/>
              <a:ext cx="176550" cy="146608"/>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494050" y="4244200"/>
              <a:ext cx="149325" cy="124000"/>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rot="-7353361">
              <a:off x="-480250" y="1656238"/>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rot="-10799893">
              <a:off x="4046933" y="4078542"/>
              <a:ext cx="1050142" cy="32171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rot="7505541" flipH="1">
              <a:off x="3559244" y="-438906"/>
              <a:ext cx="781646" cy="756733"/>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8967450" y="3762262"/>
              <a:ext cx="176550" cy="146601"/>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21"/>
          <p:cNvSpPr txBox="1">
            <a:spLocks noGrp="1"/>
          </p:cNvSpPr>
          <p:nvPr>
            <p:ph type="title" hasCustomPrompt="1"/>
          </p:nvPr>
        </p:nvSpPr>
        <p:spPr>
          <a:xfrm>
            <a:off x="72000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dk2"/>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37" name="Google Shape;337;p21"/>
          <p:cNvSpPr txBox="1">
            <a:spLocks noGrp="1"/>
          </p:cNvSpPr>
          <p:nvPr>
            <p:ph type="subTitle" idx="1"/>
          </p:nvPr>
        </p:nvSpPr>
        <p:spPr>
          <a:xfrm>
            <a:off x="72000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38" name="Google Shape;338;p21"/>
          <p:cNvSpPr txBox="1">
            <a:spLocks noGrp="1"/>
          </p:cNvSpPr>
          <p:nvPr>
            <p:ph type="title" idx="2" hasCustomPrompt="1"/>
          </p:nvPr>
        </p:nvSpPr>
        <p:spPr>
          <a:xfrm>
            <a:off x="357135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accent4"/>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39" name="Google Shape;339;p21"/>
          <p:cNvSpPr txBox="1">
            <a:spLocks noGrp="1"/>
          </p:cNvSpPr>
          <p:nvPr>
            <p:ph type="subTitle" idx="3"/>
          </p:nvPr>
        </p:nvSpPr>
        <p:spPr>
          <a:xfrm>
            <a:off x="357135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40" name="Google Shape;340;p21"/>
          <p:cNvSpPr txBox="1">
            <a:spLocks noGrp="1"/>
          </p:cNvSpPr>
          <p:nvPr>
            <p:ph type="title" idx="4" hasCustomPrompt="1"/>
          </p:nvPr>
        </p:nvSpPr>
        <p:spPr>
          <a:xfrm>
            <a:off x="6422700" y="1825950"/>
            <a:ext cx="2001300" cy="989400"/>
          </a:xfrm>
          <a:prstGeom prst="rect">
            <a:avLst/>
          </a:prstGeom>
        </p:spPr>
        <p:txBody>
          <a:bodyPr spcFirstLastPara="1" wrap="square" lIns="0" tIns="0" rIns="0" bIns="0" anchor="ctr" anchorCtr="0">
            <a:noAutofit/>
          </a:bodyPr>
          <a:lstStyle>
            <a:lvl1pPr lvl="0" algn="ctr" rtl="0">
              <a:spcBef>
                <a:spcPts val="0"/>
              </a:spcBef>
              <a:spcAft>
                <a:spcPts val="0"/>
              </a:spcAft>
              <a:buClr>
                <a:schemeClr val="dk2"/>
              </a:buClr>
              <a:buSzPts val="7200"/>
              <a:buNone/>
              <a:defRPr sz="4800">
                <a:solidFill>
                  <a:schemeClr val="accent1"/>
                </a:solidFill>
              </a:defRPr>
            </a:lvl1pPr>
            <a:lvl2pPr lvl="1" algn="ctr" rtl="0">
              <a:spcBef>
                <a:spcPts val="0"/>
              </a:spcBef>
              <a:spcAft>
                <a:spcPts val="0"/>
              </a:spcAft>
              <a:buClr>
                <a:schemeClr val="dk2"/>
              </a:buClr>
              <a:buSzPts val="7200"/>
              <a:buNone/>
              <a:defRPr sz="7200">
                <a:solidFill>
                  <a:schemeClr val="dk2"/>
                </a:solidFill>
              </a:defRPr>
            </a:lvl2pPr>
            <a:lvl3pPr lvl="2" algn="ctr" rtl="0">
              <a:spcBef>
                <a:spcPts val="0"/>
              </a:spcBef>
              <a:spcAft>
                <a:spcPts val="0"/>
              </a:spcAft>
              <a:buClr>
                <a:schemeClr val="dk2"/>
              </a:buClr>
              <a:buSzPts val="7200"/>
              <a:buNone/>
              <a:defRPr sz="7200">
                <a:solidFill>
                  <a:schemeClr val="dk2"/>
                </a:solidFill>
              </a:defRPr>
            </a:lvl3pPr>
            <a:lvl4pPr lvl="3" algn="ctr" rtl="0">
              <a:spcBef>
                <a:spcPts val="0"/>
              </a:spcBef>
              <a:spcAft>
                <a:spcPts val="0"/>
              </a:spcAft>
              <a:buClr>
                <a:schemeClr val="dk2"/>
              </a:buClr>
              <a:buSzPts val="7200"/>
              <a:buNone/>
              <a:defRPr sz="7200">
                <a:solidFill>
                  <a:schemeClr val="dk2"/>
                </a:solidFill>
              </a:defRPr>
            </a:lvl4pPr>
            <a:lvl5pPr lvl="4" algn="ctr" rtl="0">
              <a:spcBef>
                <a:spcPts val="0"/>
              </a:spcBef>
              <a:spcAft>
                <a:spcPts val="0"/>
              </a:spcAft>
              <a:buClr>
                <a:schemeClr val="dk2"/>
              </a:buClr>
              <a:buSzPts val="7200"/>
              <a:buNone/>
              <a:defRPr sz="7200">
                <a:solidFill>
                  <a:schemeClr val="dk2"/>
                </a:solidFill>
              </a:defRPr>
            </a:lvl5pPr>
            <a:lvl6pPr lvl="5" algn="ctr" rtl="0">
              <a:spcBef>
                <a:spcPts val="0"/>
              </a:spcBef>
              <a:spcAft>
                <a:spcPts val="0"/>
              </a:spcAft>
              <a:buClr>
                <a:schemeClr val="dk2"/>
              </a:buClr>
              <a:buSzPts val="7200"/>
              <a:buNone/>
              <a:defRPr sz="7200">
                <a:solidFill>
                  <a:schemeClr val="dk2"/>
                </a:solidFill>
              </a:defRPr>
            </a:lvl6pPr>
            <a:lvl7pPr lvl="6" algn="ctr" rtl="0">
              <a:spcBef>
                <a:spcPts val="0"/>
              </a:spcBef>
              <a:spcAft>
                <a:spcPts val="0"/>
              </a:spcAft>
              <a:buClr>
                <a:schemeClr val="dk2"/>
              </a:buClr>
              <a:buSzPts val="7200"/>
              <a:buNone/>
              <a:defRPr sz="7200">
                <a:solidFill>
                  <a:schemeClr val="dk2"/>
                </a:solidFill>
              </a:defRPr>
            </a:lvl7pPr>
            <a:lvl8pPr lvl="7" algn="ctr" rtl="0">
              <a:spcBef>
                <a:spcPts val="0"/>
              </a:spcBef>
              <a:spcAft>
                <a:spcPts val="0"/>
              </a:spcAft>
              <a:buClr>
                <a:schemeClr val="dk2"/>
              </a:buClr>
              <a:buSzPts val="7200"/>
              <a:buNone/>
              <a:defRPr sz="7200">
                <a:solidFill>
                  <a:schemeClr val="dk2"/>
                </a:solidFill>
              </a:defRPr>
            </a:lvl8pPr>
            <a:lvl9pPr lvl="8" algn="ctr" rtl="0">
              <a:spcBef>
                <a:spcPts val="0"/>
              </a:spcBef>
              <a:spcAft>
                <a:spcPts val="0"/>
              </a:spcAft>
              <a:buClr>
                <a:schemeClr val="dk2"/>
              </a:buClr>
              <a:buSzPts val="7200"/>
              <a:buNone/>
              <a:defRPr sz="7200">
                <a:solidFill>
                  <a:schemeClr val="dk2"/>
                </a:solidFill>
              </a:defRPr>
            </a:lvl9pPr>
          </a:lstStyle>
          <a:p>
            <a:r>
              <a:t>xx%</a:t>
            </a:r>
          </a:p>
        </p:txBody>
      </p:sp>
      <p:sp>
        <p:nvSpPr>
          <p:cNvPr id="341" name="Google Shape;341;p21"/>
          <p:cNvSpPr txBox="1">
            <a:spLocks noGrp="1"/>
          </p:cNvSpPr>
          <p:nvPr>
            <p:ph type="subTitle" idx="5"/>
          </p:nvPr>
        </p:nvSpPr>
        <p:spPr>
          <a:xfrm>
            <a:off x="6422700" y="2815350"/>
            <a:ext cx="2001300" cy="502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11">
    <p:bg>
      <p:bgPr>
        <a:solidFill>
          <a:schemeClr val="dk1"/>
        </a:solidFill>
        <a:effectLst/>
      </p:bgPr>
    </p:bg>
    <p:spTree>
      <p:nvGrpSpPr>
        <p:cNvPr id="1" name="Shape 394"/>
        <p:cNvGrpSpPr/>
        <p:nvPr/>
      </p:nvGrpSpPr>
      <p:grpSpPr>
        <a:xfrm>
          <a:off x="0" y="0"/>
          <a:ext cx="0" cy="0"/>
          <a:chOff x="0" y="0"/>
          <a:chExt cx="0" cy="0"/>
        </a:xfrm>
      </p:grpSpPr>
      <p:grpSp>
        <p:nvGrpSpPr>
          <p:cNvPr id="395" name="Google Shape;395;p25"/>
          <p:cNvGrpSpPr/>
          <p:nvPr/>
        </p:nvGrpSpPr>
        <p:grpSpPr>
          <a:xfrm>
            <a:off x="-308908" y="0"/>
            <a:ext cx="9344683" cy="5019769"/>
            <a:chOff x="-308908" y="0"/>
            <a:chExt cx="9344683" cy="5019769"/>
          </a:xfrm>
        </p:grpSpPr>
        <p:sp>
          <p:nvSpPr>
            <p:cNvPr id="396" name="Google Shape;396;p25"/>
            <p:cNvSpPr/>
            <p:nvPr/>
          </p:nvSpPr>
          <p:spPr>
            <a:xfrm>
              <a:off x="1132575" y="756725"/>
              <a:ext cx="202074" cy="16779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5"/>
            <p:cNvSpPr/>
            <p:nvPr/>
          </p:nvSpPr>
          <p:spPr>
            <a:xfrm>
              <a:off x="7822275" y="0"/>
              <a:ext cx="781644" cy="756731"/>
            </a:xfrm>
            <a:custGeom>
              <a:avLst/>
              <a:gdLst/>
              <a:ahLst/>
              <a:cxnLst/>
              <a:rect l="l" t="t" r="r" b="b"/>
              <a:pathLst>
                <a:path w="6683" h="6470" extrusionOk="0">
                  <a:moveTo>
                    <a:pt x="2400" y="1001"/>
                  </a:moveTo>
                  <a:cubicBezTo>
                    <a:pt x="2463" y="1001"/>
                    <a:pt x="2516" y="1010"/>
                    <a:pt x="2570" y="1046"/>
                  </a:cubicBezTo>
                  <a:cubicBezTo>
                    <a:pt x="2739" y="1153"/>
                    <a:pt x="2775" y="1412"/>
                    <a:pt x="2704" y="1590"/>
                  </a:cubicBezTo>
                  <a:cubicBezTo>
                    <a:pt x="2623" y="1795"/>
                    <a:pt x="2445" y="1956"/>
                    <a:pt x="2275" y="2099"/>
                  </a:cubicBezTo>
                  <a:cubicBezTo>
                    <a:pt x="2195" y="2170"/>
                    <a:pt x="2115" y="2232"/>
                    <a:pt x="2034" y="2304"/>
                  </a:cubicBezTo>
                  <a:cubicBezTo>
                    <a:pt x="1963" y="2143"/>
                    <a:pt x="1919" y="1974"/>
                    <a:pt x="1901" y="1804"/>
                  </a:cubicBezTo>
                  <a:cubicBezTo>
                    <a:pt x="1883" y="1626"/>
                    <a:pt x="1892" y="1367"/>
                    <a:pt x="2043" y="1180"/>
                  </a:cubicBezTo>
                  <a:cubicBezTo>
                    <a:pt x="2124" y="1073"/>
                    <a:pt x="2266" y="1001"/>
                    <a:pt x="2400" y="1001"/>
                  </a:cubicBezTo>
                  <a:close/>
                  <a:moveTo>
                    <a:pt x="6569" y="1"/>
                  </a:moveTo>
                  <a:cubicBezTo>
                    <a:pt x="6565" y="1"/>
                    <a:pt x="6561" y="1"/>
                    <a:pt x="6557" y="2"/>
                  </a:cubicBezTo>
                  <a:cubicBezTo>
                    <a:pt x="6513" y="2"/>
                    <a:pt x="6486" y="38"/>
                    <a:pt x="6486" y="74"/>
                  </a:cubicBezTo>
                  <a:cubicBezTo>
                    <a:pt x="6531" y="992"/>
                    <a:pt x="6281" y="1849"/>
                    <a:pt x="5781" y="2473"/>
                  </a:cubicBezTo>
                  <a:cubicBezTo>
                    <a:pt x="5291" y="3082"/>
                    <a:pt x="4555" y="3446"/>
                    <a:pt x="3835" y="3446"/>
                  </a:cubicBezTo>
                  <a:cubicBezTo>
                    <a:pt x="3743" y="3446"/>
                    <a:pt x="3651" y="3440"/>
                    <a:pt x="3560" y="3428"/>
                  </a:cubicBezTo>
                  <a:cubicBezTo>
                    <a:pt x="2944" y="3348"/>
                    <a:pt x="2400" y="2946"/>
                    <a:pt x="2106" y="2438"/>
                  </a:cubicBezTo>
                  <a:cubicBezTo>
                    <a:pt x="2195" y="2366"/>
                    <a:pt x="2284" y="2286"/>
                    <a:pt x="2373" y="2215"/>
                  </a:cubicBezTo>
                  <a:cubicBezTo>
                    <a:pt x="2561" y="2054"/>
                    <a:pt x="2748" y="1876"/>
                    <a:pt x="2837" y="1644"/>
                  </a:cubicBezTo>
                  <a:cubicBezTo>
                    <a:pt x="2927" y="1412"/>
                    <a:pt x="2900" y="1073"/>
                    <a:pt x="2650" y="921"/>
                  </a:cubicBezTo>
                  <a:cubicBezTo>
                    <a:pt x="2571" y="870"/>
                    <a:pt x="2484" y="848"/>
                    <a:pt x="2398" y="848"/>
                  </a:cubicBezTo>
                  <a:cubicBezTo>
                    <a:pt x="2213" y="848"/>
                    <a:pt x="2028" y="951"/>
                    <a:pt x="1919" y="1091"/>
                  </a:cubicBezTo>
                  <a:cubicBezTo>
                    <a:pt x="1749" y="1314"/>
                    <a:pt x="1731" y="1608"/>
                    <a:pt x="1758" y="1822"/>
                  </a:cubicBezTo>
                  <a:cubicBezTo>
                    <a:pt x="1776" y="2018"/>
                    <a:pt x="1829" y="2215"/>
                    <a:pt x="1919" y="2402"/>
                  </a:cubicBezTo>
                  <a:cubicBezTo>
                    <a:pt x="1348" y="2866"/>
                    <a:pt x="768" y="3356"/>
                    <a:pt x="429" y="4017"/>
                  </a:cubicBezTo>
                  <a:cubicBezTo>
                    <a:pt x="0" y="4828"/>
                    <a:pt x="99" y="6006"/>
                    <a:pt x="919" y="6461"/>
                  </a:cubicBezTo>
                  <a:cubicBezTo>
                    <a:pt x="928" y="6461"/>
                    <a:pt x="937" y="6470"/>
                    <a:pt x="955" y="6470"/>
                  </a:cubicBezTo>
                  <a:cubicBezTo>
                    <a:pt x="982" y="6470"/>
                    <a:pt x="1000" y="6452"/>
                    <a:pt x="1017" y="6425"/>
                  </a:cubicBezTo>
                  <a:cubicBezTo>
                    <a:pt x="1035" y="6390"/>
                    <a:pt x="1026" y="6345"/>
                    <a:pt x="991" y="6327"/>
                  </a:cubicBezTo>
                  <a:cubicBezTo>
                    <a:pt x="259" y="5926"/>
                    <a:pt x="170" y="4820"/>
                    <a:pt x="563" y="4079"/>
                  </a:cubicBezTo>
                  <a:cubicBezTo>
                    <a:pt x="884" y="3455"/>
                    <a:pt x="1437" y="2991"/>
                    <a:pt x="1990" y="2536"/>
                  </a:cubicBezTo>
                  <a:cubicBezTo>
                    <a:pt x="2302" y="3080"/>
                    <a:pt x="2882" y="3490"/>
                    <a:pt x="3542" y="3580"/>
                  </a:cubicBezTo>
                  <a:cubicBezTo>
                    <a:pt x="3639" y="3593"/>
                    <a:pt x="3737" y="3599"/>
                    <a:pt x="3836" y="3599"/>
                  </a:cubicBezTo>
                  <a:cubicBezTo>
                    <a:pt x="4597" y="3599"/>
                    <a:pt x="5384" y="3210"/>
                    <a:pt x="5897" y="2563"/>
                  </a:cubicBezTo>
                  <a:cubicBezTo>
                    <a:pt x="6424" y="1911"/>
                    <a:pt x="6682" y="1028"/>
                    <a:pt x="6638" y="74"/>
                  </a:cubicBezTo>
                  <a:cubicBezTo>
                    <a:pt x="6630" y="34"/>
                    <a:pt x="6600" y="1"/>
                    <a:pt x="6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5"/>
            <p:cNvSpPr/>
            <p:nvPr/>
          </p:nvSpPr>
          <p:spPr>
            <a:xfrm>
              <a:off x="6289825" y="4698025"/>
              <a:ext cx="174197" cy="14464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5"/>
            <p:cNvSpPr/>
            <p:nvPr/>
          </p:nvSpPr>
          <p:spPr>
            <a:xfrm>
              <a:off x="7565925" y="1321750"/>
              <a:ext cx="188899" cy="156877"/>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5"/>
            <p:cNvSpPr/>
            <p:nvPr/>
          </p:nvSpPr>
          <p:spPr>
            <a:xfrm>
              <a:off x="1232650" y="3875425"/>
              <a:ext cx="163977" cy="136175"/>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5"/>
            <p:cNvSpPr/>
            <p:nvPr/>
          </p:nvSpPr>
          <p:spPr>
            <a:xfrm rot="-7353361">
              <a:off x="-373725" y="1405163"/>
              <a:ext cx="958838" cy="371626"/>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5"/>
            <p:cNvSpPr/>
            <p:nvPr/>
          </p:nvSpPr>
          <p:spPr>
            <a:xfrm rot="-10799893">
              <a:off x="4008883" y="4698042"/>
              <a:ext cx="1050142" cy="321711"/>
            </a:xfrm>
            <a:custGeom>
              <a:avLst/>
              <a:gdLst/>
              <a:ahLst/>
              <a:cxnLst/>
              <a:rect l="l" t="t" r="r" b="b"/>
              <a:pathLst>
                <a:path w="13070" h="4004" extrusionOk="0">
                  <a:moveTo>
                    <a:pt x="3497" y="961"/>
                  </a:moveTo>
                  <a:cubicBezTo>
                    <a:pt x="3604" y="1006"/>
                    <a:pt x="3711" y="1051"/>
                    <a:pt x="3818" y="1113"/>
                  </a:cubicBezTo>
                  <a:cubicBezTo>
                    <a:pt x="4095" y="1283"/>
                    <a:pt x="4291" y="1479"/>
                    <a:pt x="4398" y="1702"/>
                  </a:cubicBezTo>
                  <a:cubicBezTo>
                    <a:pt x="4514" y="1970"/>
                    <a:pt x="4487" y="2273"/>
                    <a:pt x="4327" y="2460"/>
                  </a:cubicBezTo>
                  <a:cubicBezTo>
                    <a:pt x="4227" y="2583"/>
                    <a:pt x="4068" y="2653"/>
                    <a:pt x="3888" y="2653"/>
                  </a:cubicBezTo>
                  <a:cubicBezTo>
                    <a:pt x="3860" y="2653"/>
                    <a:pt x="3830" y="2651"/>
                    <a:pt x="3800" y="2648"/>
                  </a:cubicBezTo>
                  <a:cubicBezTo>
                    <a:pt x="3542" y="2621"/>
                    <a:pt x="3310" y="2469"/>
                    <a:pt x="3203" y="2264"/>
                  </a:cubicBezTo>
                  <a:cubicBezTo>
                    <a:pt x="2971" y="1827"/>
                    <a:pt x="3167" y="1292"/>
                    <a:pt x="3479" y="979"/>
                  </a:cubicBezTo>
                  <a:cubicBezTo>
                    <a:pt x="3479" y="970"/>
                    <a:pt x="3488" y="970"/>
                    <a:pt x="3497" y="961"/>
                  </a:cubicBezTo>
                  <a:close/>
                  <a:moveTo>
                    <a:pt x="7940" y="819"/>
                  </a:moveTo>
                  <a:cubicBezTo>
                    <a:pt x="8181" y="997"/>
                    <a:pt x="8386" y="1202"/>
                    <a:pt x="8546" y="1434"/>
                  </a:cubicBezTo>
                  <a:cubicBezTo>
                    <a:pt x="8841" y="1880"/>
                    <a:pt x="8921" y="2540"/>
                    <a:pt x="8520" y="2826"/>
                  </a:cubicBezTo>
                  <a:cubicBezTo>
                    <a:pt x="8422" y="2895"/>
                    <a:pt x="8306" y="2930"/>
                    <a:pt x="8181" y="2930"/>
                  </a:cubicBezTo>
                  <a:cubicBezTo>
                    <a:pt x="8112" y="2930"/>
                    <a:pt x="8040" y="2920"/>
                    <a:pt x="7967" y="2897"/>
                  </a:cubicBezTo>
                  <a:cubicBezTo>
                    <a:pt x="7717" y="2826"/>
                    <a:pt x="7503" y="2639"/>
                    <a:pt x="7405" y="2416"/>
                  </a:cubicBezTo>
                  <a:cubicBezTo>
                    <a:pt x="7208" y="1943"/>
                    <a:pt x="7422" y="1425"/>
                    <a:pt x="7681" y="1095"/>
                  </a:cubicBezTo>
                  <a:cubicBezTo>
                    <a:pt x="7761" y="997"/>
                    <a:pt x="7842" y="899"/>
                    <a:pt x="7940" y="819"/>
                  </a:cubicBezTo>
                  <a:close/>
                  <a:moveTo>
                    <a:pt x="9897" y="0"/>
                  </a:moveTo>
                  <a:cubicBezTo>
                    <a:pt x="9141" y="0"/>
                    <a:pt x="8435" y="228"/>
                    <a:pt x="7931" y="631"/>
                  </a:cubicBezTo>
                  <a:cubicBezTo>
                    <a:pt x="7619" y="426"/>
                    <a:pt x="7271" y="275"/>
                    <a:pt x="6887" y="176"/>
                  </a:cubicBezTo>
                  <a:cubicBezTo>
                    <a:pt x="6596" y="108"/>
                    <a:pt x="6289" y="74"/>
                    <a:pt x="5967" y="74"/>
                  </a:cubicBezTo>
                  <a:cubicBezTo>
                    <a:pt x="5578" y="74"/>
                    <a:pt x="5167" y="123"/>
                    <a:pt x="4737" y="221"/>
                  </a:cubicBezTo>
                  <a:cubicBezTo>
                    <a:pt x="4371" y="301"/>
                    <a:pt x="3854" y="444"/>
                    <a:pt x="3461" y="792"/>
                  </a:cubicBezTo>
                  <a:cubicBezTo>
                    <a:pt x="3208" y="707"/>
                    <a:pt x="2940" y="665"/>
                    <a:pt x="2670" y="665"/>
                  </a:cubicBezTo>
                  <a:cubicBezTo>
                    <a:pt x="2095" y="665"/>
                    <a:pt x="1517" y="856"/>
                    <a:pt x="1079" y="1220"/>
                  </a:cubicBezTo>
                  <a:cubicBezTo>
                    <a:pt x="312" y="1871"/>
                    <a:pt x="0" y="3013"/>
                    <a:pt x="357" y="3959"/>
                  </a:cubicBezTo>
                  <a:cubicBezTo>
                    <a:pt x="366" y="3986"/>
                    <a:pt x="393" y="4004"/>
                    <a:pt x="419" y="4004"/>
                  </a:cubicBezTo>
                  <a:lnTo>
                    <a:pt x="446" y="4004"/>
                  </a:lnTo>
                  <a:cubicBezTo>
                    <a:pt x="491" y="3986"/>
                    <a:pt x="509" y="3941"/>
                    <a:pt x="491" y="3905"/>
                  </a:cubicBezTo>
                  <a:cubicBezTo>
                    <a:pt x="161" y="3022"/>
                    <a:pt x="446" y="1943"/>
                    <a:pt x="1169" y="1336"/>
                  </a:cubicBezTo>
                  <a:cubicBezTo>
                    <a:pt x="1583" y="991"/>
                    <a:pt x="2126" y="813"/>
                    <a:pt x="2666" y="813"/>
                  </a:cubicBezTo>
                  <a:cubicBezTo>
                    <a:pt x="2893" y="813"/>
                    <a:pt x="3120" y="845"/>
                    <a:pt x="3337" y="908"/>
                  </a:cubicBezTo>
                  <a:cubicBezTo>
                    <a:pt x="3006" y="1265"/>
                    <a:pt x="2819" y="1854"/>
                    <a:pt x="3069" y="2326"/>
                  </a:cubicBezTo>
                  <a:cubicBezTo>
                    <a:pt x="3194" y="2576"/>
                    <a:pt x="3479" y="2763"/>
                    <a:pt x="3783" y="2799"/>
                  </a:cubicBezTo>
                  <a:cubicBezTo>
                    <a:pt x="3814" y="2802"/>
                    <a:pt x="3845" y="2804"/>
                    <a:pt x="3875" y="2804"/>
                  </a:cubicBezTo>
                  <a:cubicBezTo>
                    <a:pt x="4105" y="2804"/>
                    <a:pt x="4309" y="2716"/>
                    <a:pt x="4443" y="2558"/>
                  </a:cubicBezTo>
                  <a:cubicBezTo>
                    <a:pt x="4630" y="2326"/>
                    <a:pt x="4666" y="1952"/>
                    <a:pt x="4532" y="1639"/>
                  </a:cubicBezTo>
                  <a:cubicBezTo>
                    <a:pt x="4416" y="1390"/>
                    <a:pt x="4202" y="1167"/>
                    <a:pt x="3890" y="988"/>
                  </a:cubicBezTo>
                  <a:cubicBezTo>
                    <a:pt x="3809" y="935"/>
                    <a:pt x="3711" y="890"/>
                    <a:pt x="3622" y="854"/>
                  </a:cubicBezTo>
                  <a:cubicBezTo>
                    <a:pt x="3979" y="569"/>
                    <a:pt x="4443" y="435"/>
                    <a:pt x="4773" y="364"/>
                  </a:cubicBezTo>
                  <a:cubicBezTo>
                    <a:pt x="5188" y="272"/>
                    <a:pt x="5583" y="225"/>
                    <a:pt x="5955" y="225"/>
                  </a:cubicBezTo>
                  <a:cubicBezTo>
                    <a:pt x="6270" y="225"/>
                    <a:pt x="6569" y="259"/>
                    <a:pt x="6851" y="328"/>
                  </a:cubicBezTo>
                  <a:cubicBezTo>
                    <a:pt x="7199" y="408"/>
                    <a:pt x="7529" y="551"/>
                    <a:pt x="7815" y="730"/>
                  </a:cubicBezTo>
                  <a:cubicBezTo>
                    <a:pt x="7726" y="819"/>
                    <a:pt x="7636" y="908"/>
                    <a:pt x="7565" y="997"/>
                  </a:cubicBezTo>
                  <a:cubicBezTo>
                    <a:pt x="7280" y="1363"/>
                    <a:pt x="7048" y="1943"/>
                    <a:pt x="7271" y="2469"/>
                  </a:cubicBezTo>
                  <a:cubicBezTo>
                    <a:pt x="7378" y="2737"/>
                    <a:pt x="7628" y="2960"/>
                    <a:pt x="7922" y="3040"/>
                  </a:cubicBezTo>
                  <a:cubicBezTo>
                    <a:pt x="8006" y="3064"/>
                    <a:pt x="8090" y="3076"/>
                    <a:pt x="8171" y="3076"/>
                  </a:cubicBezTo>
                  <a:cubicBezTo>
                    <a:pt x="8328" y="3076"/>
                    <a:pt x="8476" y="3030"/>
                    <a:pt x="8600" y="2942"/>
                  </a:cubicBezTo>
                  <a:cubicBezTo>
                    <a:pt x="9073" y="2603"/>
                    <a:pt x="9001" y="1854"/>
                    <a:pt x="8671" y="1354"/>
                  </a:cubicBezTo>
                  <a:cubicBezTo>
                    <a:pt x="8511" y="1113"/>
                    <a:pt x="8297" y="899"/>
                    <a:pt x="8056" y="721"/>
                  </a:cubicBezTo>
                  <a:cubicBezTo>
                    <a:pt x="8530" y="354"/>
                    <a:pt x="9174" y="150"/>
                    <a:pt x="9877" y="150"/>
                  </a:cubicBezTo>
                  <a:cubicBezTo>
                    <a:pt x="9994" y="150"/>
                    <a:pt x="10113" y="156"/>
                    <a:pt x="10232" y="167"/>
                  </a:cubicBezTo>
                  <a:cubicBezTo>
                    <a:pt x="11196" y="257"/>
                    <a:pt x="12088" y="658"/>
                    <a:pt x="12953" y="1051"/>
                  </a:cubicBezTo>
                  <a:cubicBezTo>
                    <a:pt x="12963" y="1055"/>
                    <a:pt x="12973" y="1058"/>
                    <a:pt x="12983" y="1058"/>
                  </a:cubicBezTo>
                  <a:cubicBezTo>
                    <a:pt x="13011" y="1058"/>
                    <a:pt x="13038" y="1041"/>
                    <a:pt x="13052" y="1015"/>
                  </a:cubicBezTo>
                  <a:cubicBezTo>
                    <a:pt x="13069" y="979"/>
                    <a:pt x="13052" y="935"/>
                    <a:pt x="13016" y="917"/>
                  </a:cubicBezTo>
                  <a:cubicBezTo>
                    <a:pt x="12142" y="515"/>
                    <a:pt x="11232" y="105"/>
                    <a:pt x="10241" y="16"/>
                  </a:cubicBezTo>
                  <a:cubicBezTo>
                    <a:pt x="10126" y="5"/>
                    <a:pt x="10011" y="0"/>
                    <a:pt x="98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5"/>
            <p:cNvSpPr/>
            <p:nvPr/>
          </p:nvSpPr>
          <p:spPr>
            <a:xfrm>
              <a:off x="8902250" y="3320000"/>
              <a:ext cx="133525" cy="110873"/>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5"/>
            <p:cNvSpPr/>
            <p:nvPr/>
          </p:nvSpPr>
          <p:spPr>
            <a:xfrm>
              <a:off x="166250" y="3113500"/>
              <a:ext cx="142424" cy="118276"/>
            </a:xfrm>
            <a:custGeom>
              <a:avLst/>
              <a:gdLst/>
              <a:ahLst/>
              <a:cxnLst/>
              <a:rect l="l" t="t" r="r" b="b"/>
              <a:pathLst>
                <a:path w="3302" h="2742" extrusionOk="0">
                  <a:moveTo>
                    <a:pt x="1530" y="0"/>
                  </a:moveTo>
                  <a:cubicBezTo>
                    <a:pt x="1437" y="0"/>
                    <a:pt x="1364" y="67"/>
                    <a:pt x="1348" y="163"/>
                  </a:cubicBezTo>
                  <a:cubicBezTo>
                    <a:pt x="1321" y="440"/>
                    <a:pt x="1294" y="717"/>
                    <a:pt x="1277" y="993"/>
                  </a:cubicBezTo>
                  <a:cubicBezTo>
                    <a:pt x="1107" y="725"/>
                    <a:pt x="947" y="449"/>
                    <a:pt x="804" y="163"/>
                  </a:cubicBezTo>
                  <a:cubicBezTo>
                    <a:pt x="772" y="93"/>
                    <a:pt x="704" y="55"/>
                    <a:pt x="635" y="55"/>
                  </a:cubicBezTo>
                  <a:cubicBezTo>
                    <a:pt x="607" y="55"/>
                    <a:pt x="580" y="61"/>
                    <a:pt x="554" y="74"/>
                  </a:cubicBezTo>
                  <a:cubicBezTo>
                    <a:pt x="456" y="119"/>
                    <a:pt x="420" y="235"/>
                    <a:pt x="465" y="333"/>
                  </a:cubicBezTo>
                  <a:cubicBezTo>
                    <a:pt x="616" y="636"/>
                    <a:pt x="786" y="931"/>
                    <a:pt x="973" y="1216"/>
                  </a:cubicBezTo>
                  <a:lnTo>
                    <a:pt x="188" y="1252"/>
                  </a:lnTo>
                  <a:cubicBezTo>
                    <a:pt x="81" y="1252"/>
                    <a:pt x="1" y="1341"/>
                    <a:pt x="10" y="1448"/>
                  </a:cubicBezTo>
                  <a:cubicBezTo>
                    <a:pt x="10" y="1546"/>
                    <a:pt x="99" y="1626"/>
                    <a:pt x="197" y="1626"/>
                  </a:cubicBezTo>
                  <a:lnTo>
                    <a:pt x="206" y="1626"/>
                  </a:lnTo>
                  <a:lnTo>
                    <a:pt x="1107" y="1591"/>
                  </a:lnTo>
                  <a:lnTo>
                    <a:pt x="1107" y="1591"/>
                  </a:lnTo>
                  <a:cubicBezTo>
                    <a:pt x="857" y="1823"/>
                    <a:pt x="608" y="2055"/>
                    <a:pt x="349" y="2278"/>
                  </a:cubicBezTo>
                  <a:cubicBezTo>
                    <a:pt x="269" y="2349"/>
                    <a:pt x="260" y="2465"/>
                    <a:pt x="322" y="2545"/>
                  </a:cubicBezTo>
                  <a:cubicBezTo>
                    <a:pt x="358" y="2590"/>
                    <a:pt x="411" y="2608"/>
                    <a:pt x="465" y="2608"/>
                  </a:cubicBezTo>
                  <a:cubicBezTo>
                    <a:pt x="509" y="2608"/>
                    <a:pt x="554" y="2599"/>
                    <a:pt x="590" y="2563"/>
                  </a:cubicBezTo>
                  <a:cubicBezTo>
                    <a:pt x="813" y="2376"/>
                    <a:pt x="1036" y="2171"/>
                    <a:pt x="1250" y="1974"/>
                  </a:cubicBezTo>
                  <a:cubicBezTo>
                    <a:pt x="1250" y="2171"/>
                    <a:pt x="1259" y="2367"/>
                    <a:pt x="1268" y="2563"/>
                  </a:cubicBezTo>
                  <a:cubicBezTo>
                    <a:pt x="1277" y="2670"/>
                    <a:pt x="1357" y="2742"/>
                    <a:pt x="1464" y="2742"/>
                  </a:cubicBezTo>
                  <a:lnTo>
                    <a:pt x="1473" y="2742"/>
                  </a:lnTo>
                  <a:cubicBezTo>
                    <a:pt x="1580" y="2742"/>
                    <a:pt x="1651" y="2652"/>
                    <a:pt x="1651" y="2545"/>
                  </a:cubicBezTo>
                  <a:cubicBezTo>
                    <a:pt x="1642" y="2394"/>
                    <a:pt x="1633" y="2233"/>
                    <a:pt x="1633" y="2081"/>
                  </a:cubicBezTo>
                  <a:lnTo>
                    <a:pt x="1633" y="2081"/>
                  </a:lnTo>
                  <a:cubicBezTo>
                    <a:pt x="1767" y="2233"/>
                    <a:pt x="1901" y="2385"/>
                    <a:pt x="2053" y="2527"/>
                  </a:cubicBezTo>
                  <a:cubicBezTo>
                    <a:pt x="2088" y="2563"/>
                    <a:pt x="2133" y="2581"/>
                    <a:pt x="2178" y="2581"/>
                  </a:cubicBezTo>
                  <a:cubicBezTo>
                    <a:pt x="2231" y="2581"/>
                    <a:pt x="2276" y="2563"/>
                    <a:pt x="2320" y="2527"/>
                  </a:cubicBezTo>
                  <a:cubicBezTo>
                    <a:pt x="2392" y="2456"/>
                    <a:pt x="2392" y="2331"/>
                    <a:pt x="2311" y="2260"/>
                  </a:cubicBezTo>
                  <a:cubicBezTo>
                    <a:pt x="2088" y="2037"/>
                    <a:pt x="1883" y="1805"/>
                    <a:pt x="1687" y="1564"/>
                  </a:cubicBezTo>
                  <a:lnTo>
                    <a:pt x="3114" y="1493"/>
                  </a:lnTo>
                  <a:cubicBezTo>
                    <a:pt x="3221" y="1493"/>
                    <a:pt x="3302" y="1403"/>
                    <a:pt x="3293" y="1296"/>
                  </a:cubicBezTo>
                  <a:cubicBezTo>
                    <a:pt x="3293" y="1189"/>
                    <a:pt x="3204" y="1118"/>
                    <a:pt x="3097" y="1118"/>
                  </a:cubicBezTo>
                  <a:lnTo>
                    <a:pt x="2071" y="1163"/>
                  </a:lnTo>
                  <a:cubicBezTo>
                    <a:pt x="2285" y="940"/>
                    <a:pt x="2499" y="717"/>
                    <a:pt x="2704" y="476"/>
                  </a:cubicBezTo>
                  <a:cubicBezTo>
                    <a:pt x="2775" y="404"/>
                    <a:pt x="2766" y="279"/>
                    <a:pt x="2686" y="208"/>
                  </a:cubicBezTo>
                  <a:cubicBezTo>
                    <a:pt x="2654" y="180"/>
                    <a:pt x="2611" y="166"/>
                    <a:pt x="2567" y="166"/>
                  </a:cubicBezTo>
                  <a:cubicBezTo>
                    <a:pt x="2513" y="166"/>
                    <a:pt x="2458" y="187"/>
                    <a:pt x="2419" y="226"/>
                  </a:cubicBezTo>
                  <a:cubicBezTo>
                    <a:pt x="2178" y="511"/>
                    <a:pt x="1919" y="779"/>
                    <a:pt x="1651" y="1047"/>
                  </a:cubicBezTo>
                  <a:cubicBezTo>
                    <a:pt x="1669" y="770"/>
                    <a:pt x="1696" y="494"/>
                    <a:pt x="1732" y="208"/>
                  </a:cubicBezTo>
                  <a:cubicBezTo>
                    <a:pt x="1741" y="110"/>
                    <a:pt x="1669" y="12"/>
                    <a:pt x="1562" y="3"/>
                  </a:cubicBezTo>
                  <a:cubicBezTo>
                    <a:pt x="1551" y="1"/>
                    <a:pt x="1540" y="0"/>
                    <a:pt x="15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5"/>
          <p:cNvSpPr txBox="1">
            <a:spLocks noGrp="1"/>
          </p:cNvSpPr>
          <p:nvPr>
            <p:ph type="title"/>
          </p:nvPr>
        </p:nvSpPr>
        <p:spPr>
          <a:xfrm>
            <a:off x="2341950" y="2108475"/>
            <a:ext cx="4460100" cy="12162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61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6" name="Google Shape;406;p25"/>
          <p:cNvSpPr txBox="1">
            <a:spLocks noGrp="1"/>
          </p:cNvSpPr>
          <p:nvPr>
            <p:ph type="subTitle" idx="1"/>
          </p:nvPr>
        </p:nvSpPr>
        <p:spPr>
          <a:xfrm>
            <a:off x="2739750" y="2193900"/>
            <a:ext cx="3664500" cy="383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lvl1pPr>
            <a:lvl2pPr lvl="1" rtl="0">
              <a:lnSpc>
                <a:spcPct val="100000"/>
              </a:lnSpc>
              <a:spcBef>
                <a:spcPts val="0"/>
              </a:spcBef>
              <a:spcAft>
                <a:spcPts val="0"/>
              </a:spcAft>
              <a:buClr>
                <a:schemeClr val="accent2"/>
              </a:buClr>
              <a:buSzPts val="1600"/>
              <a:buNone/>
              <a:defRPr>
                <a:solidFill>
                  <a:schemeClr val="accent2"/>
                </a:solidFill>
              </a:defRPr>
            </a:lvl2pPr>
            <a:lvl3pPr lvl="2" rtl="0">
              <a:lnSpc>
                <a:spcPct val="100000"/>
              </a:lnSpc>
              <a:spcBef>
                <a:spcPts val="0"/>
              </a:spcBef>
              <a:spcAft>
                <a:spcPts val="0"/>
              </a:spcAft>
              <a:buClr>
                <a:schemeClr val="accent2"/>
              </a:buClr>
              <a:buSzPts val="1600"/>
              <a:buNone/>
              <a:defRPr>
                <a:solidFill>
                  <a:schemeClr val="accent2"/>
                </a:solidFill>
              </a:defRPr>
            </a:lvl3pPr>
            <a:lvl4pPr lvl="3" rtl="0">
              <a:lnSpc>
                <a:spcPct val="100000"/>
              </a:lnSpc>
              <a:spcBef>
                <a:spcPts val="0"/>
              </a:spcBef>
              <a:spcAft>
                <a:spcPts val="0"/>
              </a:spcAft>
              <a:buClr>
                <a:schemeClr val="accent2"/>
              </a:buClr>
              <a:buSzPts val="1600"/>
              <a:buNone/>
              <a:defRPr>
                <a:solidFill>
                  <a:schemeClr val="accent2"/>
                </a:solidFill>
              </a:defRPr>
            </a:lvl4pPr>
            <a:lvl5pPr lvl="4" rtl="0">
              <a:lnSpc>
                <a:spcPct val="100000"/>
              </a:lnSpc>
              <a:spcBef>
                <a:spcPts val="0"/>
              </a:spcBef>
              <a:spcAft>
                <a:spcPts val="0"/>
              </a:spcAft>
              <a:buClr>
                <a:schemeClr val="accent2"/>
              </a:buClr>
              <a:buSzPts val="1600"/>
              <a:buNone/>
              <a:defRPr>
                <a:solidFill>
                  <a:schemeClr val="accent2"/>
                </a:solidFill>
              </a:defRPr>
            </a:lvl5pPr>
            <a:lvl6pPr lvl="5" rtl="0">
              <a:lnSpc>
                <a:spcPct val="100000"/>
              </a:lnSpc>
              <a:spcBef>
                <a:spcPts val="0"/>
              </a:spcBef>
              <a:spcAft>
                <a:spcPts val="0"/>
              </a:spcAft>
              <a:buClr>
                <a:schemeClr val="accent2"/>
              </a:buClr>
              <a:buSzPts val="1600"/>
              <a:buNone/>
              <a:defRPr>
                <a:solidFill>
                  <a:schemeClr val="accent2"/>
                </a:solidFill>
              </a:defRPr>
            </a:lvl6pPr>
            <a:lvl7pPr lvl="6" rtl="0">
              <a:lnSpc>
                <a:spcPct val="100000"/>
              </a:lnSpc>
              <a:spcBef>
                <a:spcPts val="0"/>
              </a:spcBef>
              <a:spcAft>
                <a:spcPts val="0"/>
              </a:spcAft>
              <a:buClr>
                <a:schemeClr val="accent2"/>
              </a:buClr>
              <a:buSzPts val="1600"/>
              <a:buNone/>
              <a:defRPr>
                <a:solidFill>
                  <a:schemeClr val="accent2"/>
                </a:solidFill>
              </a:defRPr>
            </a:lvl7pPr>
            <a:lvl8pPr lvl="7" rtl="0">
              <a:lnSpc>
                <a:spcPct val="100000"/>
              </a:lnSpc>
              <a:spcBef>
                <a:spcPts val="0"/>
              </a:spcBef>
              <a:spcAft>
                <a:spcPts val="0"/>
              </a:spcAft>
              <a:buClr>
                <a:schemeClr val="accent2"/>
              </a:buClr>
              <a:buSzPts val="1600"/>
              <a:buNone/>
              <a:defRPr>
                <a:solidFill>
                  <a:schemeClr val="accent2"/>
                </a:solidFill>
              </a:defRPr>
            </a:lvl8pPr>
            <a:lvl9pPr lvl="8" rtl="0">
              <a:lnSpc>
                <a:spcPct val="100000"/>
              </a:lnSpc>
              <a:spcBef>
                <a:spcPts val="0"/>
              </a:spcBef>
              <a:spcAft>
                <a:spcPts val="0"/>
              </a:spcAft>
              <a:buClr>
                <a:schemeClr val="accent2"/>
              </a:buClr>
              <a:buSzPts val="1600"/>
              <a:buNone/>
              <a:defRPr>
                <a:solidFill>
                  <a:schemeClr val="accent2"/>
                </a:solidFill>
              </a:defRPr>
            </a:lvl9pPr>
          </a:lstStyle>
          <a:p>
            <a:endParaRPr/>
          </a:p>
        </p:txBody>
      </p:sp>
      <p:sp>
        <p:nvSpPr>
          <p:cNvPr id="407" name="Google Shape;407;p25"/>
          <p:cNvSpPr txBox="1">
            <a:spLocks noGrp="1"/>
          </p:cNvSpPr>
          <p:nvPr>
            <p:ph type="subTitle" idx="2"/>
          </p:nvPr>
        </p:nvSpPr>
        <p:spPr>
          <a:xfrm>
            <a:off x="3334800" y="2577300"/>
            <a:ext cx="2474400" cy="9354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accent2"/>
              </a:buClr>
              <a:buSzPts val="1600"/>
              <a:buNone/>
              <a:defRPr>
                <a:solidFill>
                  <a:schemeClr val="accent2"/>
                </a:solidFill>
              </a:defRPr>
            </a:lvl1pPr>
            <a:lvl2pPr lvl="1" rtl="0">
              <a:lnSpc>
                <a:spcPct val="100000"/>
              </a:lnSpc>
              <a:spcBef>
                <a:spcPts val="0"/>
              </a:spcBef>
              <a:spcAft>
                <a:spcPts val="0"/>
              </a:spcAft>
              <a:buClr>
                <a:schemeClr val="accent2"/>
              </a:buClr>
              <a:buSzPts val="1600"/>
              <a:buNone/>
              <a:defRPr>
                <a:solidFill>
                  <a:schemeClr val="accent2"/>
                </a:solidFill>
              </a:defRPr>
            </a:lvl2pPr>
            <a:lvl3pPr lvl="2" rtl="0">
              <a:lnSpc>
                <a:spcPct val="100000"/>
              </a:lnSpc>
              <a:spcBef>
                <a:spcPts val="0"/>
              </a:spcBef>
              <a:spcAft>
                <a:spcPts val="0"/>
              </a:spcAft>
              <a:buClr>
                <a:schemeClr val="accent2"/>
              </a:buClr>
              <a:buSzPts val="1600"/>
              <a:buNone/>
              <a:defRPr>
                <a:solidFill>
                  <a:schemeClr val="accent2"/>
                </a:solidFill>
              </a:defRPr>
            </a:lvl3pPr>
            <a:lvl4pPr lvl="3" rtl="0">
              <a:lnSpc>
                <a:spcPct val="100000"/>
              </a:lnSpc>
              <a:spcBef>
                <a:spcPts val="0"/>
              </a:spcBef>
              <a:spcAft>
                <a:spcPts val="0"/>
              </a:spcAft>
              <a:buClr>
                <a:schemeClr val="accent2"/>
              </a:buClr>
              <a:buSzPts val="1600"/>
              <a:buNone/>
              <a:defRPr>
                <a:solidFill>
                  <a:schemeClr val="accent2"/>
                </a:solidFill>
              </a:defRPr>
            </a:lvl4pPr>
            <a:lvl5pPr lvl="4" rtl="0">
              <a:lnSpc>
                <a:spcPct val="100000"/>
              </a:lnSpc>
              <a:spcBef>
                <a:spcPts val="0"/>
              </a:spcBef>
              <a:spcAft>
                <a:spcPts val="0"/>
              </a:spcAft>
              <a:buClr>
                <a:schemeClr val="accent2"/>
              </a:buClr>
              <a:buSzPts val="1600"/>
              <a:buNone/>
              <a:defRPr>
                <a:solidFill>
                  <a:schemeClr val="accent2"/>
                </a:solidFill>
              </a:defRPr>
            </a:lvl5pPr>
            <a:lvl6pPr lvl="5" rtl="0">
              <a:lnSpc>
                <a:spcPct val="100000"/>
              </a:lnSpc>
              <a:spcBef>
                <a:spcPts val="0"/>
              </a:spcBef>
              <a:spcAft>
                <a:spcPts val="0"/>
              </a:spcAft>
              <a:buClr>
                <a:schemeClr val="accent2"/>
              </a:buClr>
              <a:buSzPts val="1600"/>
              <a:buNone/>
              <a:defRPr>
                <a:solidFill>
                  <a:schemeClr val="accent2"/>
                </a:solidFill>
              </a:defRPr>
            </a:lvl6pPr>
            <a:lvl7pPr lvl="6" rtl="0">
              <a:lnSpc>
                <a:spcPct val="100000"/>
              </a:lnSpc>
              <a:spcBef>
                <a:spcPts val="0"/>
              </a:spcBef>
              <a:spcAft>
                <a:spcPts val="0"/>
              </a:spcAft>
              <a:buClr>
                <a:schemeClr val="accent2"/>
              </a:buClr>
              <a:buSzPts val="1600"/>
              <a:buNone/>
              <a:defRPr>
                <a:solidFill>
                  <a:schemeClr val="accent2"/>
                </a:solidFill>
              </a:defRPr>
            </a:lvl7pPr>
            <a:lvl8pPr lvl="7" rtl="0">
              <a:lnSpc>
                <a:spcPct val="100000"/>
              </a:lnSpc>
              <a:spcBef>
                <a:spcPts val="0"/>
              </a:spcBef>
              <a:spcAft>
                <a:spcPts val="0"/>
              </a:spcAft>
              <a:buClr>
                <a:schemeClr val="accent2"/>
              </a:buClr>
              <a:buSzPts val="1600"/>
              <a:buNone/>
              <a:defRPr>
                <a:solidFill>
                  <a:schemeClr val="accent2"/>
                </a:solidFill>
              </a:defRPr>
            </a:lvl8pPr>
            <a:lvl9pPr lvl="8" rtl="0">
              <a:lnSpc>
                <a:spcPct val="100000"/>
              </a:lnSpc>
              <a:spcBef>
                <a:spcPts val="0"/>
              </a:spcBef>
              <a:spcAft>
                <a:spcPts val="0"/>
              </a:spcAft>
              <a:buClr>
                <a:schemeClr val="accent2"/>
              </a:buClr>
              <a:buSzPts val="1600"/>
              <a:buNone/>
              <a:defRPr>
                <a:solidFill>
                  <a:schemeClr val="accent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43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dk1"/>
              </a:buClr>
              <a:buSzPts val="3600"/>
              <a:buFont typeface="Patrick Hand"/>
              <a:buNone/>
              <a:defRPr sz="3600" b="1">
                <a:solidFill>
                  <a:schemeClr val="dk1"/>
                </a:solidFill>
                <a:latin typeface="Patrick Hand"/>
                <a:ea typeface="Patrick Hand"/>
                <a:cs typeface="Patrick Hand"/>
                <a:sym typeface="Patrick Ha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1pPr>
            <a:lvl2pPr marL="914400" lvl="1"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2pPr>
            <a:lvl3pPr marL="1371600" lvl="2"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3pPr>
            <a:lvl4pPr marL="1828800" lvl="3"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4pPr>
            <a:lvl5pPr marL="2286000" lvl="4"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5pPr>
            <a:lvl6pPr marL="2743200" lvl="5"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6pPr>
            <a:lvl7pPr marL="3200400" lvl="6"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7pPr>
            <a:lvl8pPr marL="3657600" lvl="7" indent="-330200">
              <a:lnSpc>
                <a:spcPct val="115000"/>
              </a:lnSpc>
              <a:spcBef>
                <a:spcPts val="1600"/>
              </a:spcBef>
              <a:spcAft>
                <a:spcPts val="0"/>
              </a:spcAft>
              <a:buClr>
                <a:schemeClr val="dk1"/>
              </a:buClr>
              <a:buSzPts val="1600"/>
              <a:buFont typeface="Red Hat Text"/>
              <a:buChar char="○"/>
              <a:defRPr sz="1600">
                <a:solidFill>
                  <a:schemeClr val="dk1"/>
                </a:solidFill>
                <a:latin typeface="Red Hat Text"/>
                <a:ea typeface="Red Hat Text"/>
                <a:cs typeface="Red Hat Text"/>
                <a:sym typeface="Red Hat Text"/>
              </a:defRPr>
            </a:lvl8pPr>
            <a:lvl9pPr marL="4114800" lvl="8" indent="-330200">
              <a:lnSpc>
                <a:spcPct val="115000"/>
              </a:lnSpc>
              <a:spcBef>
                <a:spcPts val="1600"/>
              </a:spcBef>
              <a:spcAft>
                <a:spcPts val="1600"/>
              </a:spcAft>
              <a:buClr>
                <a:schemeClr val="dk1"/>
              </a:buClr>
              <a:buSzPts val="1600"/>
              <a:buFont typeface="Red Hat Text"/>
              <a:buChar char="■"/>
              <a:defRPr sz="1600">
                <a:solidFill>
                  <a:schemeClr val="dk1"/>
                </a:solidFill>
                <a:latin typeface="Red Hat Text"/>
                <a:ea typeface="Red Hat Text"/>
                <a:cs typeface="Red Hat Text"/>
                <a:sym typeface="Red Hat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60" r:id="rId4"/>
    <p:sldLayoutId id="2147483661" r:id="rId5"/>
    <p:sldLayoutId id="2147483663" r:id="rId6"/>
    <p:sldLayoutId id="2147483667" r:id="rId7"/>
    <p:sldLayoutId id="2147483671" r:id="rId8"/>
    <p:sldLayoutId id="2147483673" r:id="rId9"/>
    <p:sldLayoutId id="214748367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102" name="Picture 4" descr="Pantech Solutions Pvt Ltd | Electrical, Electronics/Telecommunication,  Instrumentation Engineers Required | Fresher Jobs in Chennai | October  2010. – AfterBtech"/>
          <p:cNvPicPr>
            <a:picLocks noChangeAspect="1" noChangeArrowheads="1"/>
          </p:cNvPicPr>
          <p:nvPr/>
        </p:nvPicPr>
        <p:blipFill rotWithShape="1">
          <a:blip r:embed="rId3">
            <a:extLst>
              <a:ext uri="{28A0092B-C50C-407E-A947-70E740481C1C}">
                <a14:useLocalDpi xmlns:a14="http://schemas.microsoft.com/office/drawing/2010/main" val="0"/>
              </a:ext>
            </a:extLst>
          </a:blip>
          <a:srcRect l="6260" t="12859" r="8505" b="22025"/>
          <a:stretch/>
        </p:blipFill>
        <p:spPr bwMode="auto">
          <a:xfrm>
            <a:off x="6779150" y="412581"/>
            <a:ext cx="2062114" cy="533400"/>
          </a:xfrm>
          <a:prstGeom prst="rect">
            <a:avLst/>
          </a:prstGeom>
          <a:noFill/>
          <a:extLst>
            <a:ext uri="{909E8E84-426E-40DD-AFC4-6F175D3DCCD1}">
              <a14:hiddenFill xmlns:a14="http://schemas.microsoft.com/office/drawing/2010/main">
                <a:solidFill>
                  <a:srgbClr val="FFFFFF"/>
                </a:solidFill>
              </a14:hiddenFill>
            </a:ext>
          </a:extLst>
        </p:spPr>
      </p:pic>
      <p:sp>
        <p:nvSpPr>
          <p:cNvPr id="445" name="Google Shape;445;p31"/>
          <p:cNvSpPr/>
          <p:nvPr/>
        </p:nvSpPr>
        <p:spPr>
          <a:xfrm flipH="1">
            <a:off x="2045555" y="3582600"/>
            <a:ext cx="5220909" cy="656025"/>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 dirty="0"/>
          </a:p>
        </p:txBody>
      </p:sp>
      <p:sp>
        <p:nvSpPr>
          <p:cNvPr id="446" name="Google Shape;446;p31"/>
          <p:cNvSpPr txBox="1">
            <a:spLocks noGrp="1"/>
          </p:cNvSpPr>
          <p:nvPr>
            <p:ph type="ctrTitle"/>
          </p:nvPr>
        </p:nvSpPr>
        <p:spPr>
          <a:xfrm>
            <a:off x="690612" y="985307"/>
            <a:ext cx="7762875" cy="2475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b="1" dirty="0" smtClean="0">
                <a:solidFill>
                  <a:schemeClr val="dk2"/>
                </a:solidFill>
              </a:rPr>
              <a:t>Raspberry Pi Master Class</a:t>
            </a:r>
            <a:br>
              <a:rPr lang="en" sz="6000" b="1" dirty="0" smtClean="0">
                <a:solidFill>
                  <a:schemeClr val="dk2"/>
                </a:solidFill>
              </a:rPr>
            </a:br>
            <a:r>
              <a:rPr lang="en" sz="6000" b="1" dirty="0" smtClean="0">
                <a:solidFill>
                  <a:schemeClr val="accent2"/>
                </a:solidFill>
              </a:rPr>
              <a:t>Day-22</a:t>
            </a:r>
            <a:endParaRPr sz="6000" b="1" dirty="0">
              <a:solidFill>
                <a:schemeClr val="accent2"/>
              </a:solidFill>
            </a:endParaRPr>
          </a:p>
        </p:txBody>
      </p:sp>
      <p:sp>
        <p:nvSpPr>
          <p:cNvPr id="447" name="Google Shape;447;p31"/>
          <p:cNvSpPr txBox="1">
            <a:spLocks noGrp="1"/>
          </p:cNvSpPr>
          <p:nvPr>
            <p:ph type="subTitle" idx="1"/>
          </p:nvPr>
        </p:nvSpPr>
        <p:spPr>
          <a:xfrm>
            <a:off x="2448909" y="3729262"/>
            <a:ext cx="4414200" cy="36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b="1" dirty="0" smtClean="0"/>
              <a:t>Webpage design for appliance control</a:t>
            </a:r>
            <a:endParaRPr b="1" dirty="0"/>
          </a:p>
        </p:txBody>
      </p:sp>
      <p:sp>
        <p:nvSpPr>
          <p:cNvPr id="514" name="Google Shape;514;p31"/>
          <p:cNvSpPr/>
          <p:nvPr/>
        </p:nvSpPr>
        <p:spPr>
          <a:xfrm rot="444116" flipH="1">
            <a:off x="4062298" y="2777388"/>
            <a:ext cx="2993389" cy="729708"/>
          </a:xfrm>
          <a:custGeom>
            <a:avLst/>
            <a:gdLst/>
            <a:ahLst/>
            <a:cxnLst/>
            <a:rect l="l" t="t" r="r" b="b"/>
            <a:pathLst>
              <a:path w="11884" h="4606" extrusionOk="0">
                <a:moveTo>
                  <a:pt x="3738" y="2232"/>
                </a:moveTo>
                <a:cubicBezTo>
                  <a:pt x="3845" y="2232"/>
                  <a:pt x="3961" y="2286"/>
                  <a:pt x="4050" y="2366"/>
                </a:cubicBezTo>
                <a:cubicBezTo>
                  <a:pt x="4175" y="2491"/>
                  <a:pt x="4256" y="2660"/>
                  <a:pt x="4247" y="2821"/>
                </a:cubicBezTo>
                <a:cubicBezTo>
                  <a:pt x="4247" y="2937"/>
                  <a:pt x="4211" y="3062"/>
                  <a:pt x="4148" y="3169"/>
                </a:cubicBezTo>
                <a:cubicBezTo>
                  <a:pt x="3899" y="2910"/>
                  <a:pt x="3738" y="2589"/>
                  <a:pt x="3738" y="2232"/>
                </a:cubicBezTo>
                <a:close/>
                <a:moveTo>
                  <a:pt x="393" y="0"/>
                </a:moveTo>
                <a:cubicBezTo>
                  <a:pt x="357" y="0"/>
                  <a:pt x="329" y="25"/>
                  <a:pt x="321" y="56"/>
                </a:cubicBezTo>
                <a:cubicBezTo>
                  <a:pt x="0" y="1635"/>
                  <a:pt x="1089" y="3347"/>
                  <a:pt x="2659" y="3722"/>
                </a:cubicBezTo>
                <a:cubicBezTo>
                  <a:pt x="2843" y="3766"/>
                  <a:pt x="3021" y="3789"/>
                  <a:pt x="3188" y="3789"/>
                </a:cubicBezTo>
                <a:cubicBezTo>
                  <a:pt x="3392" y="3789"/>
                  <a:pt x="3580" y="3755"/>
                  <a:pt x="3747" y="3686"/>
                </a:cubicBezTo>
                <a:cubicBezTo>
                  <a:pt x="3908" y="3624"/>
                  <a:pt x="4059" y="3517"/>
                  <a:pt x="4166" y="3392"/>
                </a:cubicBezTo>
                <a:cubicBezTo>
                  <a:pt x="4345" y="3544"/>
                  <a:pt x="4550" y="3669"/>
                  <a:pt x="4755" y="3749"/>
                </a:cubicBezTo>
                <a:cubicBezTo>
                  <a:pt x="5075" y="3870"/>
                  <a:pt x="5414" y="3913"/>
                  <a:pt x="5739" y="3913"/>
                </a:cubicBezTo>
                <a:cubicBezTo>
                  <a:pt x="6128" y="3913"/>
                  <a:pt x="6497" y="3852"/>
                  <a:pt x="6789" y="3793"/>
                </a:cubicBezTo>
                <a:cubicBezTo>
                  <a:pt x="6976" y="3758"/>
                  <a:pt x="7173" y="3713"/>
                  <a:pt x="7360" y="3669"/>
                </a:cubicBezTo>
                <a:cubicBezTo>
                  <a:pt x="7815" y="3561"/>
                  <a:pt x="8288" y="3454"/>
                  <a:pt x="8761" y="3428"/>
                </a:cubicBezTo>
                <a:cubicBezTo>
                  <a:pt x="8821" y="3425"/>
                  <a:pt x="8881" y="3423"/>
                  <a:pt x="8942" y="3423"/>
                </a:cubicBezTo>
                <a:cubicBezTo>
                  <a:pt x="9980" y="3423"/>
                  <a:pt x="11016" y="3854"/>
                  <a:pt x="11749" y="4587"/>
                </a:cubicBezTo>
                <a:cubicBezTo>
                  <a:pt x="11758" y="4596"/>
                  <a:pt x="11776" y="4605"/>
                  <a:pt x="11803" y="4605"/>
                </a:cubicBezTo>
                <a:cubicBezTo>
                  <a:pt x="11821" y="4605"/>
                  <a:pt x="11838" y="4596"/>
                  <a:pt x="11847" y="4587"/>
                </a:cubicBezTo>
                <a:cubicBezTo>
                  <a:pt x="11883" y="4561"/>
                  <a:pt x="11883" y="4507"/>
                  <a:pt x="11856" y="4480"/>
                </a:cubicBezTo>
                <a:cubicBezTo>
                  <a:pt x="11095" y="3719"/>
                  <a:pt x="10027" y="3279"/>
                  <a:pt x="8962" y="3279"/>
                </a:cubicBezTo>
                <a:cubicBezTo>
                  <a:pt x="8892" y="3279"/>
                  <a:pt x="8822" y="3281"/>
                  <a:pt x="8752" y="3285"/>
                </a:cubicBezTo>
                <a:cubicBezTo>
                  <a:pt x="8270" y="3303"/>
                  <a:pt x="7788" y="3419"/>
                  <a:pt x="7333" y="3526"/>
                </a:cubicBezTo>
                <a:cubicBezTo>
                  <a:pt x="7137" y="3570"/>
                  <a:pt x="6950" y="3615"/>
                  <a:pt x="6762" y="3651"/>
                </a:cubicBezTo>
                <a:cubicBezTo>
                  <a:pt x="6482" y="3709"/>
                  <a:pt x="6129" y="3767"/>
                  <a:pt x="5758" y="3767"/>
                </a:cubicBezTo>
                <a:cubicBezTo>
                  <a:pt x="5444" y="3767"/>
                  <a:pt x="5116" y="3725"/>
                  <a:pt x="4809" y="3606"/>
                </a:cubicBezTo>
                <a:cubicBezTo>
                  <a:pt x="4612" y="3535"/>
                  <a:pt x="4425" y="3419"/>
                  <a:pt x="4256" y="3276"/>
                </a:cubicBezTo>
                <a:cubicBezTo>
                  <a:pt x="4345" y="3133"/>
                  <a:pt x="4398" y="2982"/>
                  <a:pt x="4398" y="2830"/>
                </a:cubicBezTo>
                <a:cubicBezTo>
                  <a:pt x="4407" y="2616"/>
                  <a:pt x="4309" y="2411"/>
                  <a:pt x="4148" y="2259"/>
                </a:cubicBezTo>
                <a:cubicBezTo>
                  <a:pt x="4022" y="2140"/>
                  <a:pt x="3874" y="2078"/>
                  <a:pt x="3717" y="2078"/>
                </a:cubicBezTo>
                <a:cubicBezTo>
                  <a:pt x="3698" y="2078"/>
                  <a:pt x="3678" y="2079"/>
                  <a:pt x="3658" y="2081"/>
                </a:cubicBezTo>
                <a:cubicBezTo>
                  <a:pt x="3622" y="2090"/>
                  <a:pt x="3595" y="2116"/>
                  <a:pt x="3595" y="2152"/>
                </a:cubicBezTo>
                <a:cubicBezTo>
                  <a:pt x="3569" y="2589"/>
                  <a:pt x="3765" y="2991"/>
                  <a:pt x="4059" y="3285"/>
                </a:cubicBezTo>
                <a:cubicBezTo>
                  <a:pt x="3961" y="3401"/>
                  <a:pt x="3836" y="3490"/>
                  <a:pt x="3685" y="3553"/>
                </a:cubicBezTo>
                <a:cubicBezTo>
                  <a:pt x="3539" y="3611"/>
                  <a:pt x="3371" y="3640"/>
                  <a:pt x="3186" y="3640"/>
                </a:cubicBezTo>
                <a:cubicBezTo>
                  <a:pt x="3031" y="3640"/>
                  <a:pt x="2864" y="3620"/>
                  <a:pt x="2685" y="3579"/>
                </a:cubicBezTo>
                <a:cubicBezTo>
                  <a:pt x="1205" y="3214"/>
                  <a:pt x="161" y="1590"/>
                  <a:pt x="464" y="82"/>
                </a:cubicBezTo>
                <a:cubicBezTo>
                  <a:pt x="473" y="47"/>
                  <a:pt x="446" y="2"/>
                  <a:pt x="411" y="2"/>
                </a:cubicBezTo>
                <a:cubicBezTo>
                  <a:pt x="405" y="1"/>
                  <a:pt x="399" y="0"/>
                  <a:pt x="3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2" name="Google Shape;532;p31"/>
          <p:cNvGrpSpPr/>
          <p:nvPr/>
        </p:nvGrpSpPr>
        <p:grpSpPr>
          <a:xfrm>
            <a:off x="1935003" y="1214807"/>
            <a:ext cx="429939" cy="266212"/>
            <a:chOff x="3146150" y="4162950"/>
            <a:chExt cx="129375" cy="80100"/>
          </a:xfrm>
        </p:grpSpPr>
        <p:sp>
          <p:nvSpPr>
            <p:cNvPr id="533" name="Google Shape;533;p3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026" name="Picture 2" descr="Je Raspberry Pi instellen - ContactKri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20491619">
            <a:off x="-845480" y="3404808"/>
            <a:ext cx="3327333" cy="21077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clrChange>
              <a:clrFrom>
                <a:srgbClr val="000000"/>
              </a:clrFrom>
              <a:clrTo>
                <a:srgbClr val="000000">
                  <a:alpha val="0"/>
                </a:srgbClr>
              </a:clrTo>
            </a:clrChange>
          </a:blip>
          <a:stretch>
            <a:fillRect/>
          </a:stretch>
        </p:blipFill>
        <p:spPr>
          <a:xfrm>
            <a:off x="7050078" y="2947330"/>
            <a:ext cx="2093922" cy="186359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sp>
        <p:nvSpPr>
          <p:cNvPr id="2020" name="Google Shape;2020;p59"/>
          <p:cNvSpPr/>
          <p:nvPr/>
        </p:nvSpPr>
        <p:spPr>
          <a:xfrm flipH="1">
            <a:off x="2715406" y="2196250"/>
            <a:ext cx="3713181" cy="37872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9"/>
          <p:cNvSpPr txBox="1">
            <a:spLocks noGrp="1"/>
          </p:cNvSpPr>
          <p:nvPr>
            <p:ph type="title"/>
          </p:nvPr>
        </p:nvSpPr>
        <p:spPr>
          <a:xfrm>
            <a:off x="2341950" y="540000"/>
            <a:ext cx="4460100" cy="966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8000"/>
              <a:t>Thanks!</a:t>
            </a:r>
            <a:endParaRPr sz="8000"/>
          </a:p>
        </p:txBody>
      </p:sp>
      <p:sp>
        <p:nvSpPr>
          <p:cNvPr id="2022" name="Google Shape;2022;p59"/>
          <p:cNvSpPr txBox="1">
            <a:spLocks noGrp="1"/>
          </p:cNvSpPr>
          <p:nvPr>
            <p:ph type="subTitle" idx="1"/>
          </p:nvPr>
        </p:nvSpPr>
        <p:spPr>
          <a:xfrm>
            <a:off x="2739750" y="2193900"/>
            <a:ext cx="3664500" cy="383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dirty="0"/>
              <a:t>l</a:t>
            </a:r>
            <a:r>
              <a:rPr lang="en" dirty="0" smtClean="0"/>
              <a:t>earn.pantechsolutions.net</a:t>
            </a:r>
            <a:endParaRPr dirty="0"/>
          </a:p>
        </p:txBody>
      </p:sp>
      <p:sp>
        <p:nvSpPr>
          <p:cNvPr id="2023" name="Google Shape;2023;p59"/>
          <p:cNvSpPr txBox="1">
            <a:spLocks noGrp="1"/>
          </p:cNvSpPr>
          <p:nvPr>
            <p:ph type="subTitle" idx="2"/>
          </p:nvPr>
        </p:nvSpPr>
        <p:spPr>
          <a:xfrm>
            <a:off x="2813955" y="3589011"/>
            <a:ext cx="3467402" cy="935400"/>
          </a:xfrm>
          <a:prstGeom prst="rect">
            <a:avLst/>
          </a:prstGeom>
        </p:spPr>
        <p:txBody>
          <a:bodyPr spcFirstLastPara="1" wrap="square" lIns="0" tIns="0" rIns="0" bIns="0" anchor="ctr" anchorCtr="0">
            <a:noAutofit/>
          </a:bodyPr>
          <a:lstStyle/>
          <a:p>
            <a:pPr marL="0" lvl="0" indent="0"/>
            <a:r>
              <a:rPr lang="en-US" sz="2000" b="1" dirty="0" smtClean="0">
                <a:latin typeface="Patrick Hand" panose="020B0604020202020204" charset="0"/>
              </a:rPr>
              <a:t>“Don’t confuse schooling with education. I didn’t go to Harvard but the people that work for me did ”</a:t>
            </a:r>
          </a:p>
          <a:p>
            <a:pPr marL="0" lvl="0" indent="0"/>
            <a:r>
              <a:rPr lang="en-US" sz="2000" b="1" dirty="0" smtClean="0">
                <a:latin typeface="Patrick Hand" panose="020B0604020202020204" charset="0"/>
              </a:rPr>
              <a:t>-</a:t>
            </a:r>
            <a:r>
              <a:rPr lang="en-US" sz="2000" b="1" dirty="0" err="1" smtClean="0">
                <a:latin typeface="Patrick Hand" panose="020B0604020202020204" charset="0"/>
              </a:rPr>
              <a:t>Elon</a:t>
            </a:r>
            <a:r>
              <a:rPr lang="en-US" sz="2000" b="1" dirty="0" smtClean="0">
                <a:latin typeface="Patrick Hand" panose="020B0604020202020204" charset="0"/>
              </a:rPr>
              <a:t> Musk</a:t>
            </a:r>
            <a:endParaRPr lang="en" sz="2000" b="1" dirty="0" smtClean="0">
              <a:latin typeface="Patrick Hand" panose="020B0604020202020204" charset="0"/>
            </a:endParaRPr>
          </a:p>
        </p:txBody>
      </p:sp>
      <p:grpSp>
        <p:nvGrpSpPr>
          <p:cNvPr id="2024" name="Google Shape;2024;p59"/>
          <p:cNvGrpSpPr/>
          <p:nvPr/>
        </p:nvGrpSpPr>
        <p:grpSpPr>
          <a:xfrm>
            <a:off x="3823187" y="1711063"/>
            <a:ext cx="1497618" cy="278364"/>
            <a:chOff x="785762" y="2913550"/>
            <a:chExt cx="1497618" cy="278364"/>
          </a:xfrm>
        </p:grpSpPr>
        <p:grpSp>
          <p:nvGrpSpPr>
            <p:cNvPr id="2025" name="Google Shape;2025;p59"/>
            <p:cNvGrpSpPr/>
            <p:nvPr/>
          </p:nvGrpSpPr>
          <p:grpSpPr>
            <a:xfrm>
              <a:off x="1588812" y="2913550"/>
              <a:ext cx="293043" cy="278364"/>
              <a:chOff x="1588812" y="2913550"/>
              <a:chExt cx="293043" cy="278364"/>
            </a:xfrm>
          </p:grpSpPr>
          <p:sp>
            <p:nvSpPr>
              <p:cNvPr id="2026" name="Google Shape;2026;p59"/>
              <p:cNvSpPr/>
              <p:nvPr/>
            </p:nvSpPr>
            <p:spPr>
              <a:xfrm>
                <a:off x="1588812"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9"/>
              <p:cNvSpPr/>
              <p:nvPr/>
            </p:nvSpPr>
            <p:spPr>
              <a:xfrm>
                <a:off x="1653875" y="2970500"/>
                <a:ext cx="162925" cy="164475"/>
              </a:xfrm>
              <a:custGeom>
                <a:avLst/>
                <a:gdLst/>
                <a:ahLst/>
                <a:cxnLst/>
                <a:rect l="l" t="t" r="r" b="b"/>
                <a:pathLst>
                  <a:path w="6517" h="6579" extrusionOk="0">
                    <a:moveTo>
                      <a:pt x="1441" y="704"/>
                    </a:moveTo>
                    <a:cubicBezTo>
                      <a:pt x="1553" y="704"/>
                      <a:pt x="1661" y="732"/>
                      <a:pt x="1755" y="789"/>
                    </a:cubicBezTo>
                    <a:cubicBezTo>
                      <a:pt x="2394" y="1207"/>
                      <a:pt x="2084" y="2362"/>
                      <a:pt x="1403" y="2362"/>
                    </a:cubicBezTo>
                    <a:cubicBezTo>
                      <a:pt x="1309" y="2362"/>
                      <a:pt x="1209" y="2341"/>
                      <a:pt x="1103" y="2292"/>
                    </a:cubicBezTo>
                    <a:cubicBezTo>
                      <a:pt x="752" y="2142"/>
                      <a:pt x="652" y="1691"/>
                      <a:pt x="727" y="1315"/>
                    </a:cubicBezTo>
                    <a:cubicBezTo>
                      <a:pt x="773" y="1084"/>
                      <a:pt x="990" y="705"/>
                      <a:pt x="1258" y="705"/>
                    </a:cubicBezTo>
                    <a:cubicBezTo>
                      <a:pt x="1281" y="705"/>
                      <a:pt x="1305" y="707"/>
                      <a:pt x="1329" y="713"/>
                    </a:cubicBezTo>
                    <a:cubicBezTo>
                      <a:pt x="1366" y="707"/>
                      <a:pt x="1404" y="704"/>
                      <a:pt x="1441" y="704"/>
                    </a:cubicBezTo>
                    <a:close/>
                    <a:moveTo>
                      <a:pt x="3060" y="2273"/>
                    </a:moveTo>
                    <a:cubicBezTo>
                      <a:pt x="3192" y="2273"/>
                      <a:pt x="3316" y="2300"/>
                      <a:pt x="3384" y="2367"/>
                    </a:cubicBezTo>
                    <a:cubicBezTo>
                      <a:pt x="3484" y="2443"/>
                      <a:pt x="3509" y="2543"/>
                      <a:pt x="3509" y="2668"/>
                    </a:cubicBezTo>
                    <a:cubicBezTo>
                      <a:pt x="3784" y="2525"/>
                      <a:pt x="4088" y="2433"/>
                      <a:pt x="4384" y="2433"/>
                    </a:cubicBezTo>
                    <a:cubicBezTo>
                      <a:pt x="4710" y="2433"/>
                      <a:pt x="5027" y="2543"/>
                      <a:pt x="5289" y="2819"/>
                    </a:cubicBezTo>
                    <a:cubicBezTo>
                      <a:pt x="5590" y="3144"/>
                      <a:pt x="5590" y="3621"/>
                      <a:pt x="5640" y="4022"/>
                    </a:cubicBezTo>
                    <a:cubicBezTo>
                      <a:pt x="5715" y="4623"/>
                      <a:pt x="5765" y="5225"/>
                      <a:pt x="5790" y="5826"/>
                    </a:cubicBezTo>
                    <a:cubicBezTo>
                      <a:pt x="5790" y="5926"/>
                      <a:pt x="5690" y="6002"/>
                      <a:pt x="5590" y="6002"/>
                    </a:cubicBezTo>
                    <a:cubicBezTo>
                      <a:pt x="5474" y="6016"/>
                      <a:pt x="5310" y="6047"/>
                      <a:pt x="5157" y="6047"/>
                    </a:cubicBezTo>
                    <a:cubicBezTo>
                      <a:pt x="5044" y="6047"/>
                      <a:pt x="4937" y="6030"/>
                      <a:pt x="4863" y="5977"/>
                    </a:cubicBezTo>
                    <a:cubicBezTo>
                      <a:pt x="4687" y="5851"/>
                      <a:pt x="4737" y="5601"/>
                      <a:pt x="4737" y="5425"/>
                    </a:cubicBezTo>
                    <a:cubicBezTo>
                      <a:pt x="4737" y="5099"/>
                      <a:pt x="4788" y="4748"/>
                      <a:pt x="4737" y="4398"/>
                    </a:cubicBezTo>
                    <a:cubicBezTo>
                      <a:pt x="4715" y="4056"/>
                      <a:pt x="4526" y="3529"/>
                      <a:pt x="4117" y="3529"/>
                    </a:cubicBezTo>
                    <a:cubicBezTo>
                      <a:pt x="4075" y="3529"/>
                      <a:pt x="4031" y="3534"/>
                      <a:pt x="3986" y="3545"/>
                    </a:cubicBezTo>
                    <a:cubicBezTo>
                      <a:pt x="3183" y="3721"/>
                      <a:pt x="3584" y="5049"/>
                      <a:pt x="3509" y="5601"/>
                    </a:cubicBezTo>
                    <a:cubicBezTo>
                      <a:pt x="3484" y="5801"/>
                      <a:pt x="3459" y="5951"/>
                      <a:pt x="3259" y="6002"/>
                    </a:cubicBezTo>
                    <a:cubicBezTo>
                      <a:pt x="3195" y="6013"/>
                      <a:pt x="3129" y="6018"/>
                      <a:pt x="3063" y="6018"/>
                    </a:cubicBezTo>
                    <a:cubicBezTo>
                      <a:pt x="2846" y="6018"/>
                      <a:pt x="2624" y="5965"/>
                      <a:pt x="2432" y="5926"/>
                    </a:cubicBezTo>
                    <a:cubicBezTo>
                      <a:pt x="2356" y="5901"/>
                      <a:pt x="2306" y="5826"/>
                      <a:pt x="2306" y="5776"/>
                    </a:cubicBezTo>
                    <a:cubicBezTo>
                      <a:pt x="2281" y="4698"/>
                      <a:pt x="2281" y="3646"/>
                      <a:pt x="2356" y="2568"/>
                    </a:cubicBezTo>
                    <a:cubicBezTo>
                      <a:pt x="2381" y="2493"/>
                      <a:pt x="2432" y="2443"/>
                      <a:pt x="2507" y="2443"/>
                    </a:cubicBezTo>
                    <a:cubicBezTo>
                      <a:pt x="2532" y="2418"/>
                      <a:pt x="2582" y="2367"/>
                      <a:pt x="2632" y="2367"/>
                    </a:cubicBezTo>
                    <a:cubicBezTo>
                      <a:pt x="2728" y="2312"/>
                      <a:pt x="2900" y="2273"/>
                      <a:pt x="3060" y="2273"/>
                    </a:cubicBezTo>
                    <a:close/>
                    <a:moveTo>
                      <a:pt x="1602" y="2612"/>
                    </a:moveTo>
                    <a:cubicBezTo>
                      <a:pt x="1647" y="2612"/>
                      <a:pt x="1690" y="2614"/>
                      <a:pt x="1730" y="2618"/>
                    </a:cubicBezTo>
                    <a:cubicBezTo>
                      <a:pt x="1830" y="2643"/>
                      <a:pt x="1930" y="2668"/>
                      <a:pt x="1980" y="2768"/>
                    </a:cubicBezTo>
                    <a:cubicBezTo>
                      <a:pt x="2056" y="2919"/>
                      <a:pt x="2031" y="3169"/>
                      <a:pt x="2006" y="3345"/>
                    </a:cubicBezTo>
                    <a:cubicBezTo>
                      <a:pt x="2006" y="3646"/>
                      <a:pt x="2006" y="3921"/>
                      <a:pt x="2006" y="4222"/>
                    </a:cubicBezTo>
                    <a:lnTo>
                      <a:pt x="2006" y="5074"/>
                    </a:lnTo>
                    <a:cubicBezTo>
                      <a:pt x="2006" y="5300"/>
                      <a:pt x="2056" y="5601"/>
                      <a:pt x="1980" y="5826"/>
                    </a:cubicBezTo>
                    <a:cubicBezTo>
                      <a:pt x="1893" y="6031"/>
                      <a:pt x="1669" y="6073"/>
                      <a:pt x="1442" y="6073"/>
                    </a:cubicBezTo>
                    <a:cubicBezTo>
                      <a:pt x="1281" y="6073"/>
                      <a:pt x="1118" y="6052"/>
                      <a:pt x="1003" y="6052"/>
                    </a:cubicBezTo>
                    <a:cubicBezTo>
                      <a:pt x="878" y="6027"/>
                      <a:pt x="777" y="5951"/>
                      <a:pt x="777" y="5826"/>
                    </a:cubicBezTo>
                    <a:cubicBezTo>
                      <a:pt x="752" y="4849"/>
                      <a:pt x="702" y="3896"/>
                      <a:pt x="677" y="2919"/>
                    </a:cubicBezTo>
                    <a:cubicBezTo>
                      <a:pt x="677" y="2794"/>
                      <a:pt x="777" y="2718"/>
                      <a:pt x="878" y="2718"/>
                    </a:cubicBezTo>
                    <a:lnTo>
                      <a:pt x="953" y="2718"/>
                    </a:lnTo>
                    <a:cubicBezTo>
                      <a:pt x="1139" y="2656"/>
                      <a:pt x="1392" y="2612"/>
                      <a:pt x="1602" y="2612"/>
                    </a:cubicBezTo>
                    <a:close/>
                    <a:moveTo>
                      <a:pt x="5046" y="0"/>
                    </a:moveTo>
                    <a:cubicBezTo>
                      <a:pt x="4788" y="0"/>
                      <a:pt x="4537" y="12"/>
                      <a:pt x="4286" y="12"/>
                    </a:cubicBezTo>
                    <a:cubicBezTo>
                      <a:pt x="3459" y="12"/>
                      <a:pt x="2657" y="37"/>
                      <a:pt x="1855" y="62"/>
                    </a:cubicBezTo>
                    <a:cubicBezTo>
                      <a:pt x="1454" y="87"/>
                      <a:pt x="1028" y="62"/>
                      <a:pt x="652" y="112"/>
                    </a:cubicBezTo>
                    <a:cubicBezTo>
                      <a:pt x="427" y="137"/>
                      <a:pt x="176" y="212"/>
                      <a:pt x="26" y="362"/>
                    </a:cubicBezTo>
                    <a:cubicBezTo>
                      <a:pt x="1" y="1265"/>
                      <a:pt x="1" y="2142"/>
                      <a:pt x="26" y="3044"/>
                    </a:cubicBezTo>
                    <a:cubicBezTo>
                      <a:pt x="51" y="3971"/>
                      <a:pt x="26" y="4924"/>
                      <a:pt x="126" y="5851"/>
                    </a:cubicBezTo>
                    <a:cubicBezTo>
                      <a:pt x="176" y="6428"/>
                      <a:pt x="577" y="6478"/>
                      <a:pt x="1053" y="6503"/>
                    </a:cubicBezTo>
                    <a:cubicBezTo>
                      <a:pt x="1454" y="6503"/>
                      <a:pt x="1855" y="6503"/>
                      <a:pt x="2256" y="6528"/>
                    </a:cubicBezTo>
                    <a:cubicBezTo>
                      <a:pt x="3083" y="6528"/>
                      <a:pt x="3935" y="6553"/>
                      <a:pt x="4762" y="6553"/>
                    </a:cubicBezTo>
                    <a:cubicBezTo>
                      <a:pt x="4950" y="6565"/>
                      <a:pt x="5145" y="6578"/>
                      <a:pt x="5339" y="6578"/>
                    </a:cubicBezTo>
                    <a:cubicBezTo>
                      <a:pt x="5533" y="6578"/>
                      <a:pt x="5727" y="6565"/>
                      <a:pt x="5915" y="6528"/>
                    </a:cubicBezTo>
                    <a:cubicBezTo>
                      <a:pt x="6341" y="6403"/>
                      <a:pt x="6492" y="6052"/>
                      <a:pt x="6492" y="5626"/>
                    </a:cubicBezTo>
                    <a:cubicBezTo>
                      <a:pt x="6517" y="4773"/>
                      <a:pt x="6467" y="3921"/>
                      <a:pt x="6467" y="3069"/>
                    </a:cubicBezTo>
                    <a:cubicBezTo>
                      <a:pt x="6442" y="2643"/>
                      <a:pt x="6442" y="2192"/>
                      <a:pt x="6442" y="1766"/>
                    </a:cubicBezTo>
                    <a:cubicBezTo>
                      <a:pt x="6442" y="1390"/>
                      <a:pt x="6492" y="939"/>
                      <a:pt x="6392" y="563"/>
                    </a:cubicBezTo>
                    <a:cubicBezTo>
                      <a:pt x="6266" y="87"/>
                      <a:pt x="5840" y="12"/>
                      <a:pt x="5439" y="12"/>
                    </a:cubicBezTo>
                    <a:cubicBezTo>
                      <a:pt x="5305" y="3"/>
                      <a:pt x="5175" y="0"/>
                      <a:pt x="5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59"/>
            <p:cNvGrpSpPr/>
            <p:nvPr/>
          </p:nvGrpSpPr>
          <p:grpSpPr>
            <a:xfrm>
              <a:off x="1187275" y="2913550"/>
              <a:ext cx="293043" cy="278364"/>
              <a:chOff x="1187275" y="2913550"/>
              <a:chExt cx="293043" cy="278364"/>
            </a:xfrm>
          </p:grpSpPr>
          <p:sp>
            <p:nvSpPr>
              <p:cNvPr id="2029" name="Google Shape;2029;p59"/>
              <p:cNvSpPr/>
              <p:nvPr/>
            </p:nvSpPr>
            <p:spPr>
              <a:xfrm>
                <a:off x="1187275"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9"/>
              <p:cNvSpPr/>
              <p:nvPr/>
            </p:nvSpPr>
            <p:spPr>
              <a:xfrm>
                <a:off x="1243375" y="2964575"/>
                <a:ext cx="180858" cy="176326"/>
              </a:xfrm>
              <a:custGeom>
                <a:avLst/>
                <a:gdLst/>
                <a:ahLst/>
                <a:cxnLst/>
                <a:rect l="l" t="t" r="r" b="b"/>
                <a:pathLst>
                  <a:path w="7896" h="7699" extrusionOk="0">
                    <a:moveTo>
                      <a:pt x="5765" y="0"/>
                    </a:moveTo>
                    <a:cubicBezTo>
                      <a:pt x="5439" y="0"/>
                      <a:pt x="5113" y="7"/>
                      <a:pt x="4787" y="7"/>
                    </a:cubicBezTo>
                    <a:cubicBezTo>
                      <a:pt x="4136" y="7"/>
                      <a:pt x="3484" y="32"/>
                      <a:pt x="2832" y="32"/>
                    </a:cubicBezTo>
                    <a:cubicBezTo>
                      <a:pt x="2482" y="32"/>
                      <a:pt x="2055" y="57"/>
                      <a:pt x="1654" y="57"/>
                    </a:cubicBezTo>
                    <a:cubicBezTo>
                      <a:pt x="1429" y="82"/>
                      <a:pt x="1228" y="107"/>
                      <a:pt x="1028" y="132"/>
                    </a:cubicBezTo>
                    <a:cubicBezTo>
                      <a:pt x="652" y="207"/>
                      <a:pt x="401" y="332"/>
                      <a:pt x="301" y="708"/>
                    </a:cubicBezTo>
                    <a:cubicBezTo>
                      <a:pt x="201" y="1034"/>
                      <a:pt x="201" y="1335"/>
                      <a:pt x="226" y="1661"/>
                    </a:cubicBezTo>
                    <a:cubicBezTo>
                      <a:pt x="276" y="2738"/>
                      <a:pt x="426" y="3816"/>
                      <a:pt x="426" y="4894"/>
                    </a:cubicBezTo>
                    <a:cubicBezTo>
                      <a:pt x="401" y="5721"/>
                      <a:pt x="0" y="7325"/>
                      <a:pt x="1128" y="7626"/>
                    </a:cubicBezTo>
                    <a:cubicBezTo>
                      <a:pt x="1356" y="7683"/>
                      <a:pt x="1610" y="7698"/>
                      <a:pt x="1868" y="7698"/>
                    </a:cubicBezTo>
                    <a:cubicBezTo>
                      <a:pt x="2178" y="7698"/>
                      <a:pt x="2495" y="7676"/>
                      <a:pt x="2782" y="7676"/>
                    </a:cubicBezTo>
                    <a:cubicBezTo>
                      <a:pt x="3183" y="7651"/>
                      <a:pt x="3609" y="7626"/>
                      <a:pt x="4035" y="7601"/>
                    </a:cubicBezTo>
                    <a:cubicBezTo>
                      <a:pt x="4010" y="7149"/>
                      <a:pt x="4035" y="6673"/>
                      <a:pt x="4035" y="6222"/>
                    </a:cubicBezTo>
                    <a:cubicBezTo>
                      <a:pt x="4010" y="5871"/>
                      <a:pt x="4035" y="5520"/>
                      <a:pt x="4010" y="5169"/>
                    </a:cubicBezTo>
                    <a:cubicBezTo>
                      <a:pt x="4010" y="5094"/>
                      <a:pt x="4010" y="5044"/>
                      <a:pt x="3985" y="4969"/>
                    </a:cubicBezTo>
                    <a:cubicBezTo>
                      <a:pt x="3902" y="4977"/>
                      <a:pt x="3815" y="4980"/>
                      <a:pt x="3728" y="4980"/>
                    </a:cubicBezTo>
                    <a:cubicBezTo>
                      <a:pt x="3554" y="4980"/>
                      <a:pt x="3375" y="4969"/>
                      <a:pt x="3208" y="4969"/>
                    </a:cubicBezTo>
                    <a:cubicBezTo>
                      <a:pt x="3108" y="4969"/>
                      <a:pt x="2983" y="4869"/>
                      <a:pt x="3008" y="4768"/>
                    </a:cubicBezTo>
                    <a:cubicBezTo>
                      <a:pt x="3033" y="4443"/>
                      <a:pt x="3083" y="4117"/>
                      <a:pt x="3058" y="3816"/>
                    </a:cubicBezTo>
                    <a:cubicBezTo>
                      <a:pt x="3058" y="3716"/>
                      <a:pt x="3133" y="3666"/>
                      <a:pt x="3208" y="3666"/>
                    </a:cubicBezTo>
                    <a:cubicBezTo>
                      <a:pt x="3459" y="3641"/>
                      <a:pt x="3710" y="3616"/>
                      <a:pt x="3935" y="3616"/>
                    </a:cubicBezTo>
                    <a:cubicBezTo>
                      <a:pt x="3835" y="2964"/>
                      <a:pt x="3710" y="2137"/>
                      <a:pt x="4261" y="1686"/>
                    </a:cubicBezTo>
                    <a:cubicBezTo>
                      <a:pt x="4729" y="1279"/>
                      <a:pt x="5329" y="1169"/>
                      <a:pt x="5927" y="1169"/>
                    </a:cubicBezTo>
                    <a:cubicBezTo>
                      <a:pt x="6066" y="1169"/>
                      <a:pt x="6205" y="1175"/>
                      <a:pt x="6341" y="1185"/>
                    </a:cubicBezTo>
                    <a:cubicBezTo>
                      <a:pt x="6441" y="1185"/>
                      <a:pt x="6517" y="1260"/>
                      <a:pt x="6517" y="1360"/>
                    </a:cubicBezTo>
                    <a:cubicBezTo>
                      <a:pt x="6517" y="1761"/>
                      <a:pt x="6542" y="2162"/>
                      <a:pt x="6542" y="2588"/>
                    </a:cubicBezTo>
                    <a:cubicBezTo>
                      <a:pt x="6542" y="2663"/>
                      <a:pt x="6441" y="2763"/>
                      <a:pt x="6341" y="2763"/>
                    </a:cubicBezTo>
                    <a:cubicBezTo>
                      <a:pt x="6147" y="2742"/>
                      <a:pt x="5916" y="2683"/>
                      <a:pt x="5696" y="2683"/>
                    </a:cubicBezTo>
                    <a:cubicBezTo>
                      <a:pt x="5660" y="2683"/>
                      <a:pt x="5624" y="2685"/>
                      <a:pt x="5589" y="2688"/>
                    </a:cubicBezTo>
                    <a:cubicBezTo>
                      <a:pt x="5539" y="2688"/>
                      <a:pt x="5489" y="2713"/>
                      <a:pt x="5439" y="2738"/>
                    </a:cubicBezTo>
                    <a:cubicBezTo>
                      <a:pt x="5389" y="2864"/>
                      <a:pt x="5364" y="3164"/>
                      <a:pt x="5364" y="3540"/>
                    </a:cubicBezTo>
                    <a:cubicBezTo>
                      <a:pt x="5464" y="3540"/>
                      <a:pt x="5539" y="3565"/>
                      <a:pt x="5639" y="3565"/>
                    </a:cubicBezTo>
                    <a:cubicBezTo>
                      <a:pt x="5865" y="3591"/>
                      <a:pt x="6116" y="3591"/>
                      <a:pt x="6341" y="3641"/>
                    </a:cubicBezTo>
                    <a:cubicBezTo>
                      <a:pt x="6391" y="3666"/>
                      <a:pt x="6441" y="3716"/>
                      <a:pt x="6441" y="3766"/>
                    </a:cubicBezTo>
                    <a:cubicBezTo>
                      <a:pt x="6441" y="4092"/>
                      <a:pt x="6416" y="4418"/>
                      <a:pt x="6416" y="4718"/>
                    </a:cubicBezTo>
                    <a:cubicBezTo>
                      <a:pt x="6416" y="4794"/>
                      <a:pt x="6366" y="4844"/>
                      <a:pt x="6316" y="4844"/>
                    </a:cubicBezTo>
                    <a:cubicBezTo>
                      <a:pt x="6132" y="4844"/>
                      <a:pt x="5904" y="4855"/>
                      <a:pt x="5683" y="4855"/>
                    </a:cubicBezTo>
                    <a:cubicBezTo>
                      <a:pt x="5573" y="4855"/>
                      <a:pt x="5464" y="4852"/>
                      <a:pt x="5364" y="4844"/>
                    </a:cubicBezTo>
                    <a:lnTo>
                      <a:pt x="5364" y="4844"/>
                    </a:lnTo>
                    <a:cubicBezTo>
                      <a:pt x="5389" y="5696"/>
                      <a:pt x="5439" y="6673"/>
                      <a:pt x="5464" y="7425"/>
                    </a:cubicBezTo>
                    <a:cubicBezTo>
                      <a:pt x="5731" y="7425"/>
                      <a:pt x="6009" y="7435"/>
                      <a:pt x="6285" y="7435"/>
                    </a:cubicBezTo>
                    <a:cubicBezTo>
                      <a:pt x="6630" y="7435"/>
                      <a:pt x="6973" y="7420"/>
                      <a:pt x="7294" y="7350"/>
                    </a:cubicBezTo>
                    <a:cubicBezTo>
                      <a:pt x="7720" y="7275"/>
                      <a:pt x="7795" y="7024"/>
                      <a:pt x="7820" y="6623"/>
                    </a:cubicBezTo>
                    <a:cubicBezTo>
                      <a:pt x="7820" y="6297"/>
                      <a:pt x="7845" y="5972"/>
                      <a:pt x="7845" y="5646"/>
                    </a:cubicBezTo>
                    <a:cubicBezTo>
                      <a:pt x="7870" y="4292"/>
                      <a:pt x="7895" y="2914"/>
                      <a:pt x="7845" y="1560"/>
                    </a:cubicBezTo>
                    <a:cubicBezTo>
                      <a:pt x="7820" y="1235"/>
                      <a:pt x="7820" y="859"/>
                      <a:pt x="7745" y="558"/>
                    </a:cubicBezTo>
                    <a:cubicBezTo>
                      <a:pt x="7594" y="82"/>
                      <a:pt x="7143" y="57"/>
                      <a:pt x="6742" y="32"/>
                    </a:cubicBezTo>
                    <a:cubicBezTo>
                      <a:pt x="6416" y="7"/>
                      <a:pt x="6091" y="0"/>
                      <a:pt x="5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1" name="Google Shape;2031;p59"/>
            <p:cNvGrpSpPr/>
            <p:nvPr/>
          </p:nvGrpSpPr>
          <p:grpSpPr>
            <a:xfrm>
              <a:off x="1990337" y="2913550"/>
              <a:ext cx="293043" cy="278364"/>
              <a:chOff x="1990337" y="2913550"/>
              <a:chExt cx="293043" cy="278364"/>
            </a:xfrm>
          </p:grpSpPr>
          <p:sp>
            <p:nvSpPr>
              <p:cNvPr id="2032" name="Google Shape;2032;p59"/>
              <p:cNvSpPr/>
              <p:nvPr/>
            </p:nvSpPr>
            <p:spPr>
              <a:xfrm>
                <a:off x="1990337"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3" name="Google Shape;2033;p59"/>
              <p:cNvGrpSpPr/>
              <p:nvPr/>
            </p:nvGrpSpPr>
            <p:grpSpPr>
              <a:xfrm>
                <a:off x="2052861" y="2966743"/>
                <a:ext cx="167998" cy="172001"/>
                <a:chOff x="1540250" y="911675"/>
                <a:chExt cx="138475" cy="141775"/>
              </a:xfrm>
            </p:grpSpPr>
            <p:sp>
              <p:nvSpPr>
                <p:cNvPr id="2034" name="Google Shape;2034;p59"/>
                <p:cNvSpPr/>
                <p:nvPr/>
              </p:nvSpPr>
              <p:spPr>
                <a:xfrm>
                  <a:off x="1540250" y="911675"/>
                  <a:ext cx="138475" cy="141775"/>
                </a:xfrm>
                <a:custGeom>
                  <a:avLst/>
                  <a:gdLst/>
                  <a:ahLst/>
                  <a:cxnLst/>
                  <a:rect l="l" t="t" r="r" b="b"/>
                  <a:pathLst>
                    <a:path w="5539" h="5671" extrusionOk="0">
                      <a:moveTo>
                        <a:pt x="3606" y="521"/>
                      </a:moveTo>
                      <a:cubicBezTo>
                        <a:pt x="3916" y="521"/>
                        <a:pt x="4223" y="552"/>
                        <a:pt x="4486" y="677"/>
                      </a:cubicBezTo>
                      <a:cubicBezTo>
                        <a:pt x="4988" y="903"/>
                        <a:pt x="5013" y="1379"/>
                        <a:pt x="5038" y="1880"/>
                      </a:cubicBezTo>
                      <a:cubicBezTo>
                        <a:pt x="5063" y="2582"/>
                        <a:pt x="5063" y="3309"/>
                        <a:pt x="5063" y="4011"/>
                      </a:cubicBezTo>
                      <a:cubicBezTo>
                        <a:pt x="5038" y="4512"/>
                        <a:pt x="4988" y="4938"/>
                        <a:pt x="4411" y="5013"/>
                      </a:cubicBezTo>
                      <a:cubicBezTo>
                        <a:pt x="3993" y="5080"/>
                        <a:pt x="3553" y="5091"/>
                        <a:pt x="3121" y="5091"/>
                      </a:cubicBezTo>
                      <a:cubicBezTo>
                        <a:pt x="2905" y="5091"/>
                        <a:pt x="2690" y="5088"/>
                        <a:pt x="2481" y="5088"/>
                      </a:cubicBezTo>
                      <a:cubicBezTo>
                        <a:pt x="2130" y="5088"/>
                        <a:pt x="1779" y="5063"/>
                        <a:pt x="1454" y="5038"/>
                      </a:cubicBezTo>
                      <a:cubicBezTo>
                        <a:pt x="1228" y="5013"/>
                        <a:pt x="952" y="5013"/>
                        <a:pt x="777" y="4863"/>
                      </a:cubicBezTo>
                      <a:cubicBezTo>
                        <a:pt x="602" y="4687"/>
                        <a:pt x="551" y="4437"/>
                        <a:pt x="526" y="4211"/>
                      </a:cubicBezTo>
                      <a:cubicBezTo>
                        <a:pt x="476" y="3910"/>
                        <a:pt x="451" y="3584"/>
                        <a:pt x="426" y="3259"/>
                      </a:cubicBezTo>
                      <a:cubicBezTo>
                        <a:pt x="376" y="2707"/>
                        <a:pt x="201" y="928"/>
                        <a:pt x="1003" y="677"/>
                      </a:cubicBezTo>
                      <a:cubicBezTo>
                        <a:pt x="1128" y="577"/>
                        <a:pt x="1303" y="552"/>
                        <a:pt x="1479" y="552"/>
                      </a:cubicBezTo>
                      <a:lnTo>
                        <a:pt x="2707" y="552"/>
                      </a:lnTo>
                      <a:cubicBezTo>
                        <a:pt x="2983" y="552"/>
                        <a:pt x="3296" y="521"/>
                        <a:pt x="3606" y="521"/>
                      </a:cubicBezTo>
                      <a:close/>
                      <a:moveTo>
                        <a:pt x="1880" y="1"/>
                      </a:moveTo>
                      <a:cubicBezTo>
                        <a:pt x="1830" y="1"/>
                        <a:pt x="1779" y="1"/>
                        <a:pt x="1704" y="26"/>
                      </a:cubicBezTo>
                      <a:cubicBezTo>
                        <a:pt x="1303" y="51"/>
                        <a:pt x="877" y="76"/>
                        <a:pt x="576" y="376"/>
                      </a:cubicBezTo>
                      <a:cubicBezTo>
                        <a:pt x="0" y="903"/>
                        <a:pt x="50" y="1880"/>
                        <a:pt x="50" y="2582"/>
                      </a:cubicBezTo>
                      <a:cubicBezTo>
                        <a:pt x="50" y="3209"/>
                        <a:pt x="0" y="3860"/>
                        <a:pt x="125" y="4462"/>
                      </a:cubicBezTo>
                      <a:cubicBezTo>
                        <a:pt x="276" y="5163"/>
                        <a:pt x="702" y="5514"/>
                        <a:pt x="1404" y="5590"/>
                      </a:cubicBezTo>
                      <a:cubicBezTo>
                        <a:pt x="2055" y="5665"/>
                        <a:pt x="2732" y="5640"/>
                        <a:pt x="3409" y="5665"/>
                      </a:cubicBezTo>
                      <a:cubicBezTo>
                        <a:pt x="3556" y="5665"/>
                        <a:pt x="3710" y="5670"/>
                        <a:pt x="3865" y="5670"/>
                      </a:cubicBezTo>
                      <a:cubicBezTo>
                        <a:pt x="4368" y="5670"/>
                        <a:pt x="4875" y="5612"/>
                        <a:pt x="5163" y="5113"/>
                      </a:cubicBezTo>
                      <a:cubicBezTo>
                        <a:pt x="5539" y="4537"/>
                        <a:pt x="5514" y="3810"/>
                        <a:pt x="5489" y="3158"/>
                      </a:cubicBezTo>
                      <a:cubicBezTo>
                        <a:pt x="5489" y="2782"/>
                        <a:pt x="5489" y="2407"/>
                        <a:pt x="5489" y="2056"/>
                      </a:cubicBezTo>
                      <a:cubicBezTo>
                        <a:pt x="5464" y="1730"/>
                        <a:pt x="5489" y="1379"/>
                        <a:pt x="5389" y="1078"/>
                      </a:cubicBezTo>
                      <a:cubicBezTo>
                        <a:pt x="5163" y="427"/>
                        <a:pt x="4361" y="201"/>
                        <a:pt x="3785" y="76"/>
                      </a:cubicBezTo>
                      <a:cubicBezTo>
                        <a:pt x="3471" y="26"/>
                        <a:pt x="3158" y="19"/>
                        <a:pt x="2845" y="19"/>
                      </a:cubicBezTo>
                      <a:cubicBezTo>
                        <a:pt x="2740" y="19"/>
                        <a:pt x="2636" y="20"/>
                        <a:pt x="2531" y="20"/>
                      </a:cubicBezTo>
                      <a:cubicBezTo>
                        <a:pt x="2323" y="20"/>
                        <a:pt x="2114" y="17"/>
                        <a:pt x="1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9"/>
                <p:cNvSpPr/>
                <p:nvPr/>
              </p:nvSpPr>
              <p:spPr>
                <a:xfrm>
                  <a:off x="1572200" y="948625"/>
                  <a:ext cx="73325" cy="69650"/>
                </a:xfrm>
                <a:custGeom>
                  <a:avLst/>
                  <a:gdLst/>
                  <a:ahLst/>
                  <a:cxnLst/>
                  <a:rect l="l" t="t" r="r" b="b"/>
                  <a:pathLst>
                    <a:path w="2933" h="2786" extrusionOk="0">
                      <a:moveTo>
                        <a:pt x="1186" y="535"/>
                      </a:moveTo>
                      <a:cubicBezTo>
                        <a:pt x="1225" y="535"/>
                        <a:pt x="1264" y="541"/>
                        <a:pt x="1304" y="553"/>
                      </a:cubicBezTo>
                      <a:cubicBezTo>
                        <a:pt x="1359" y="543"/>
                        <a:pt x="1414" y="538"/>
                        <a:pt x="1469" y="538"/>
                      </a:cubicBezTo>
                      <a:cubicBezTo>
                        <a:pt x="1564" y="538"/>
                        <a:pt x="1659" y="555"/>
                        <a:pt x="1755" y="603"/>
                      </a:cubicBezTo>
                      <a:cubicBezTo>
                        <a:pt x="1830" y="628"/>
                        <a:pt x="1930" y="653"/>
                        <a:pt x="2030" y="728"/>
                      </a:cubicBezTo>
                      <a:cubicBezTo>
                        <a:pt x="2582" y="1179"/>
                        <a:pt x="2256" y="2056"/>
                        <a:pt x="1579" y="2132"/>
                      </a:cubicBezTo>
                      <a:lnTo>
                        <a:pt x="1429" y="2132"/>
                      </a:lnTo>
                      <a:cubicBezTo>
                        <a:pt x="1406" y="2134"/>
                        <a:pt x="1383" y="2135"/>
                        <a:pt x="1361" y="2135"/>
                      </a:cubicBezTo>
                      <a:cubicBezTo>
                        <a:pt x="1154" y="2135"/>
                        <a:pt x="938" y="2034"/>
                        <a:pt x="802" y="1831"/>
                      </a:cubicBezTo>
                      <a:cubicBezTo>
                        <a:pt x="602" y="1555"/>
                        <a:pt x="577" y="1204"/>
                        <a:pt x="702" y="903"/>
                      </a:cubicBezTo>
                      <a:cubicBezTo>
                        <a:pt x="807" y="693"/>
                        <a:pt x="984" y="535"/>
                        <a:pt x="1186" y="535"/>
                      </a:cubicBezTo>
                      <a:close/>
                      <a:moveTo>
                        <a:pt x="1535" y="1"/>
                      </a:moveTo>
                      <a:cubicBezTo>
                        <a:pt x="1026" y="1"/>
                        <a:pt x="528" y="275"/>
                        <a:pt x="226" y="678"/>
                      </a:cubicBezTo>
                      <a:cubicBezTo>
                        <a:pt x="0" y="1129"/>
                        <a:pt x="0" y="1655"/>
                        <a:pt x="276" y="2132"/>
                      </a:cubicBezTo>
                      <a:cubicBezTo>
                        <a:pt x="552" y="2608"/>
                        <a:pt x="978" y="2783"/>
                        <a:pt x="1479" y="2783"/>
                      </a:cubicBezTo>
                      <a:cubicBezTo>
                        <a:pt x="1508" y="2785"/>
                        <a:pt x="1538" y="2786"/>
                        <a:pt x="1566" y="2786"/>
                      </a:cubicBezTo>
                      <a:cubicBezTo>
                        <a:pt x="2001" y="2786"/>
                        <a:pt x="2347" y="2606"/>
                        <a:pt x="2582" y="2207"/>
                      </a:cubicBezTo>
                      <a:cubicBezTo>
                        <a:pt x="2807" y="1806"/>
                        <a:pt x="2933" y="1355"/>
                        <a:pt x="2782" y="903"/>
                      </a:cubicBezTo>
                      <a:cubicBezTo>
                        <a:pt x="2657" y="502"/>
                        <a:pt x="2331" y="177"/>
                        <a:pt x="1905" y="51"/>
                      </a:cubicBezTo>
                      <a:cubicBezTo>
                        <a:pt x="1783" y="17"/>
                        <a:pt x="1658" y="1"/>
                        <a:pt x="15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9"/>
                <p:cNvSpPr/>
                <p:nvPr/>
              </p:nvSpPr>
              <p:spPr>
                <a:xfrm>
                  <a:off x="1637975" y="942375"/>
                  <a:ext cx="10050" cy="11625"/>
                </a:xfrm>
                <a:custGeom>
                  <a:avLst/>
                  <a:gdLst/>
                  <a:ahLst/>
                  <a:cxnLst/>
                  <a:rect l="l" t="t" r="r" b="b"/>
                  <a:pathLst>
                    <a:path w="402" h="465" extrusionOk="0">
                      <a:moveTo>
                        <a:pt x="126" y="1"/>
                      </a:moveTo>
                      <a:cubicBezTo>
                        <a:pt x="101" y="1"/>
                        <a:pt x="76" y="1"/>
                        <a:pt x="51" y="26"/>
                      </a:cubicBezTo>
                      <a:cubicBezTo>
                        <a:pt x="26" y="76"/>
                        <a:pt x="1" y="126"/>
                        <a:pt x="1" y="151"/>
                      </a:cubicBezTo>
                      <a:cubicBezTo>
                        <a:pt x="1" y="251"/>
                        <a:pt x="1" y="377"/>
                        <a:pt x="101" y="427"/>
                      </a:cubicBezTo>
                      <a:cubicBezTo>
                        <a:pt x="126" y="452"/>
                        <a:pt x="164" y="464"/>
                        <a:pt x="204" y="464"/>
                      </a:cubicBezTo>
                      <a:cubicBezTo>
                        <a:pt x="245" y="464"/>
                        <a:pt x="289" y="452"/>
                        <a:pt x="327" y="427"/>
                      </a:cubicBezTo>
                      <a:cubicBezTo>
                        <a:pt x="402" y="351"/>
                        <a:pt x="377" y="226"/>
                        <a:pt x="352" y="126"/>
                      </a:cubicBezTo>
                      <a:cubicBezTo>
                        <a:pt x="302" y="51"/>
                        <a:pt x="226" y="1"/>
                        <a:pt x="1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7" name="Google Shape;2037;p59"/>
            <p:cNvGrpSpPr/>
            <p:nvPr/>
          </p:nvGrpSpPr>
          <p:grpSpPr>
            <a:xfrm>
              <a:off x="785762" y="2913550"/>
              <a:ext cx="293043" cy="278364"/>
              <a:chOff x="785762" y="2913550"/>
              <a:chExt cx="293043" cy="278364"/>
            </a:xfrm>
          </p:grpSpPr>
          <p:sp>
            <p:nvSpPr>
              <p:cNvPr id="2038" name="Google Shape;2038;p59"/>
              <p:cNvSpPr/>
              <p:nvPr/>
            </p:nvSpPr>
            <p:spPr>
              <a:xfrm>
                <a:off x="785762" y="2913550"/>
                <a:ext cx="293043" cy="278364"/>
              </a:xfrm>
              <a:custGeom>
                <a:avLst/>
                <a:gdLst/>
                <a:ahLst/>
                <a:cxnLst/>
                <a:rect l="l" t="t" r="r" b="b"/>
                <a:pathLst>
                  <a:path w="11994" h="11392" extrusionOk="0">
                    <a:moveTo>
                      <a:pt x="6271" y="1"/>
                    </a:moveTo>
                    <a:cubicBezTo>
                      <a:pt x="2958" y="1"/>
                      <a:pt x="1" y="2219"/>
                      <a:pt x="1" y="5532"/>
                    </a:cubicBezTo>
                    <a:cubicBezTo>
                      <a:pt x="1" y="8845"/>
                      <a:pt x="2355" y="11391"/>
                      <a:pt x="5669" y="11391"/>
                    </a:cubicBezTo>
                    <a:cubicBezTo>
                      <a:pt x="8982" y="11391"/>
                      <a:pt x="11994" y="8845"/>
                      <a:pt x="11994" y="5532"/>
                    </a:cubicBezTo>
                    <a:cubicBezTo>
                      <a:pt x="11994" y="2219"/>
                      <a:pt x="9584" y="1"/>
                      <a:pt x="6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9"/>
              <p:cNvSpPr/>
              <p:nvPr/>
            </p:nvSpPr>
            <p:spPr>
              <a:xfrm>
                <a:off x="842750" y="2975875"/>
                <a:ext cx="179055" cy="153754"/>
              </a:xfrm>
              <a:custGeom>
                <a:avLst/>
                <a:gdLst/>
                <a:ahLst/>
                <a:cxnLst/>
                <a:rect l="l" t="t" r="r" b="b"/>
                <a:pathLst>
                  <a:path w="5966" h="5123" extrusionOk="0">
                    <a:moveTo>
                      <a:pt x="3950" y="1"/>
                    </a:moveTo>
                    <a:cubicBezTo>
                      <a:pt x="3774" y="1"/>
                      <a:pt x="3597" y="43"/>
                      <a:pt x="3434" y="133"/>
                    </a:cubicBezTo>
                    <a:cubicBezTo>
                      <a:pt x="3208" y="258"/>
                      <a:pt x="3033" y="458"/>
                      <a:pt x="2932" y="684"/>
                    </a:cubicBezTo>
                    <a:cubicBezTo>
                      <a:pt x="2807" y="935"/>
                      <a:pt x="2907" y="1260"/>
                      <a:pt x="2757" y="1486"/>
                    </a:cubicBezTo>
                    <a:cubicBezTo>
                      <a:pt x="2732" y="1511"/>
                      <a:pt x="2682" y="1536"/>
                      <a:pt x="2657" y="1536"/>
                    </a:cubicBezTo>
                    <a:cubicBezTo>
                      <a:pt x="2608" y="1566"/>
                      <a:pt x="2546" y="1578"/>
                      <a:pt x="2476" y="1578"/>
                    </a:cubicBezTo>
                    <a:cubicBezTo>
                      <a:pt x="2188" y="1578"/>
                      <a:pt x="1770" y="1371"/>
                      <a:pt x="1629" y="1311"/>
                    </a:cubicBezTo>
                    <a:cubicBezTo>
                      <a:pt x="1103" y="1060"/>
                      <a:pt x="602" y="759"/>
                      <a:pt x="276" y="308"/>
                    </a:cubicBezTo>
                    <a:lnTo>
                      <a:pt x="276" y="308"/>
                    </a:lnTo>
                    <a:cubicBezTo>
                      <a:pt x="0" y="935"/>
                      <a:pt x="301" y="1687"/>
                      <a:pt x="927" y="1987"/>
                    </a:cubicBezTo>
                    <a:cubicBezTo>
                      <a:pt x="978" y="2012"/>
                      <a:pt x="1028" y="2037"/>
                      <a:pt x="1078" y="2063"/>
                    </a:cubicBezTo>
                    <a:cubicBezTo>
                      <a:pt x="1103" y="2063"/>
                      <a:pt x="1103" y="2088"/>
                      <a:pt x="1128" y="2088"/>
                    </a:cubicBezTo>
                    <a:cubicBezTo>
                      <a:pt x="1178" y="2088"/>
                      <a:pt x="1178" y="2163"/>
                      <a:pt x="1128" y="2163"/>
                    </a:cubicBezTo>
                    <a:cubicBezTo>
                      <a:pt x="1078" y="2163"/>
                      <a:pt x="1028" y="2138"/>
                      <a:pt x="978" y="2138"/>
                    </a:cubicBezTo>
                    <a:cubicBezTo>
                      <a:pt x="941" y="2141"/>
                      <a:pt x="905" y="2143"/>
                      <a:pt x="869" y="2143"/>
                    </a:cubicBezTo>
                    <a:cubicBezTo>
                      <a:pt x="629" y="2143"/>
                      <a:pt x="390" y="2074"/>
                      <a:pt x="151" y="1987"/>
                    </a:cubicBezTo>
                    <a:lnTo>
                      <a:pt x="151" y="1987"/>
                    </a:lnTo>
                    <a:cubicBezTo>
                      <a:pt x="283" y="2648"/>
                      <a:pt x="744" y="3251"/>
                      <a:pt x="1399" y="3251"/>
                    </a:cubicBezTo>
                    <a:cubicBezTo>
                      <a:pt x="1489" y="3251"/>
                      <a:pt x="1582" y="3240"/>
                      <a:pt x="1679" y="3215"/>
                    </a:cubicBezTo>
                    <a:cubicBezTo>
                      <a:pt x="1704" y="3190"/>
                      <a:pt x="1755" y="3190"/>
                      <a:pt x="1780" y="3165"/>
                    </a:cubicBezTo>
                    <a:lnTo>
                      <a:pt x="1805" y="3165"/>
                    </a:lnTo>
                    <a:cubicBezTo>
                      <a:pt x="1855" y="3165"/>
                      <a:pt x="1880" y="3240"/>
                      <a:pt x="1830" y="3266"/>
                    </a:cubicBezTo>
                    <a:cubicBezTo>
                      <a:pt x="1780" y="3291"/>
                      <a:pt x="1755" y="3316"/>
                      <a:pt x="1704" y="3341"/>
                    </a:cubicBezTo>
                    <a:cubicBezTo>
                      <a:pt x="1479" y="3566"/>
                      <a:pt x="1153" y="3641"/>
                      <a:pt x="827" y="3667"/>
                    </a:cubicBezTo>
                    <a:cubicBezTo>
                      <a:pt x="1028" y="3848"/>
                      <a:pt x="1294" y="3964"/>
                      <a:pt x="1586" y="3964"/>
                    </a:cubicBezTo>
                    <a:cubicBezTo>
                      <a:pt x="1657" y="3964"/>
                      <a:pt x="1731" y="3957"/>
                      <a:pt x="1805" y="3942"/>
                    </a:cubicBezTo>
                    <a:cubicBezTo>
                      <a:pt x="1814" y="3940"/>
                      <a:pt x="1823" y="3939"/>
                      <a:pt x="1833" y="3939"/>
                    </a:cubicBezTo>
                    <a:cubicBezTo>
                      <a:pt x="1947" y="3939"/>
                      <a:pt x="2046" y="4075"/>
                      <a:pt x="1930" y="4168"/>
                    </a:cubicBezTo>
                    <a:cubicBezTo>
                      <a:pt x="1604" y="4443"/>
                      <a:pt x="1253" y="4619"/>
                      <a:pt x="827" y="4694"/>
                    </a:cubicBezTo>
                    <a:cubicBezTo>
                      <a:pt x="727" y="4719"/>
                      <a:pt x="602" y="4744"/>
                      <a:pt x="451" y="4769"/>
                    </a:cubicBezTo>
                    <a:cubicBezTo>
                      <a:pt x="902" y="4970"/>
                      <a:pt x="1328" y="5120"/>
                      <a:pt x="1855" y="5120"/>
                    </a:cubicBezTo>
                    <a:cubicBezTo>
                      <a:pt x="1901" y="5122"/>
                      <a:pt x="1948" y="5123"/>
                      <a:pt x="1994" y="5123"/>
                    </a:cubicBezTo>
                    <a:cubicBezTo>
                      <a:pt x="2599" y="5123"/>
                      <a:pt x="3197" y="4972"/>
                      <a:pt x="3709" y="4669"/>
                    </a:cubicBezTo>
                    <a:cubicBezTo>
                      <a:pt x="4812" y="3992"/>
                      <a:pt x="5464" y="2714"/>
                      <a:pt x="5389" y="1436"/>
                    </a:cubicBezTo>
                    <a:cubicBezTo>
                      <a:pt x="5389" y="1361"/>
                      <a:pt x="5439" y="1311"/>
                      <a:pt x="5489" y="1311"/>
                    </a:cubicBezTo>
                    <a:cubicBezTo>
                      <a:pt x="5639" y="1085"/>
                      <a:pt x="5815" y="910"/>
                      <a:pt x="5965" y="709"/>
                    </a:cubicBezTo>
                    <a:lnTo>
                      <a:pt x="5965" y="709"/>
                    </a:lnTo>
                    <a:cubicBezTo>
                      <a:pt x="5865" y="734"/>
                      <a:pt x="5765" y="759"/>
                      <a:pt x="5664" y="784"/>
                    </a:cubicBezTo>
                    <a:cubicBezTo>
                      <a:pt x="5652" y="790"/>
                      <a:pt x="5640" y="793"/>
                      <a:pt x="5628" y="793"/>
                    </a:cubicBezTo>
                    <a:cubicBezTo>
                      <a:pt x="5543" y="793"/>
                      <a:pt x="5476" y="650"/>
                      <a:pt x="5564" y="584"/>
                    </a:cubicBezTo>
                    <a:cubicBezTo>
                      <a:pt x="5689" y="458"/>
                      <a:pt x="5790" y="333"/>
                      <a:pt x="5865" y="183"/>
                    </a:cubicBezTo>
                    <a:lnTo>
                      <a:pt x="5865" y="183"/>
                    </a:lnTo>
                    <a:cubicBezTo>
                      <a:pt x="5589" y="308"/>
                      <a:pt x="5339" y="433"/>
                      <a:pt x="5038" y="509"/>
                    </a:cubicBezTo>
                    <a:cubicBezTo>
                      <a:pt x="5023" y="516"/>
                      <a:pt x="5008" y="519"/>
                      <a:pt x="4994" y="519"/>
                    </a:cubicBezTo>
                    <a:cubicBezTo>
                      <a:pt x="4958" y="519"/>
                      <a:pt x="4923" y="501"/>
                      <a:pt x="4887" y="484"/>
                    </a:cubicBezTo>
                    <a:cubicBezTo>
                      <a:pt x="4668" y="180"/>
                      <a:pt x="4312" y="1"/>
                      <a:pt x="39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42" name="Google Shape;2042;p59"/>
          <p:cNvGrpSpPr/>
          <p:nvPr/>
        </p:nvGrpSpPr>
        <p:grpSpPr>
          <a:xfrm>
            <a:off x="6509078" y="603232"/>
            <a:ext cx="429939" cy="266212"/>
            <a:chOff x="3146150" y="4162950"/>
            <a:chExt cx="129375" cy="80100"/>
          </a:xfrm>
        </p:grpSpPr>
        <p:sp>
          <p:nvSpPr>
            <p:cNvPr id="2043" name="Google Shape;2043;p59"/>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9"/>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9"/>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9"/>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9"/>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9"/>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9"/>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9"/>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9"/>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9"/>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7" name="Google Shape;2127;p59"/>
          <p:cNvGrpSpPr/>
          <p:nvPr/>
        </p:nvGrpSpPr>
        <p:grpSpPr>
          <a:xfrm rot="1813184">
            <a:off x="1264414" y="3654886"/>
            <a:ext cx="569108" cy="630027"/>
            <a:chOff x="2678475" y="2238475"/>
            <a:chExt cx="231300" cy="256050"/>
          </a:xfrm>
        </p:grpSpPr>
        <p:sp>
          <p:nvSpPr>
            <p:cNvPr id="2128" name="Google Shape;2128;p59"/>
            <p:cNvSpPr/>
            <p:nvPr/>
          </p:nvSpPr>
          <p:spPr>
            <a:xfrm>
              <a:off x="2678475" y="2436950"/>
              <a:ext cx="231300" cy="57575"/>
            </a:xfrm>
            <a:custGeom>
              <a:avLst/>
              <a:gdLst/>
              <a:ahLst/>
              <a:cxnLst/>
              <a:rect l="l" t="t" r="r" b="b"/>
              <a:pathLst>
                <a:path w="9252" h="2303" extrusionOk="0">
                  <a:moveTo>
                    <a:pt x="7564" y="0"/>
                  </a:moveTo>
                  <a:cubicBezTo>
                    <a:pt x="7122" y="0"/>
                    <a:pt x="6661" y="54"/>
                    <a:pt x="6325" y="54"/>
                  </a:cubicBezTo>
                  <a:cubicBezTo>
                    <a:pt x="4389" y="54"/>
                    <a:pt x="2436" y="162"/>
                    <a:pt x="562" y="661"/>
                  </a:cubicBezTo>
                  <a:cubicBezTo>
                    <a:pt x="312" y="732"/>
                    <a:pt x="18" y="866"/>
                    <a:pt x="9" y="1125"/>
                  </a:cubicBezTo>
                  <a:cubicBezTo>
                    <a:pt x="0" y="1286"/>
                    <a:pt x="107" y="1419"/>
                    <a:pt x="223" y="1526"/>
                  </a:cubicBezTo>
                  <a:cubicBezTo>
                    <a:pt x="981" y="2240"/>
                    <a:pt x="2132" y="2303"/>
                    <a:pt x="3176" y="2303"/>
                  </a:cubicBezTo>
                  <a:cubicBezTo>
                    <a:pt x="4666" y="2303"/>
                    <a:pt x="6156" y="2258"/>
                    <a:pt x="7636" y="2053"/>
                  </a:cubicBezTo>
                  <a:cubicBezTo>
                    <a:pt x="7949" y="2008"/>
                    <a:pt x="8270" y="1955"/>
                    <a:pt x="8555" y="1803"/>
                  </a:cubicBezTo>
                  <a:cubicBezTo>
                    <a:pt x="9207" y="1446"/>
                    <a:pt x="9251" y="563"/>
                    <a:pt x="8573" y="188"/>
                  </a:cubicBezTo>
                  <a:cubicBezTo>
                    <a:pt x="8310" y="40"/>
                    <a:pt x="7944" y="0"/>
                    <a:pt x="75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9"/>
            <p:cNvSpPr/>
            <p:nvPr/>
          </p:nvSpPr>
          <p:spPr>
            <a:xfrm>
              <a:off x="2705675" y="2282600"/>
              <a:ext cx="180450" cy="195625"/>
            </a:xfrm>
            <a:custGeom>
              <a:avLst/>
              <a:gdLst/>
              <a:ahLst/>
              <a:cxnLst/>
              <a:rect l="l" t="t" r="r" b="b"/>
              <a:pathLst>
                <a:path w="7218" h="7825" extrusionOk="0">
                  <a:moveTo>
                    <a:pt x="3720" y="1"/>
                  </a:moveTo>
                  <a:cubicBezTo>
                    <a:pt x="3367" y="1"/>
                    <a:pt x="3017" y="41"/>
                    <a:pt x="2686" y="162"/>
                  </a:cubicBezTo>
                  <a:cubicBezTo>
                    <a:pt x="1704" y="528"/>
                    <a:pt x="1098" y="1536"/>
                    <a:pt x="830" y="2544"/>
                  </a:cubicBezTo>
                  <a:cubicBezTo>
                    <a:pt x="589" y="3490"/>
                    <a:pt x="562" y="3686"/>
                    <a:pt x="250" y="4596"/>
                  </a:cubicBezTo>
                  <a:cubicBezTo>
                    <a:pt x="45" y="5229"/>
                    <a:pt x="0" y="6773"/>
                    <a:pt x="545" y="7317"/>
                  </a:cubicBezTo>
                  <a:cubicBezTo>
                    <a:pt x="866" y="7656"/>
                    <a:pt x="1374" y="7745"/>
                    <a:pt x="1838" y="7781"/>
                  </a:cubicBezTo>
                  <a:cubicBezTo>
                    <a:pt x="2178" y="7810"/>
                    <a:pt x="2518" y="7825"/>
                    <a:pt x="2858" y="7825"/>
                  </a:cubicBezTo>
                  <a:cubicBezTo>
                    <a:pt x="4161" y="7825"/>
                    <a:pt x="5460" y="7609"/>
                    <a:pt x="6691" y="7192"/>
                  </a:cubicBezTo>
                  <a:cubicBezTo>
                    <a:pt x="6807" y="7156"/>
                    <a:pt x="6923" y="7112"/>
                    <a:pt x="6995" y="7014"/>
                  </a:cubicBezTo>
                  <a:cubicBezTo>
                    <a:pt x="7066" y="6924"/>
                    <a:pt x="7075" y="6808"/>
                    <a:pt x="7084" y="6701"/>
                  </a:cubicBezTo>
                  <a:cubicBezTo>
                    <a:pt x="7191" y="5613"/>
                    <a:pt x="7218" y="4516"/>
                    <a:pt x="7021" y="3454"/>
                  </a:cubicBezTo>
                  <a:cubicBezTo>
                    <a:pt x="6816" y="2384"/>
                    <a:pt x="6361" y="1349"/>
                    <a:pt x="5594" y="582"/>
                  </a:cubicBezTo>
                  <a:cubicBezTo>
                    <a:pt x="5416" y="403"/>
                    <a:pt x="5228" y="243"/>
                    <a:pt x="4996" y="153"/>
                  </a:cubicBezTo>
                  <a:cubicBezTo>
                    <a:pt x="4827" y="91"/>
                    <a:pt x="4648" y="73"/>
                    <a:pt x="4461" y="46"/>
                  </a:cubicBezTo>
                  <a:cubicBezTo>
                    <a:pt x="4215" y="21"/>
                    <a:pt x="3967" y="1"/>
                    <a:pt x="372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9"/>
            <p:cNvSpPr/>
            <p:nvPr/>
          </p:nvSpPr>
          <p:spPr>
            <a:xfrm>
              <a:off x="2708800" y="2280525"/>
              <a:ext cx="174200" cy="121950"/>
            </a:xfrm>
            <a:custGeom>
              <a:avLst/>
              <a:gdLst/>
              <a:ahLst/>
              <a:cxnLst/>
              <a:rect l="l" t="t" r="r" b="b"/>
              <a:pathLst>
                <a:path w="6968" h="4878" extrusionOk="0">
                  <a:moveTo>
                    <a:pt x="3844" y="0"/>
                  </a:moveTo>
                  <a:cubicBezTo>
                    <a:pt x="2812" y="0"/>
                    <a:pt x="1737" y="407"/>
                    <a:pt x="1240" y="1146"/>
                  </a:cubicBezTo>
                  <a:cubicBezTo>
                    <a:pt x="884" y="1690"/>
                    <a:pt x="687" y="2315"/>
                    <a:pt x="500" y="2930"/>
                  </a:cubicBezTo>
                  <a:lnTo>
                    <a:pt x="27" y="4465"/>
                  </a:lnTo>
                  <a:cubicBezTo>
                    <a:pt x="0" y="4554"/>
                    <a:pt x="0" y="4652"/>
                    <a:pt x="45" y="4741"/>
                  </a:cubicBezTo>
                  <a:cubicBezTo>
                    <a:pt x="101" y="4843"/>
                    <a:pt x="179" y="4878"/>
                    <a:pt x="262" y="4878"/>
                  </a:cubicBezTo>
                  <a:cubicBezTo>
                    <a:pt x="324" y="4878"/>
                    <a:pt x="389" y="4858"/>
                    <a:pt x="446" y="4831"/>
                  </a:cubicBezTo>
                  <a:cubicBezTo>
                    <a:pt x="1428" y="4385"/>
                    <a:pt x="1178" y="2698"/>
                    <a:pt x="2115" y="2154"/>
                  </a:cubicBezTo>
                  <a:cubicBezTo>
                    <a:pt x="2186" y="2493"/>
                    <a:pt x="2248" y="2832"/>
                    <a:pt x="2320" y="3171"/>
                  </a:cubicBezTo>
                  <a:cubicBezTo>
                    <a:pt x="2347" y="3305"/>
                    <a:pt x="2382" y="3448"/>
                    <a:pt x="2552" y="3510"/>
                  </a:cubicBezTo>
                  <a:cubicBezTo>
                    <a:pt x="2587" y="3520"/>
                    <a:pt x="2623" y="3525"/>
                    <a:pt x="2657" y="3525"/>
                  </a:cubicBezTo>
                  <a:cubicBezTo>
                    <a:pt x="2781" y="3525"/>
                    <a:pt x="2897" y="3467"/>
                    <a:pt x="2980" y="3376"/>
                  </a:cubicBezTo>
                  <a:cubicBezTo>
                    <a:pt x="3194" y="3145"/>
                    <a:pt x="3185" y="2814"/>
                    <a:pt x="3248" y="2520"/>
                  </a:cubicBezTo>
                  <a:cubicBezTo>
                    <a:pt x="3257" y="2467"/>
                    <a:pt x="3274" y="2404"/>
                    <a:pt x="3328" y="2377"/>
                  </a:cubicBezTo>
                  <a:cubicBezTo>
                    <a:pt x="3352" y="2358"/>
                    <a:pt x="3381" y="2349"/>
                    <a:pt x="3412" y="2349"/>
                  </a:cubicBezTo>
                  <a:cubicBezTo>
                    <a:pt x="3439" y="2349"/>
                    <a:pt x="3468" y="2356"/>
                    <a:pt x="3497" y="2368"/>
                  </a:cubicBezTo>
                  <a:cubicBezTo>
                    <a:pt x="3685" y="2431"/>
                    <a:pt x="3774" y="2591"/>
                    <a:pt x="3836" y="2788"/>
                  </a:cubicBezTo>
                  <a:cubicBezTo>
                    <a:pt x="3920" y="3033"/>
                    <a:pt x="4138" y="3158"/>
                    <a:pt x="4354" y="3158"/>
                  </a:cubicBezTo>
                  <a:cubicBezTo>
                    <a:pt x="4555" y="3158"/>
                    <a:pt x="4754" y="3051"/>
                    <a:pt x="4844" y="2832"/>
                  </a:cubicBezTo>
                  <a:cubicBezTo>
                    <a:pt x="4871" y="2779"/>
                    <a:pt x="4889" y="2725"/>
                    <a:pt x="4907" y="2663"/>
                  </a:cubicBezTo>
                  <a:cubicBezTo>
                    <a:pt x="5157" y="3055"/>
                    <a:pt x="5317" y="3492"/>
                    <a:pt x="5380" y="3947"/>
                  </a:cubicBezTo>
                  <a:cubicBezTo>
                    <a:pt x="5405" y="4112"/>
                    <a:pt x="5537" y="4191"/>
                    <a:pt x="5668" y="4191"/>
                  </a:cubicBezTo>
                  <a:cubicBezTo>
                    <a:pt x="5812" y="4191"/>
                    <a:pt x="5955" y="4095"/>
                    <a:pt x="5951" y="3912"/>
                  </a:cubicBezTo>
                  <a:cubicBezTo>
                    <a:pt x="5951" y="3903"/>
                    <a:pt x="5951" y="3903"/>
                    <a:pt x="5951" y="3903"/>
                  </a:cubicBezTo>
                  <a:cubicBezTo>
                    <a:pt x="6156" y="3992"/>
                    <a:pt x="6183" y="4269"/>
                    <a:pt x="6227" y="4492"/>
                  </a:cubicBezTo>
                  <a:cubicBezTo>
                    <a:pt x="6271" y="4675"/>
                    <a:pt x="6429" y="4870"/>
                    <a:pt x="6588" y="4870"/>
                  </a:cubicBezTo>
                  <a:cubicBezTo>
                    <a:pt x="6623" y="4870"/>
                    <a:pt x="6658" y="4860"/>
                    <a:pt x="6691" y="4840"/>
                  </a:cubicBezTo>
                  <a:cubicBezTo>
                    <a:pt x="6789" y="4777"/>
                    <a:pt x="6816" y="4661"/>
                    <a:pt x="6834" y="4554"/>
                  </a:cubicBezTo>
                  <a:cubicBezTo>
                    <a:pt x="6968" y="3742"/>
                    <a:pt x="6816" y="2904"/>
                    <a:pt x="6566" y="2119"/>
                  </a:cubicBezTo>
                  <a:cubicBezTo>
                    <a:pt x="6388" y="1530"/>
                    <a:pt x="6129" y="923"/>
                    <a:pt x="5638" y="540"/>
                  </a:cubicBezTo>
                  <a:cubicBezTo>
                    <a:pt x="5173" y="173"/>
                    <a:pt x="4518"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9"/>
            <p:cNvSpPr/>
            <p:nvPr/>
          </p:nvSpPr>
          <p:spPr>
            <a:xfrm>
              <a:off x="2744925" y="2370250"/>
              <a:ext cx="10725" cy="91500"/>
            </a:xfrm>
            <a:custGeom>
              <a:avLst/>
              <a:gdLst/>
              <a:ahLst/>
              <a:cxnLst/>
              <a:rect l="l" t="t" r="r" b="b"/>
              <a:pathLst>
                <a:path w="429" h="3660" extrusionOk="0">
                  <a:moveTo>
                    <a:pt x="317" y="0"/>
                  </a:moveTo>
                  <a:cubicBezTo>
                    <a:pt x="268" y="0"/>
                    <a:pt x="223" y="42"/>
                    <a:pt x="215" y="91"/>
                  </a:cubicBezTo>
                  <a:cubicBezTo>
                    <a:pt x="27" y="1242"/>
                    <a:pt x="1" y="2410"/>
                    <a:pt x="125" y="3570"/>
                  </a:cubicBezTo>
                  <a:cubicBezTo>
                    <a:pt x="134" y="3624"/>
                    <a:pt x="179" y="3659"/>
                    <a:pt x="232" y="3659"/>
                  </a:cubicBezTo>
                  <a:lnTo>
                    <a:pt x="241" y="3659"/>
                  </a:lnTo>
                  <a:cubicBezTo>
                    <a:pt x="295" y="3659"/>
                    <a:pt x="340" y="3606"/>
                    <a:pt x="331" y="3543"/>
                  </a:cubicBezTo>
                  <a:cubicBezTo>
                    <a:pt x="206" y="2410"/>
                    <a:pt x="232" y="1259"/>
                    <a:pt x="420" y="126"/>
                  </a:cubicBezTo>
                  <a:cubicBezTo>
                    <a:pt x="429" y="64"/>
                    <a:pt x="384" y="11"/>
                    <a:pt x="331" y="2"/>
                  </a:cubicBezTo>
                  <a:cubicBezTo>
                    <a:pt x="326" y="1"/>
                    <a:pt x="321" y="0"/>
                    <a:pt x="3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9"/>
            <p:cNvSpPr/>
            <p:nvPr/>
          </p:nvSpPr>
          <p:spPr>
            <a:xfrm>
              <a:off x="2764325" y="2409275"/>
              <a:ext cx="12525" cy="51800"/>
            </a:xfrm>
            <a:custGeom>
              <a:avLst/>
              <a:gdLst/>
              <a:ahLst/>
              <a:cxnLst/>
              <a:rect l="l" t="t" r="r" b="b"/>
              <a:pathLst>
                <a:path w="501" h="2072" extrusionOk="0">
                  <a:moveTo>
                    <a:pt x="163" y="1"/>
                  </a:moveTo>
                  <a:cubicBezTo>
                    <a:pt x="109" y="1"/>
                    <a:pt x="71" y="42"/>
                    <a:pt x="63" y="91"/>
                  </a:cubicBezTo>
                  <a:cubicBezTo>
                    <a:pt x="1" y="733"/>
                    <a:pt x="81" y="1393"/>
                    <a:pt x="286" y="2000"/>
                  </a:cubicBezTo>
                  <a:cubicBezTo>
                    <a:pt x="295" y="2036"/>
                    <a:pt x="340" y="2071"/>
                    <a:pt x="384" y="2071"/>
                  </a:cubicBezTo>
                  <a:cubicBezTo>
                    <a:pt x="393" y="2071"/>
                    <a:pt x="402" y="2063"/>
                    <a:pt x="420" y="2063"/>
                  </a:cubicBezTo>
                  <a:cubicBezTo>
                    <a:pt x="473" y="2045"/>
                    <a:pt x="500" y="1982"/>
                    <a:pt x="482" y="1929"/>
                  </a:cubicBezTo>
                  <a:cubicBezTo>
                    <a:pt x="286" y="1349"/>
                    <a:pt x="215" y="724"/>
                    <a:pt x="268" y="118"/>
                  </a:cubicBezTo>
                  <a:cubicBezTo>
                    <a:pt x="277" y="55"/>
                    <a:pt x="233" y="2"/>
                    <a:pt x="179" y="2"/>
                  </a:cubicBezTo>
                  <a:cubicBezTo>
                    <a:pt x="174" y="1"/>
                    <a:pt x="168" y="1"/>
                    <a:pt x="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9"/>
            <p:cNvSpPr/>
            <p:nvPr/>
          </p:nvSpPr>
          <p:spPr>
            <a:xfrm>
              <a:off x="2826325" y="2388575"/>
              <a:ext cx="5375" cy="34150"/>
            </a:xfrm>
            <a:custGeom>
              <a:avLst/>
              <a:gdLst/>
              <a:ahLst/>
              <a:cxnLst/>
              <a:rect l="l" t="t" r="r" b="b"/>
              <a:pathLst>
                <a:path w="215" h="1366" extrusionOk="0">
                  <a:moveTo>
                    <a:pt x="108" y="0"/>
                  </a:moveTo>
                  <a:cubicBezTo>
                    <a:pt x="54" y="0"/>
                    <a:pt x="1" y="54"/>
                    <a:pt x="1" y="107"/>
                  </a:cubicBezTo>
                  <a:lnTo>
                    <a:pt x="1" y="1258"/>
                  </a:lnTo>
                  <a:cubicBezTo>
                    <a:pt x="1" y="1320"/>
                    <a:pt x="54" y="1365"/>
                    <a:pt x="108" y="1365"/>
                  </a:cubicBezTo>
                  <a:cubicBezTo>
                    <a:pt x="161" y="1365"/>
                    <a:pt x="215" y="1320"/>
                    <a:pt x="215" y="1258"/>
                  </a:cubicBezTo>
                  <a:lnTo>
                    <a:pt x="215" y="107"/>
                  </a:lnTo>
                  <a:cubicBezTo>
                    <a:pt x="215" y="54"/>
                    <a:pt x="161" y="0"/>
                    <a:pt x="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9"/>
            <p:cNvSpPr/>
            <p:nvPr/>
          </p:nvSpPr>
          <p:spPr>
            <a:xfrm>
              <a:off x="2839500" y="2411300"/>
              <a:ext cx="8275" cy="41300"/>
            </a:xfrm>
            <a:custGeom>
              <a:avLst/>
              <a:gdLst/>
              <a:ahLst/>
              <a:cxnLst/>
              <a:rect l="l" t="t" r="r" b="b"/>
              <a:pathLst>
                <a:path w="331" h="1652" extrusionOk="0">
                  <a:moveTo>
                    <a:pt x="208" y="0"/>
                  </a:moveTo>
                  <a:cubicBezTo>
                    <a:pt x="204" y="0"/>
                    <a:pt x="200" y="0"/>
                    <a:pt x="196" y="1"/>
                  </a:cubicBezTo>
                  <a:cubicBezTo>
                    <a:pt x="134" y="1"/>
                    <a:pt x="89" y="55"/>
                    <a:pt x="89" y="108"/>
                  </a:cubicBezTo>
                  <a:cubicBezTo>
                    <a:pt x="116" y="581"/>
                    <a:pt x="89" y="1063"/>
                    <a:pt x="18" y="1527"/>
                  </a:cubicBezTo>
                  <a:cubicBezTo>
                    <a:pt x="0" y="1589"/>
                    <a:pt x="45" y="1643"/>
                    <a:pt x="98" y="1651"/>
                  </a:cubicBezTo>
                  <a:lnTo>
                    <a:pt x="116" y="1651"/>
                  </a:lnTo>
                  <a:cubicBezTo>
                    <a:pt x="170" y="1651"/>
                    <a:pt x="214" y="1616"/>
                    <a:pt x="223" y="1562"/>
                  </a:cubicBezTo>
                  <a:cubicBezTo>
                    <a:pt x="303" y="1080"/>
                    <a:pt x="330" y="590"/>
                    <a:pt x="303" y="99"/>
                  </a:cubicBezTo>
                  <a:cubicBezTo>
                    <a:pt x="295" y="50"/>
                    <a:pt x="256"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9"/>
            <p:cNvSpPr/>
            <p:nvPr/>
          </p:nvSpPr>
          <p:spPr>
            <a:xfrm>
              <a:off x="2861800" y="2413325"/>
              <a:ext cx="6250" cy="36150"/>
            </a:xfrm>
            <a:custGeom>
              <a:avLst/>
              <a:gdLst/>
              <a:ahLst/>
              <a:cxnLst/>
              <a:rect l="l" t="t" r="r" b="b"/>
              <a:pathLst>
                <a:path w="250" h="1446" extrusionOk="0">
                  <a:moveTo>
                    <a:pt x="116" y="0"/>
                  </a:moveTo>
                  <a:cubicBezTo>
                    <a:pt x="63" y="0"/>
                    <a:pt x="18" y="54"/>
                    <a:pt x="18" y="107"/>
                  </a:cubicBezTo>
                  <a:cubicBezTo>
                    <a:pt x="36" y="518"/>
                    <a:pt x="36" y="928"/>
                    <a:pt x="0" y="1330"/>
                  </a:cubicBezTo>
                  <a:cubicBezTo>
                    <a:pt x="0" y="1392"/>
                    <a:pt x="45" y="1446"/>
                    <a:pt x="98" y="1446"/>
                  </a:cubicBezTo>
                  <a:lnTo>
                    <a:pt x="107" y="1446"/>
                  </a:lnTo>
                  <a:cubicBezTo>
                    <a:pt x="161" y="1446"/>
                    <a:pt x="205" y="1401"/>
                    <a:pt x="214" y="1347"/>
                  </a:cubicBezTo>
                  <a:cubicBezTo>
                    <a:pt x="241" y="937"/>
                    <a:pt x="250" y="518"/>
                    <a:pt x="232" y="98"/>
                  </a:cubicBezTo>
                  <a:cubicBezTo>
                    <a:pt x="223" y="45"/>
                    <a:pt x="179" y="0"/>
                    <a:pt x="1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9"/>
            <p:cNvSpPr/>
            <p:nvPr/>
          </p:nvSpPr>
          <p:spPr>
            <a:xfrm>
              <a:off x="2783725" y="2269900"/>
              <a:ext cx="37275" cy="29675"/>
            </a:xfrm>
            <a:custGeom>
              <a:avLst/>
              <a:gdLst/>
              <a:ahLst/>
              <a:cxnLst/>
              <a:rect l="l" t="t" r="r" b="b"/>
              <a:pathLst>
                <a:path w="1491" h="1187" extrusionOk="0">
                  <a:moveTo>
                    <a:pt x="886" y="0"/>
                  </a:moveTo>
                  <a:cubicBezTo>
                    <a:pt x="877" y="0"/>
                    <a:pt x="867" y="0"/>
                    <a:pt x="857" y="1"/>
                  </a:cubicBezTo>
                  <a:cubicBezTo>
                    <a:pt x="741" y="10"/>
                    <a:pt x="634" y="64"/>
                    <a:pt x="527" y="117"/>
                  </a:cubicBezTo>
                  <a:cubicBezTo>
                    <a:pt x="402" y="180"/>
                    <a:pt x="260" y="251"/>
                    <a:pt x="161" y="358"/>
                  </a:cubicBezTo>
                  <a:cubicBezTo>
                    <a:pt x="63" y="465"/>
                    <a:pt x="1" y="626"/>
                    <a:pt x="36" y="768"/>
                  </a:cubicBezTo>
                  <a:cubicBezTo>
                    <a:pt x="63" y="840"/>
                    <a:pt x="108" y="902"/>
                    <a:pt x="161" y="956"/>
                  </a:cubicBezTo>
                  <a:cubicBezTo>
                    <a:pt x="310" y="1104"/>
                    <a:pt x="515" y="1187"/>
                    <a:pt x="722" y="1187"/>
                  </a:cubicBezTo>
                  <a:cubicBezTo>
                    <a:pt x="788" y="1187"/>
                    <a:pt x="855" y="1178"/>
                    <a:pt x="920" y="1161"/>
                  </a:cubicBezTo>
                  <a:cubicBezTo>
                    <a:pt x="1187" y="1081"/>
                    <a:pt x="1401" y="866"/>
                    <a:pt x="1464" y="599"/>
                  </a:cubicBezTo>
                  <a:cubicBezTo>
                    <a:pt x="1491" y="492"/>
                    <a:pt x="1491" y="376"/>
                    <a:pt x="1446" y="287"/>
                  </a:cubicBezTo>
                  <a:cubicBezTo>
                    <a:pt x="1406" y="198"/>
                    <a:pt x="1321" y="124"/>
                    <a:pt x="1226" y="124"/>
                  </a:cubicBezTo>
                  <a:cubicBezTo>
                    <a:pt x="1216" y="124"/>
                    <a:pt x="1206" y="124"/>
                    <a:pt x="1196" y="126"/>
                  </a:cubicBezTo>
                  <a:lnTo>
                    <a:pt x="1161" y="144"/>
                  </a:lnTo>
                  <a:cubicBezTo>
                    <a:pt x="1111" y="46"/>
                    <a:pt x="995" y="0"/>
                    <a:pt x="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9"/>
            <p:cNvSpPr/>
            <p:nvPr/>
          </p:nvSpPr>
          <p:spPr>
            <a:xfrm>
              <a:off x="2797550" y="2238475"/>
              <a:ext cx="16100" cy="40175"/>
            </a:xfrm>
            <a:custGeom>
              <a:avLst/>
              <a:gdLst/>
              <a:ahLst/>
              <a:cxnLst/>
              <a:rect l="l" t="t" r="r" b="b"/>
              <a:pathLst>
                <a:path w="644" h="1607" extrusionOk="0">
                  <a:moveTo>
                    <a:pt x="643" y="0"/>
                  </a:moveTo>
                  <a:cubicBezTo>
                    <a:pt x="358" y="0"/>
                    <a:pt x="179" y="277"/>
                    <a:pt x="108" y="518"/>
                  </a:cubicBezTo>
                  <a:cubicBezTo>
                    <a:pt x="1" y="875"/>
                    <a:pt x="19" y="1258"/>
                    <a:pt x="144" y="1606"/>
                  </a:cubicBezTo>
                  <a:lnTo>
                    <a:pt x="260" y="1561"/>
                  </a:lnTo>
                  <a:cubicBezTo>
                    <a:pt x="144" y="1240"/>
                    <a:pt x="126" y="883"/>
                    <a:pt x="224" y="553"/>
                  </a:cubicBezTo>
                  <a:cubicBezTo>
                    <a:pt x="286" y="357"/>
                    <a:pt x="429" y="125"/>
                    <a:pt x="643" y="116"/>
                  </a:cubicBezTo>
                  <a:lnTo>
                    <a:pt x="6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9"/>
            <p:cNvSpPr/>
            <p:nvPr/>
          </p:nvSpPr>
          <p:spPr>
            <a:xfrm>
              <a:off x="2841950" y="2317600"/>
              <a:ext cx="11850" cy="23700"/>
            </a:xfrm>
            <a:custGeom>
              <a:avLst/>
              <a:gdLst/>
              <a:ahLst/>
              <a:cxnLst/>
              <a:rect l="l" t="t" r="r" b="b"/>
              <a:pathLst>
                <a:path w="474" h="948" extrusionOk="0">
                  <a:moveTo>
                    <a:pt x="106" y="1"/>
                  </a:moveTo>
                  <a:cubicBezTo>
                    <a:pt x="100" y="1"/>
                    <a:pt x="95" y="1"/>
                    <a:pt x="89" y="2"/>
                  </a:cubicBezTo>
                  <a:cubicBezTo>
                    <a:pt x="36" y="20"/>
                    <a:pt x="0" y="74"/>
                    <a:pt x="9" y="127"/>
                  </a:cubicBezTo>
                  <a:cubicBezTo>
                    <a:pt x="63" y="386"/>
                    <a:pt x="152" y="645"/>
                    <a:pt x="259" y="885"/>
                  </a:cubicBezTo>
                  <a:cubicBezTo>
                    <a:pt x="277" y="930"/>
                    <a:pt x="312" y="948"/>
                    <a:pt x="357" y="948"/>
                  </a:cubicBezTo>
                  <a:cubicBezTo>
                    <a:pt x="366" y="948"/>
                    <a:pt x="384" y="948"/>
                    <a:pt x="402" y="939"/>
                  </a:cubicBezTo>
                  <a:cubicBezTo>
                    <a:pt x="446" y="912"/>
                    <a:pt x="473" y="859"/>
                    <a:pt x="446" y="805"/>
                  </a:cubicBezTo>
                  <a:cubicBezTo>
                    <a:pt x="348" y="573"/>
                    <a:pt x="268" y="332"/>
                    <a:pt x="214" y="83"/>
                  </a:cubicBezTo>
                  <a:cubicBezTo>
                    <a:pt x="198" y="35"/>
                    <a:pt x="154" y="1"/>
                    <a:pt x="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9"/>
            <p:cNvSpPr/>
            <p:nvPr/>
          </p:nvSpPr>
          <p:spPr>
            <a:xfrm>
              <a:off x="2863125" y="2331225"/>
              <a:ext cx="7625" cy="33950"/>
            </a:xfrm>
            <a:custGeom>
              <a:avLst/>
              <a:gdLst/>
              <a:ahLst/>
              <a:cxnLst/>
              <a:rect l="l" t="t" r="r" b="b"/>
              <a:pathLst>
                <a:path w="305" h="1358" extrusionOk="0">
                  <a:moveTo>
                    <a:pt x="106" y="0"/>
                  </a:moveTo>
                  <a:cubicBezTo>
                    <a:pt x="101" y="0"/>
                    <a:pt x="95" y="0"/>
                    <a:pt x="90" y="1"/>
                  </a:cubicBezTo>
                  <a:cubicBezTo>
                    <a:pt x="36" y="10"/>
                    <a:pt x="1" y="64"/>
                    <a:pt x="10" y="117"/>
                  </a:cubicBezTo>
                  <a:cubicBezTo>
                    <a:pt x="63" y="492"/>
                    <a:pt x="99" y="876"/>
                    <a:pt x="99" y="1250"/>
                  </a:cubicBezTo>
                  <a:cubicBezTo>
                    <a:pt x="99" y="1304"/>
                    <a:pt x="143" y="1357"/>
                    <a:pt x="206" y="1357"/>
                  </a:cubicBezTo>
                  <a:cubicBezTo>
                    <a:pt x="259" y="1357"/>
                    <a:pt x="304" y="1304"/>
                    <a:pt x="304" y="1250"/>
                  </a:cubicBezTo>
                  <a:cubicBezTo>
                    <a:pt x="304" y="858"/>
                    <a:pt x="277" y="465"/>
                    <a:pt x="206" y="82"/>
                  </a:cubicBezTo>
                  <a:cubicBezTo>
                    <a:pt x="198" y="34"/>
                    <a:pt x="154"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9"/>
            <p:cNvSpPr/>
            <p:nvPr/>
          </p:nvSpPr>
          <p:spPr>
            <a:xfrm>
              <a:off x="2762325" y="2307375"/>
              <a:ext cx="6500" cy="15425"/>
            </a:xfrm>
            <a:custGeom>
              <a:avLst/>
              <a:gdLst/>
              <a:ahLst/>
              <a:cxnLst/>
              <a:rect l="l" t="t" r="r" b="b"/>
              <a:pathLst>
                <a:path w="260" h="617" extrusionOk="0">
                  <a:moveTo>
                    <a:pt x="152" y="1"/>
                  </a:moveTo>
                  <a:cubicBezTo>
                    <a:pt x="99" y="1"/>
                    <a:pt x="54" y="37"/>
                    <a:pt x="45" y="99"/>
                  </a:cubicBezTo>
                  <a:lnTo>
                    <a:pt x="9" y="509"/>
                  </a:lnTo>
                  <a:cubicBezTo>
                    <a:pt x="0" y="563"/>
                    <a:pt x="45" y="616"/>
                    <a:pt x="99" y="616"/>
                  </a:cubicBezTo>
                  <a:lnTo>
                    <a:pt x="107" y="616"/>
                  </a:lnTo>
                  <a:cubicBezTo>
                    <a:pt x="161" y="616"/>
                    <a:pt x="206" y="581"/>
                    <a:pt x="214" y="527"/>
                  </a:cubicBezTo>
                  <a:lnTo>
                    <a:pt x="250" y="117"/>
                  </a:lnTo>
                  <a:cubicBezTo>
                    <a:pt x="259" y="54"/>
                    <a:pt x="214" y="10"/>
                    <a:pt x="1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9"/>
            <p:cNvSpPr/>
            <p:nvPr/>
          </p:nvSpPr>
          <p:spPr>
            <a:xfrm>
              <a:off x="2735125" y="2314800"/>
              <a:ext cx="16975" cy="31650"/>
            </a:xfrm>
            <a:custGeom>
              <a:avLst/>
              <a:gdLst/>
              <a:ahLst/>
              <a:cxnLst/>
              <a:rect l="l" t="t" r="r" b="b"/>
              <a:pathLst>
                <a:path w="679" h="1266" extrusionOk="0">
                  <a:moveTo>
                    <a:pt x="566" y="0"/>
                  </a:moveTo>
                  <a:cubicBezTo>
                    <a:pt x="524" y="0"/>
                    <a:pt x="484" y="21"/>
                    <a:pt x="464" y="61"/>
                  </a:cubicBezTo>
                  <a:cubicBezTo>
                    <a:pt x="303" y="409"/>
                    <a:pt x="152" y="765"/>
                    <a:pt x="18" y="1122"/>
                  </a:cubicBezTo>
                  <a:cubicBezTo>
                    <a:pt x="0" y="1176"/>
                    <a:pt x="27" y="1238"/>
                    <a:pt x="80" y="1256"/>
                  </a:cubicBezTo>
                  <a:cubicBezTo>
                    <a:pt x="89" y="1256"/>
                    <a:pt x="98" y="1265"/>
                    <a:pt x="116" y="1265"/>
                  </a:cubicBezTo>
                  <a:cubicBezTo>
                    <a:pt x="152" y="1265"/>
                    <a:pt x="196" y="1238"/>
                    <a:pt x="214" y="1194"/>
                  </a:cubicBezTo>
                  <a:cubicBezTo>
                    <a:pt x="339" y="837"/>
                    <a:pt x="491" y="489"/>
                    <a:pt x="651" y="150"/>
                  </a:cubicBezTo>
                  <a:cubicBezTo>
                    <a:pt x="678" y="96"/>
                    <a:pt x="651" y="34"/>
                    <a:pt x="607" y="7"/>
                  </a:cubicBezTo>
                  <a:cubicBezTo>
                    <a:pt x="593" y="3"/>
                    <a:pt x="579" y="0"/>
                    <a:pt x="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9"/>
            <p:cNvSpPr/>
            <p:nvPr/>
          </p:nvSpPr>
          <p:spPr>
            <a:xfrm>
              <a:off x="2726425" y="2357900"/>
              <a:ext cx="8925" cy="18425"/>
            </a:xfrm>
            <a:custGeom>
              <a:avLst/>
              <a:gdLst/>
              <a:ahLst/>
              <a:cxnLst/>
              <a:rect l="l" t="t" r="r" b="b"/>
              <a:pathLst>
                <a:path w="357" h="737" extrusionOk="0">
                  <a:moveTo>
                    <a:pt x="236" y="0"/>
                  </a:moveTo>
                  <a:cubicBezTo>
                    <a:pt x="188" y="0"/>
                    <a:pt x="150" y="32"/>
                    <a:pt x="143" y="76"/>
                  </a:cubicBezTo>
                  <a:lnTo>
                    <a:pt x="18" y="612"/>
                  </a:lnTo>
                  <a:cubicBezTo>
                    <a:pt x="0" y="665"/>
                    <a:pt x="36" y="728"/>
                    <a:pt x="89" y="736"/>
                  </a:cubicBezTo>
                  <a:lnTo>
                    <a:pt x="116" y="736"/>
                  </a:lnTo>
                  <a:cubicBezTo>
                    <a:pt x="161" y="736"/>
                    <a:pt x="205" y="710"/>
                    <a:pt x="214" y="656"/>
                  </a:cubicBezTo>
                  <a:lnTo>
                    <a:pt x="339" y="130"/>
                  </a:lnTo>
                  <a:cubicBezTo>
                    <a:pt x="357" y="67"/>
                    <a:pt x="321" y="14"/>
                    <a:pt x="268" y="5"/>
                  </a:cubicBezTo>
                  <a:cubicBezTo>
                    <a:pt x="257" y="2"/>
                    <a:pt x="246" y="0"/>
                    <a:pt x="2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clrChange>
              <a:clrFrom>
                <a:srgbClr val="FAFAFA"/>
              </a:clrFrom>
              <a:clrTo>
                <a:srgbClr val="FAFAFA">
                  <a:alpha val="0"/>
                </a:srgbClr>
              </a:clrTo>
            </a:clrChange>
          </a:blip>
          <a:stretch>
            <a:fillRect/>
          </a:stretch>
        </p:blipFill>
        <p:spPr>
          <a:xfrm>
            <a:off x="59092" y="190392"/>
            <a:ext cx="2800345" cy="2632415"/>
          </a:xfrm>
          <a:prstGeom prst="rect">
            <a:avLst/>
          </a:prstGeom>
        </p:spPr>
      </p:pic>
      <p:sp>
        <p:nvSpPr>
          <p:cNvPr id="135" name="Google Shape;2020;p59"/>
          <p:cNvSpPr/>
          <p:nvPr/>
        </p:nvSpPr>
        <p:spPr>
          <a:xfrm flipH="1">
            <a:off x="2715405" y="2654780"/>
            <a:ext cx="3713181" cy="37872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022;p59"/>
          <p:cNvSpPr txBox="1">
            <a:spLocks/>
          </p:cNvSpPr>
          <p:nvPr/>
        </p:nvSpPr>
        <p:spPr>
          <a:xfrm>
            <a:off x="2715406" y="2632268"/>
            <a:ext cx="3664500" cy="383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accent2"/>
              </a:buClr>
              <a:buSzPts val="1600"/>
              <a:buFont typeface="Red Hat Text"/>
              <a:buNone/>
              <a:defRPr sz="1600" b="0" i="0" u="none" strike="noStrike" cap="none">
                <a:solidFill>
                  <a:schemeClr val="dk1"/>
                </a:solidFill>
                <a:latin typeface="Red Hat Text"/>
                <a:ea typeface="Red Hat Text"/>
                <a:cs typeface="Red Hat Text"/>
                <a:sym typeface="Red Hat Text"/>
              </a:defRPr>
            </a:lvl1pPr>
            <a:lvl2pPr marL="914400" marR="0" lvl="1"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2pPr>
            <a:lvl3pPr marL="1371600" marR="0" lvl="2"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3pPr>
            <a:lvl4pPr marL="1828800" marR="0" lvl="3"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4pPr>
            <a:lvl5pPr marL="2286000" marR="0" lvl="4"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5pPr>
            <a:lvl6pPr marL="2743200" marR="0" lvl="5"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6pPr>
            <a:lvl7pPr marL="3200400" marR="0" lvl="6"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7pPr>
            <a:lvl8pPr marL="3657600" marR="0" lvl="7"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8pPr>
            <a:lvl9pPr marL="4114800" marR="0" lvl="8" indent="-330200" algn="l" rtl="0">
              <a:lnSpc>
                <a:spcPct val="100000"/>
              </a:lnSpc>
              <a:spcBef>
                <a:spcPts val="0"/>
              </a:spcBef>
              <a:spcAft>
                <a:spcPts val="0"/>
              </a:spcAft>
              <a:buClr>
                <a:schemeClr val="accent2"/>
              </a:buClr>
              <a:buSzPts val="1600"/>
              <a:buFont typeface="Red Hat Text"/>
              <a:buNone/>
              <a:defRPr sz="1600" b="0" i="0" u="none" strike="noStrike" cap="none">
                <a:solidFill>
                  <a:schemeClr val="accent2"/>
                </a:solidFill>
                <a:latin typeface="Red Hat Text"/>
                <a:ea typeface="Red Hat Text"/>
                <a:cs typeface="Red Hat Text"/>
                <a:sym typeface="Red Hat Text"/>
              </a:defRPr>
            </a:lvl9pPr>
          </a:lstStyle>
          <a:p>
            <a:pPr marL="0" indent="0"/>
            <a:r>
              <a:rPr lang="en-IN" smtClean="0"/>
              <a:t>www.pantechsolutions.net</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p:nvPr/>
        </p:nvSpPr>
        <p:spPr>
          <a:xfrm flipH="1">
            <a:off x="605227" y="493775"/>
            <a:ext cx="345022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47" name="Google Shape;647;p35"/>
          <p:cNvGrpSpPr/>
          <p:nvPr/>
        </p:nvGrpSpPr>
        <p:grpSpPr>
          <a:xfrm>
            <a:off x="5245705" y="3267909"/>
            <a:ext cx="720694" cy="684156"/>
            <a:chOff x="4211655" y="2785472"/>
            <a:chExt cx="720694" cy="684156"/>
          </a:xfrm>
        </p:grpSpPr>
        <p:sp>
          <p:nvSpPr>
            <p:cNvPr id="648" name="Google Shape;648;p35"/>
            <p:cNvSpPr/>
            <p:nvPr/>
          </p:nvSpPr>
          <p:spPr>
            <a:xfrm>
              <a:off x="4297840" y="2887059"/>
              <a:ext cx="14746" cy="19089"/>
            </a:xfrm>
            <a:custGeom>
              <a:avLst/>
              <a:gdLst/>
              <a:ahLst/>
              <a:cxnLst/>
              <a:rect l="l" t="t" r="r" b="b"/>
              <a:pathLst>
                <a:path w="180" h="233" extrusionOk="0">
                  <a:moveTo>
                    <a:pt x="126" y="1"/>
                  </a:moveTo>
                  <a:cubicBezTo>
                    <a:pt x="126" y="63"/>
                    <a:pt x="108" y="63"/>
                    <a:pt x="117" y="134"/>
                  </a:cubicBezTo>
                  <a:cubicBezTo>
                    <a:pt x="99" y="158"/>
                    <a:pt x="77" y="170"/>
                    <a:pt x="62" y="170"/>
                  </a:cubicBezTo>
                  <a:cubicBezTo>
                    <a:pt x="54" y="170"/>
                    <a:pt x="48" y="167"/>
                    <a:pt x="46" y="161"/>
                  </a:cubicBezTo>
                  <a:cubicBezTo>
                    <a:pt x="46" y="179"/>
                    <a:pt x="1" y="197"/>
                    <a:pt x="10" y="233"/>
                  </a:cubicBezTo>
                  <a:cubicBezTo>
                    <a:pt x="72" y="224"/>
                    <a:pt x="117" y="179"/>
                    <a:pt x="135" y="108"/>
                  </a:cubicBezTo>
                  <a:cubicBezTo>
                    <a:pt x="138" y="106"/>
                    <a:pt x="141" y="105"/>
                    <a:pt x="143" y="105"/>
                  </a:cubicBezTo>
                  <a:cubicBezTo>
                    <a:pt x="153" y="105"/>
                    <a:pt x="154" y="118"/>
                    <a:pt x="161" y="126"/>
                  </a:cubicBezTo>
                  <a:cubicBezTo>
                    <a:pt x="170" y="81"/>
                    <a:pt x="179" y="10"/>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35"/>
            <p:cNvSpPr/>
            <p:nvPr/>
          </p:nvSpPr>
          <p:spPr>
            <a:xfrm>
              <a:off x="4333723" y="2860761"/>
              <a:ext cx="2212" cy="2294"/>
            </a:xfrm>
            <a:custGeom>
              <a:avLst/>
              <a:gdLst/>
              <a:ahLst/>
              <a:cxnLst/>
              <a:rect l="l" t="t" r="r" b="b"/>
              <a:pathLst>
                <a:path w="27" h="28" extrusionOk="0">
                  <a:moveTo>
                    <a:pt x="18" y="1"/>
                  </a:moveTo>
                  <a:cubicBezTo>
                    <a:pt x="9" y="9"/>
                    <a:pt x="9" y="18"/>
                    <a:pt x="0" y="27"/>
                  </a:cubicBezTo>
                  <a:lnTo>
                    <a:pt x="27" y="9"/>
                  </a:ln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35"/>
            <p:cNvSpPr/>
            <p:nvPr/>
          </p:nvSpPr>
          <p:spPr>
            <a:xfrm>
              <a:off x="4245244" y="2972752"/>
              <a:ext cx="819" cy="655"/>
            </a:xfrm>
            <a:custGeom>
              <a:avLst/>
              <a:gdLst/>
              <a:ahLst/>
              <a:cxnLst/>
              <a:rect l="l" t="t" r="r" b="b"/>
              <a:pathLst>
                <a:path w="10" h="8" extrusionOk="0">
                  <a:moveTo>
                    <a:pt x="5" y="1"/>
                  </a:moveTo>
                  <a:cubicBezTo>
                    <a:pt x="3" y="1"/>
                    <a:pt x="1" y="3"/>
                    <a:pt x="1" y="7"/>
                  </a:cubicBezTo>
                  <a:lnTo>
                    <a:pt x="10" y="7"/>
                  </a:lnTo>
                  <a:cubicBezTo>
                    <a:pt x="10" y="3"/>
                    <a:pt x="7"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35"/>
            <p:cNvSpPr/>
            <p:nvPr/>
          </p:nvSpPr>
          <p:spPr>
            <a:xfrm>
              <a:off x="4218946" y="3138569"/>
              <a:ext cx="3031" cy="5079"/>
            </a:xfrm>
            <a:custGeom>
              <a:avLst/>
              <a:gdLst/>
              <a:ahLst/>
              <a:cxnLst/>
              <a:rect l="l" t="t" r="r" b="b"/>
              <a:pathLst>
                <a:path w="37" h="62" extrusionOk="0">
                  <a:moveTo>
                    <a:pt x="5" y="1"/>
                  </a:moveTo>
                  <a:cubicBezTo>
                    <a:pt x="2" y="1"/>
                    <a:pt x="0" y="15"/>
                    <a:pt x="0" y="62"/>
                  </a:cubicBezTo>
                  <a:cubicBezTo>
                    <a:pt x="8" y="47"/>
                    <a:pt x="23" y="38"/>
                    <a:pt x="32" y="36"/>
                  </a:cubicBezTo>
                  <a:lnTo>
                    <a:pt x="32" y="36"/>
                  </a:lnTo>
                  <a:cubicBezTo>
                    <a:pt x="32" y="36"/>
                    <a:pt x="33" y="36"/>
                    <a:pt x="33" y="36"/>
                  </a:cubicBezTo>
                  <a:cubicBezTo>
                    <a:pt x="34" y="36"/>
                    <a:pt x="35" y="36"/>
                    <a:pt x="36" y="35"/>
                  </a:cubicBezTo>
                  <a:cubicBezTo>
                    <a:pt x="35" y="35"/>
                    <a:pt x="34" y="35"/>
                    <a:pt x="32" y="36"/>
                  </a:cubicBezTo>
                  <a:lnTo>
                    <a:pt x="32" y="36"/>
                  </a:lnTo>
                  <a:cubicBezTo>
                    <a:pt x="18" y="34"/>
                    <a:pt x="9"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35"/>
            <p:cNvSpPr/>
            <p:nvPr/>
          </p:nvSpPr>
          <p:spPr>
            <a:xfrm>
              <a:off x="4335853" y="2860024"/>
              <a:ext cx="1557" cy="2294"/>
            </a:xfrm>
            <a:custGeom>
              <a:avLst/>
              <a:gdLst/>
              <a:ahLst/>
              <a:cxnLst/>
              <a:rect l="l" t="t" r="r" b="b"/>
              <a:pathLst>
                <a:path w="19" h="28" extrusionOk="0">
                  <a:moveTo>
                    <a:pt x="19" y="1"/>
                  </a:moveTo>
                  <a:lnTo>
                    <a:pt x="1" y="18"/>
                  </a:lnTo>
                  <a:cubicBezTo>
                    <a:pt x="1" y="18"/>
                    <a:pt x="1" y="27"/>
                    <a:pt x="10" y="27"/>
                  </a:cubicBezTo>
                  <a:cubicBezTo>
                    <a:pt x="10" y="18"/>
                    <a:pt x="10" y="10"/>
                    <a:pt x="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35"/>
            <p:cNvSpPr/>
            <p:nvPr/>
          </p:nvSpPr>
          <p:spPr>
            <a:xfrm>
              <a:off x="4931530" y="3073438"/>
              <a:ext cx="82" cy="8848"/>
            </a:xfrm>
            <a:custGeom>
              <a:avLst/>
              <a:gdLst/>
              <a:ahLst/>
              <a:cxnLst/>
              <a:rect l="l" t="t" r="r" b="b"/>
              <a:pathLst>
                <a:path w="1" h="108" extrusionOk="0">
                  <a:moveTo>
                    <a:pt x="0" y="1"/>
                  </a:moveTo>
                  <a:lnTo>
                    <a:pt x="0" y="108"/>
                  </a:lnTo>
                  <a:cubicBezTo>
                    <a:pt x="0" y="81"/>
                    <a:pt x="0" y="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35"/>
            <p:cNvSpPr/>
            <p:nvPr/>
          </p:nvSpPr>
          <p:spPr>
            <a:xfrm>
              <a:off x="4928581" y="3109977"/>
              <a:ext cx="3031" cy="5899"/>
            </a:xfrm>
            <a:custGeom>
              <a:avLst/>
              <a:gdLst/>
              <a:ahLst/>
              <a:cxnLst/>
              <a:rect l="l" t="t" r="r" b="b"/>
              <a:pathLst>
                <a:path w="37" h="72" extrusionOk="0">
                  <a:moveTo>
                    <a:pt x="36" y="1"/>
                  </a:moveTo>
                  <a:lnTo>
                    <a:pt x="36" y="1"/>
                  </a:lnTo>
                  <a:cubicBezTo>
                    <a:pt x="19" y="18"/>
                    <a:pt x="10" y="36"/>
                    <a:pt x="1" y="63"/>
                  </a:cubicBezTo>
                  <a:cubicBezTo>
                    <a:pt x="10" y="63"/>
                    <a:pt x="10" y="72"/>
                    <a:pt x="10" y="72"/>
                  </a:cubicBezTo>
                  <a:lnTo>
                    <a:pt x="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35"/>
            <p:cNvSpPr/>
            <p:nvPr/>
          </p:nvSpPr>
          <p:spPr>
            <a:xfrm>
              <a:off x="4211655" y="2785472"/>
              <a:ext cx="720694" cy="684156"/>
            </a:xfrm>
            <a:custGeom>
              <a:avLst/>
              <a:gdLst/>
              <a:ahLst/>
              <a:cxnLst/>
              <a:rect l="l" t="t" r="r" b="b"/>
              <a:pathLst>
                <a:path w="8797" h="8351" extrusionOk="0">
                  <a:moveTo>
                    <a:pt x="4006" y="81"/>
                  </a:moveTo>
                  <a:cubicBezTo>
                    <a:pt x="4006" y="90"/>
                    <a:pt x="4006" y="99"/>
                    <a:pt x="4006" y="117"/>
                  </a:cubicBezTo>
                  <a:lnTo>
                    <a:pt x="3943" y="117"/>
                  </a:lnTo>
                  <a:cubicBezTo>
                    <a:pt x="3943" y="108"/>
                    <a:pt x="3961" y="90"/>
                    <a:pt x="4006" y="81"/>
                  </a:cubicBezTo>
                  <a:close/>
                  <a:moveTo>
                    <a:pt x="2061" y="643"/>
                  </a:moveTo>
                  <a:lnTo>
                    <a:pt x="2106" y="661"/>
                  </a:lnTo>
                  <a:cubicBezTo>
                    <a:pt x="2079" y="670"/>
                    <a:pt x="2061" y="688"/>
                    <a:pt x="2034" y="696"/>
                  </a:cubicBezTo>
                  <a:cubicBezTo>
                    <a:pt x="2034" y="688"/>
                    <a:pt x="2043" y="670"/>
                    <a:pt x="2061" y="643"/>
                  </a:cubicBezTo>
                  <a:close/>
                  <a:moveTo>
                    <a:pt x="1615" y="937"/>
                  </a:moveTo>
                  <a:cubicBezTo>
                    <a:pt x="1633" y="937"/>
                    <a:pt x="1651" y="946"/>
                    <a:pt x="1660" y="955"/>
                  </a:cubicBezTo>
                  <a:cubicBezTo>
                    <a:pt x="1633" y="982"/>
                    <a:pt x="1615" y="1000"/>
                    <a:pt x="1588" y="1018"/>
                  </a:cubicBezTo>
                  <a:lnTo>
                    <a:pt x="1615" y="937"/>
                  </a:lnTo>
                  <a:close/>
                  <a:moveTo>
                    <a:pt x="7657" y="1056"/>
                  </a:moveTo>
                  <a:cubicBezTo>
                    <a:pt x="7657" y="1056"/>
                    <a:pt x="7657" y="1056"/>
                    <a:pt x="7657" y="1056"/>
                  </a:cubicBezTo>
                  <a:lnTo>
                    <a:pt x="7657" y="1056"/>
                  </a:lnTo>
                  <a:cubicBezTo>
                    <a:pt x="7662" y="1061"/>
                    <a:pt x="7667" y="1066"/>
                    <a:pt x="7672" y="1071"/>
                  </a:cubicBezTo>
                  <a:cubicBezTo>
                    <a:pt x="7665" y="1060"/>
                    <a:pt x="7660" y="1056"/>
                    <a:pt x="7657" y="1056"/>
                  </a:cubicBezTo>
                  <a:close/>
                  <a:moveTo>
                    <a:pt x="580" y="1954"/>
                  </a:moveTo>
                  <a:lnTo>
                    <a:pt x="580" y="1954"/>
                  </a:lnTo>
                  <a:cubicBezTo>
                    <a:pt x="578" y="1961"/>
                    <a:pt x="577" y="1967"/>
                    <a:pt x="577" y="1972"/>
                  </a:cubicBezTo>
                  <a:lnTo>
                    <a:pt x="577" y="1972"/>
                  </a:lnTo>
                  <a:cubicBezTo>
                    <a:pt x="578" y="1966"/>
                    <a:pt x="579" y="1960"/>
                    <a:pt x="580" y="1954"/>
                  </a:cubicBezTo>
                  <a:close/>
                  <a:moveTo>
                    <a:pt x="8733" y="4464"/>
                  </a:moveTo>
                  <a:cubicBezTo>
                    <a:pt x="8732" y="4473"/>
                    <a:pt x="8733" y="4482"/>
                    <a:pt x="8734" y="4488"/>
                  </a:cubicBezTo>
                  <a:cubicBezTo>
                    <a:pt x="8734" y="4479"/>
                    <a:pt x="8734" y="4471"/>
                    <a:pt x="8733" y="4464"/>
                  </a:cubicBezTo>
                  <a:close/>
                  <a:moveTo>
                    <a:pt x="268" y="5996"/>
                  </a:moveTo>
                  <a:lnTo>
                    <a:pt x="268" y="5996"/>
                  </a:lnTo>
                  <a:cubicBezTo>
                    <a:pt x="268" y="6005"/>
                    <a:pt x="277" y="6022"/>
                    <a:pt x="286" y="6049"/>
                  </a:cubicBezTo>
                  <a:cubicBezTo>
                    <a:pt x="277" y="6031"/>
                    <a:pt x="268" y="6013"/>
                    <a:pt x="268" y="5996"/>
                  </a:cubicBezTo>
                  <a:close/>
                  <a:moveTo>
                    <a:pt x="326" y="6153"/>
                  </a:moveTo>
                  <a:cubicBezTo>
                    <a:pt x="339" y="6153"/>
                    <a:pt x="348" y="6161"/>
                    <a:pt x="348" y="6174"/>
                  </a:cubicBezTo>
                  <a:cubicBezTo>
                    <a:pt x="347" y="6173"/>
                    <a:pt x="347" y="6173"/>
                    <a:pt x="346" y="6173"/>
                  </a:cubicBezTo>
                  <a:cubicBezTo>
                    <a:pt x="341" y="6173"/>
                    <a:pt x="347" y="6213"/>
                    <a:pt x="339" y="6245"/>
                  </a:cubicBezTo>
                  <a:cubicBezTo>
                    <a:pt x="339" y="6219"/>
                    <a:pt x="330" y="6192"/>
                    <a:pt x="312" y="6156"/>
                  </a:cubicBezTo>
                  <a:cubicBezTo>
                    <a:pt x="317" y="6154"/>
                    <a:pt x="322" y="6153"/>
                    <a:pt x="326" y="6153"/>
                  </a:cubicBezTo>
                  <a:close/>
                  <a:moveTo>
                    <a:pt x="5818" y="8168"/>
                  </a:moveTo>
                  <a:lnTo>
                    <a:pt x="5818" y="8168"/>
                  </a:lnTo>
                  <a:cubicBezTo>
                    <a:pt x="5814" y="8169"/>
                    <a:pt x="5811" y="8171"/>
                    <a:pt x="5808" y="8172"/>
                  </a:cubicBezTo>
                  <a:lnTo>
                    <a:pt x="5817" y="8172"/>
                  </a:lnTo>
                  <a:cubicBezTo>
                    <a:pt x="5817" y="8171"/>
                    <a:pt x="5818" y="8169"/>
                    <a:pt x="5818" y="8168"/>
                  </a:cubicBezTo>
                  <a:close/>
                  <a:moveTo>
                    <a:pt x="4461" y="1"/>
                  </a:moveTo>
                  <a:cubicBezTo>
                    <a:pt x="4434" y="18"/>
                    <a:pt x="4389" y="18"/>
                    <a:pt x="4416" y="45"/>
                  </a:cubicBezTo>
                  <a:cubicBezTo>
                    <a:pt x="4354" y="18"/>
                    <a:pt x="4293" y="10"/>
                    <a:pt x="4234" y="10"/>
                  </a:cubicBezTo>
                  <a:cubicBezTo>
                    <a:pt x="4175" y="10"/>
                    <a:pt x="4117" y="18"/>
                    <a:pt x="4059" y="27"/>
                  </a:cubicBezTo>
                  <a:cubicBezTo>
                    <a:pt x="3975" y="40"/>
                    <a:pt x="3895" y="68"/>
                    <a:pt x="3817" y="68"/>
                  </a:cubicBezTo>
                  <a:cubicBezTo>
                    <a:pt x="3787" y="68"/>
                    <a:pt x="3758" y="64"/>
                    <a:pt x="3729" y="54"/>
                  </a:cubicBezTo>
                  <a:cubicBezTo>
                    <a:pt x="3747" y="45"/>
                    <a:pt x="3783" y="27"/>
                    <a:pt x="3765" y="27"/>
                  </a:cubicBezTo>
                  <a:lnTo>
                    <a:pt x="3578" y="63"/>
                  </a:lnTo>
                  <a:cubicBezTo>
                    <a:pt x="3595" y="99"/>
                    <a:pt x="3604" y="81"/>
                    <a:pt x="3649" y="108"/>
                  </a:cubicBezTo>
                  <a:cubicBezTo>
                    <a:pt x="3631" y="134"/>
                    <a:pt x="3578" y="152"/>
                    <a:pt x="3533" y="161"/>
                  </a:cubicBezTo>
                  <a:cubicBezTo>
                    <a:pt x="3613" y="117"/>
                    <a:pt x="3524" y="108"/>
                    <a:pt x="3488" y="90"/>
                  </a:cubicBezTo>
                  <a:lnTo>
                    <a:pt x="3488" y="90"/>
                  </a:lnTo>
                  <a:cubicBezTo>
                    <a:pt x="3497" y="99"/>
                    <a:pt x="3488" y="117"/>
                    <a:pt x="3488" y="126"/>
                  </a:cubicBezTo>
                  <a:cubicBezTo>
                    <a:pt x="3471" y="118"/>
                    <a:pt x="3459" y="115"/>
                    <a:pt x="3451" y="115"/>
                  </a:cubicBezTo>
                  <a:cubicBezTo>
                    <a:pt x="3413" y="115"/>
                    <a:pt x="3456" y="181"/>
                    <a:pt x="3373" y="181"/>
                  </a:cubicBezTo>
                  <a:cubicBezTo>
                    <a:pt x="3365" y="181"/>
                    <a:pt x="3356" y="180"/>
                    <a:pt x="3346" y="179"/>
                  </a:cubicBezTo>
                  <a:lnTo>
                    <a:pt x="3355" y="161"/>
                  </a:lnTo>
                  <a:lnTo>
                    <a:pt x="3355" y="161"/>
                  </a:lnTo>
                  <a:cubicBezTo>
                    <a:pt x="3301" y="179"/>
                    <a:pt x="3265" y="215"/>
                    <a:pt x="3212" y="215"/>
                  </a:cubicBezTo>
                  <a:cubicBezTo>
                    <a:pt x="3185" y="188"/>
                    <a:pt x="3256" y="188"/>
                    <a:pt x="3256" y="161"/>
                  </a:cubicBezTo>
                  <a:lnTo>
                    <a:pt x="3256" y="161"/>
                  </a:lnTo>
                  <a:cubicBezTo>
                    <a:pt x="3191" y="169"/>
                    <a:pt x="3141" y="244"/>
                    <a:pt x="3072" y="244"/>
                  </a:cubicBezTo>
                  <a:cubicBezTo>
                    <a:pt x="3066" y="244"/>
                    <a:pt x="3058" y="243"/>
                    <a:pt x="3051" y="242"/>
                  </a:cubicBezTo>
                  <a:cubicBezTo>
                    <a:pt x="3078" y="224"/>
                    <a:pt x="3123" y="215"/>
                    <a:pt x="3149" y="188"/>
                  </a:cubicBezTo>
                  <a:cubicBezTo>
                    <a:pt x="3115" y="180"/>
                    <a:pt x="3096" y="178"/>
                    <a:pt x="3080" y="178"/>
                  </a:cubicBezTo>
                  <a:cubicBezTo>
                    <a:pt x="3058" y="178"/>
                    <a:pt x="3043" y="183"/>
                    <a:pt x="3007" y="188"/>
                  </a:cubicBezTo>
                  <a:lnTo>
                    <a:pt x="3016" y="188"/>
                  </a:lnTo>
                  <a:lnTo>
                    <a:pt x="2882" y="206"/>
                  </a:lnTo>
                  <a:lnTo>
                    <a:pt x="2917" y="206"/>
                  </a:lnTo>
                  <a:cubicBezTo>
                    <a:pt x="2866" y="335"/>
                    <a:pt x="2747" y="281"/>
                    <a:pt x="2659" y="382"/>
                  </a:cubicBezTo>
                  <a:lnTo>
                    <a:pt x="2659" y="382"/>
                  </a:lnTo>
                  <a:cubicBezTo>
                    <a:pt x="2733" y="291"/>
                    <a:pt x="2649" y="347"/>
                    <a:pt x="2641" y="304"/>
                  </a:cubicBezTo>
                  <a:cubicBezTo>
                    <a:pt x="2627" y="304"/>
                    <a:pt x="2607" y="306"/>
                    <a:pt x="2592" y="306"/>
                  </a:cubicBezTo>
                  <a:cubicBezTo>
                    <a:pt x="2576" y="306"/>
                    <a:pt x="2565" y="304"/>
                    <a:pt x="2569" y="295"/>
                  </a:cubicBezTo>
                  <a:lnTo>
                    <a:pt x="2569" y="295"/>
                  </a:lnTo>
                  <a:cubicBezTo>
                    <a:pt x="2525" y="349"/>
                    <a:pt x="2462" y="304"/>
                    <a:pt x="2400" y="384"/>
                  </a:cubicBezTo>
                  <a:cubicBezTo>
                    <a:pt x="2399" y="383"/>
                    <a:pt x="2397" y="383"/>
                    <a:pt x="2395" y="383"/>
                  </a:cubicBezTo>
                  <a:cubicBezTo>
                    <a:pt x="2385" y="383"/>
                    <a:pt x="2366" y="392"/>
                    <a:pt x="2353" y="392"/>
                  </a:cubicBezTo>
                  <a:cubicBezTo>
                    <a:pt x="2344" y="392"/>
                    <a:pt x="2338" y="388"/>
                    <a:pt x="2338" y="375"/>
                  </a:cubicBezTo>
                  <a:cubicBezTo>
                    <a:pt x="2302" y="398"/>
                    <a:pt x="2309" y="400"/>
                    <a:pt x="2324" y="400"/>
                  </a:cubicBezTo>
                  <a:cubicBezTo>
                    <a:pt x="2328" y="400"/>
                    <a:pt x="2333" y="400"/>
                    <a:pt x="2337" y="400"/>
                  </a:cubicBezTo>
                  <a:cubicBezTo>
                    <a:pt x="2350" y="400"/>
                    <a:pt x="2364" y="401"/>
                    <a:pt x="2364" y="411"/>
                  </a:cubicBezTo>
                  <a:cubicBezTo>
                    <a:pt x="2284" y="500"/>
                    <a:pt x="2088" y="491"/>
                    <a:pt x="1963" y="634"/>
                  </a:cubicBezTo>
                  <a:cubicBezTo>
                    <a:pt x="1865" y="723"/>
                    <a:pt x="1856" y="786"/>
                    <a:pt x="1793" y="857"/>
                  </a:cubicBezTo>
                  <a:cubicBezTo>
                    <a:pt x="1776" y="866"/>
                    <a:pt x="1758" y="884"/>
                    <a:pt x="1749" y="893"/>
                  </a:cubicBezTo>
                  <a:cubicBezTo>
                    <a:pt x="1722" y="884"/>
                    <a:pt x="1758" y="830"/>
                    <a:pt x="1758" y="830"/>
                  </a:cubicBezTo>
                  <a:lnTo>
                    <a:pt x="1758" y="830"/>
                  </a:lnTo>
                  <a:cubicBezTo>
                    <a:pt x="1686" y="857"/>
                    <a:pt x="1633" y="884"/>
                    <a:pt x="1597" y="946"/>
                  </a:cubicBezTo>
                  <a:cubicBezTo>
                    <a:pt x="1597" y="936"/>
                    <a:pt x="1591" y="931"/>
                    <a:pt x="1581" y="931"/>
                  </a:cubicBezTo>
                  <a:cubicBezTo>
                    <a:pt x="1573" y="931"/>
                    <a:pt x="1564" y="934"/>
                    <a:pt x="1552" y="937"/>
                  </a:cubicBezTo>
                  <a:cubicBezTo>
                    <a:pt x="1517" y="973"/>
                    <a:pt x="1561" y="1000"/>
                    <a:pt x="1490" y="1035"/>
                  </a:cubicBezTo>
                  <a:cubicBezTo>
                    <a:pt x="1490" y="1009"/>
                    <a:pt x="1481" y="982"/>
                    <a:pt x="1490" y="946"/>
                  </a:cubicBezTo>
                  <a:lnTo>
                    <a:pt x="1490" y="946"/>
                  </a:lnTo>
                  <a:cubicBezTo>
                    <a:pt x="1454" y="1009"/>
                    <a:pt x="1419" y="1071"/>
                    <a:pt x="1374" y="1125"/>
                  </a:cubicBezTo>
                  <a:cubicBezTo>
                    <a:pt x="1347" y="1125"/>
                    <a:pt x="1383" y="1071"/>
                    <a:pt x="1392" y="1044"/>
                  </a:cubicBezTo>
                  <a:lnTo>
                    <a:pt x="1392" y="1044"/>
                  </a:lnTo>
                  <a:cubicBezTo>
                    <a:pt x="1338" y="1098"/>
                    <a:pt x="1249" y="1196"/>
                    <a:pt x="1267" y="1241"/>
                  </a:cubicBezTo>
                  <a:lnTo>
                    <a:pt x="1296" y="1223"/>
                  </a:lnTo>
                  <a:lnTo>
                    <a:pt x="1296" y="1223"/>
                  </a:lnTo>
                  <a:cubicBezTo>
                    <a:pt x="1297" y="1223"/>
                    <a:pt x="1298" y="1223"/>
                    <a:pt x="1299" y="1223"/>
                  </a:cubicBezTo>
                  <a:cubicBezTo>
                    <a:pt x="1303" y="1223"/>
                    <a:pt x="1307" y="1221"/>
                    <a:pt x="1312" y="1214"/>
                  </a:cubicBezTo>
                  <a:lnTo>
                    <a:pt x="1312" y="1214"/>
                  </a:lnTo>
                  <a:lnTo>
                    <a:pt x="1296" y="1223"/>
                  </a:lnTo>
                  <a:lnTo>
                    <a:pt x="1296" y="1223"/>
                  </a:lnTo>
                  <a:cubicBezTo>
                    <a:pt x="1285" y="1220"/>
                    <a:pt x="1279" y="1197"/>
                    <a:pt x="1285" y="1178"/>
                  </a:cubicBezTo>
                  <a:cubicBezTo>
                    <a:pt x="1302" y="1138"/>
                    <a:pt x="1331" y="1127"/>
                    <a:pt x="1351" y="1127"/>
                  </a:cubicBezTo>
                  <a:cubicBezTo>
                    <a:pt x="1362" y="1127"/>
                    <a:pt x="1371" y="1130"/>
                    <a:pt x="1374" y="1134"/>
                  </a:cubicBezTo>
                  <a:lnTo>
                    <a:pt x="1347" y="1178"/>
                  </a:lnTo>
                  <a:cubicBezTo>
                    <a:pt x="1354" y="1180"/>
                    <a:pt x="1361" y="1181"/>
                    <a:pt x="1368" y="1181"/>
                  </a:cubicBezTo>
                  <a:cubicBezTo>
                    <a:pt x="1452" y="1181"/>
                    <a:pt x="1496" y="1031"/>
                    <a:pt x="1570" y="973"/>
                  </a:cubicBezTo>
                  <a:lnTo>
                    <a:pt x="1570" y="1027"/>
                  </a:lnTo>
                  <a:cubicBezTo>
                    <a:pt x="1383" y="1187"/>
                    <a:pt x="1205" y="1366"/>
                    <a:pt x="1044" y="1562"/>
                  </a:cubicBezTo>
                  <a:cubicBezTo>
                    <a:pt x="1044" y="1571"/>
                    <a:pt x="1035" y="1571"/>
                    <a:pt x="1035" y="1571"/>
                  </a:cubicBezTo>
                  <a:cubicBezTo>
                    <a:pt x="1026" y="1553"/>
                    <a:pt x="1008" y="1535"/>
                    <a:pt x="990" y="1517"/>
                  </a:cubicBezTo>
                  <a:cubicBezTo>
                    <a:pt x="999" y="1517"/>
                    <a:pt x="1008" y="1517"/>
                    <a:pt x="1017" y="1499"/>
                  </a:cubicBezTo>
                  <a:lnTo>
                    <a:pt x="999" y="1446"/>
                  </a:lnTo>
                  <a:lnTo>
                    <a:pt x="964" y="1499"/>
                  </a:lnTo>
                  <a:cubicBezTo>
                    <a:pt x="964" y="1508"/>
                    <a:pt x="964" y="1508"/>
                    <a:pt x="964" y="1508"/>
                  </a:cubicBezTo>
                  <a:cubicBezTo>
                    <a:pt x="955" y="1503"/>
                    <a:pt x="946" y="1500"/>
                    <a:pt x="935" y="1500"/>
                  </a:cubicBezTo>
                  <a:cubicBezTo>
                    <a:pt x="912" y="1500"/>
                    <a:pt x="881" y="1514"/>
                    <a:pt x="839" y="1544"/>
                  </a:cubicBezTo>
                  <a:cubicBezTo>
                    <a:pt x="821" y="1589"/>
                    <a:pt x="812" y="1624"/>
                    <a:pt x="803" y="1669"/>
                  </a:cubicBezTo>
                  <a:lnTo>
                    <a:pt x="759" y="1678"/>
                  </a:lnTo>
                  <a:cubicBezTo>
                    <a:pt x="776" y="1651"/>
                    <a:pt x="785" y="1624"/>
                    <a:pt x="812" y="1598"/>
                  </a:cubicBezTo>
                  <a:lnTo>
                    <a:pt x="812" y="1598"/>
                  </a:lnTo>
                  <a:cubicBezTo>
                    <a:pt x="750" y="1624"/>
                    <a:pt x="759" y="1669"/>
                    <a:pt x="750" y="1713"/>
                  </a:cubicBezTo>
                  <a:cubicBezTo>
                    <a:pt x="732" y="1713"/>
                    <a:pt x="714" y="1713"/>
                    <a:pt x="696" y="1731"/>
                  </a:cubicBezTo>
                  <a:cubicBezTo>
                    <a:pt x="687" y="1776"/>
                    <a:pt x="687" y="1821"/>
                    <a:pt x="696" y="1865"/>
                  </a:cubicBezTo>
                  <a:cubicBezTo>
                    <a:pt x="671" y="1865"/>
                    <a:pt x="668" y="1831"/>
                    <a:pt x="650" y="1831"/>
                  </a:cubicBezTo>
                  <a:cubicBezTo>
                    <a:pt x="643" y="1831"/>
                    <a:pt x="632" y="1837"/>
                    <a:pt x="616" y="1856"/>
                  </a:cubicBezTo>
                  <a:cubicBezTo>
                    <a:pt x="619" y="1876"/>
                    <a:pt x="631" y="1879"/>
                    <a:pt x="644" y="1879"/>
                  </a:cubicBezTo>
                  <a:cubicBezTo>
                    <a:pt x="648" y="1879"/>
                    <a:pt x="652" y="1879"/>
                    <a:pt x="656" y="1879"/>
                  </a:cubicBezTo>
                  <a:cubicBezTo>
                    <a:pt x="672" y="1879"/>
                    <a:pt x="683" y="1883"/>
                    <a:pt x="669" y="1928"/>
                  </a:cubicBezTo>
                  <a:cubicBezTo>
                    <a:pt x="616" y="1954"/>
                    <a:pt x="598" y="1928"/>
                    <a:pt x="598" y="1999"/>
                  </a:cubicBezTo>
                  <a:cubicBezTo>
                    <a:pt x="584" y="1999"/>
                    <a:pt x="576" y="1989"/>
                    <a:pt x="577" y="1972"/>
                  </a:cubicBezTo>
                  <a:lnTo>
                    <a:pt x="577" y="1972"/>
                  </a:lnTo>
                  <a:cubicBezTo>
                    <a:pt x="562" y="2031"/>
                    <a:pt x="520" y="2101"/>
                    <a:pt x="544" y="2142"/>
                  </a:cubicBezTo>
                  <a:cubicBezTo>
                    <a:pt x="487" y="2174"/>
                    <a:pt x="475" y="2297"/>
                    <a:pt x="432" y="2297"/>
                  </a:cubicBezTo>
                  <a:cubicBezTo>
                    <a:pt x="428" y="2297"/>
                    <a:pt x="424" y="2296"/>
                    <a:pt x="420" y="2293"/>
                  </a:cubicBezTo>
                  <a:lnTo>
                    <a:pt x="420" y="2293"/>
                  </a:lnTo>
                  <a:cubicBezTo>
                    <a:pt x="428" y="2311"/>
                    <a:pt x="437" y="2400"/>
                    <a:pt x="420" y="2454"/>
                  </a:cubicBezTo>
                  <a:cubicBezTo>
                    <a:pt x="412" y="2435"/>
                    <a:pt x="406" y="2427"/>
                    <a:pt x="400" y="2427"/>
                  </a:cubicBezTo>
                  <a:cubicBezTo>
                    <a:pt x="371" y="2427"/>
                    <a:pt x="350" y="2594"/>
                    <a:pt x="302" y="2594"/>
                  </a:cubicBezTo>
                  <a:cubicBezTo>
                    <a:pt x="297" y="2594"/>
                    <a:pt x="292" y="2592"/>
                    <a:pt x="286" y="2588"/>
                  </a:cubicBezTo>
                  <a:lnTo>
                    <a:pt x="286" y="2588"/>
                  </a:lnTo>
                  <a:cubicBezTo>
                    <a:pt x="330" y="2676"/>
                    <a:pt x="251" y="2845"/>
                    <a:pt x="259" y="2969"/>
                  </a:cubicBezTo>
                  <a:lnTo>
                    <a:pt x="259" y="2969"/>
                  </a:lnTo>
                  <a:cubicBezTo>
                    <a:pt x="258" y="2961"/>
                    <a:pt x="250" y="2953"/>
                    <a:pt x="250" y="2945"/>
                  </a:cubicBezTo>
                  <a:cubicBezTo>
                    <a:pt x="232" y="3007"/>
                    <a:pt x="205" y="3025"/>
                    <a:pt x="188" y="3069"/>
                  </a:cubicBezTo>
                  <a:cubicBezTo>
                    <a:pt x="241" y="3087"/>
                    <a:pt x="232" y="3194"/>
                    <a:pt x="268" y="3257"/>
                  </a:cubicBezTo>
                  <a:cubicBezTo>
                    <a:pt x="253" y="3272"/>
                    <a:pt x="241" y="3278"/>
                    <a:pt x="232" y="3278"/>
                  </a:cubicBezTo>
                  <a:cubicBezTo>
                    <a:pt x="200" y="3278"/>
                    <a:pt x="193" y="3211"/>
                    <a:pt x="154" y="3211"/>
                  </a:cubicBezTo>
                  <a:cubicBezTo>
                    <a:pt x="151" y="3211"/>
                    <a:pt x="147" y="3211"/>
                    <a:pt x="143" y="3212"/>
                  </a:cubicBezTo>
                  <a:cubicBezTo>
                    <a:pt x="194" y="3212"/>
                    <a:pt x="172" y="3347"/>
                    <a:pt x="208" y="3347"/>
                  </a:cubicBezTo>
                  <a:cubicBezTo>
                    <a:pt x="210" y="3347"/>
                    <a:pt x="212" y="3347"/>
                    <a:pt x="214" y="3346"/>
                  </a:cubicBezTo>
                  <a:lnTo>
                    <a:pt x="214" y="3346"/>
                  </a:lnTo>
                  <a:cubicBezTo>
                    <a:pt x="170" y="3400"/>
                    <a:pt x="188" y="3400"/>
                    <a:pt x="134" y="3426"/>
                  </a:cubicBezTo>
                  <a:cubicBezTo>
                    <a:pt x="205" y="3444"/>
                    <a:pt x="143" y="3480"/>
                    <a:pt x="179" y="3542"/>
                  </a:cubicBezTo>
                  <a:cubicBezTo>
                    <a:pt x="134" y="3631"/>
                    <a:pt x="107" y="3560"/>
                    <a:pt x="116" y="3667"/>
                  </a:cubicBezTo>
                  <a:cubicBezTo>
                    <a:pt x="111" y="3675"/>
                    <a:pt x="107" y="3679"/>
                    <a:pt x="103" y="3679"/>
                  </a:cubicBezTo>
                  <a:cubicBezTo>
                    <a:pt x="86" y="3679"/>
                    <a:pt x="81" y="3614"/>
                    <a:pt x="81" y="3614"/>
                  </a:cubicBezTo>
                  <a:lnTo>
                    <a:pt x="81" y="3614"/>
                  </a:lnTo>
                  <a:cubicBezTo>
                    <a:pt x="63" y="3721"/>
                    <a:pt x="125" y="3667"/>
                    <a:pt x="152" y="3694"/>
                  </a:cubicBezTo>
                  <a:cubicBezTo>
                    <a:pt x="161" y="3819"/>
                    <a:pt x="107" y="3747"/>
                    <a:pt x="81" y="3792"/>
                  </a:cubicBezTo>
                  <a:cubicBezTo>
                    <a:pt x="89" y="3872"/>
                    <a:pt x="134" y="3935"/>
                    <a:pt x="125" y="3988"/>
                  </a:cubicBezTo>
                  <a:cubicBezTo>
                    <a:pt x="119" y="3988"/>
                    <a:pt x="117" y="3996"/>
                    <a:pt x="111" y="3996"/>
                  </a:cubicBezTo>
                  <a:cubicBezTo>
                    <a:pt x="108" y="3996"/>
                    <a:pt x="104" y="3994"/>
                    <a:pt x="98" y="3988"/>
                  </a:cubicBezTo>
                  <a:lnTo>
                    <a:pt x="98" y="3988"/>
                  </a:lnTo>
                  <a:cubicBezTo>
                    <a:pt x="143" y="4078"/>
                    <a:pt x="89" y="4229"/>
                    <a:pt x="143" y="4327"/>
                  </a:cubicBezTo>
                  <a:cubicBezTo>
                    <a:pt x="134" y="4336"/>
                    <a:pt x="134" y="4336"/>
                    <a:pt x="125" y="4345"/>
                  </a:cubicBezTo>
                  <a:cubicBezTo>
                    <a:pt x="152" y="4327"/>
                    <a:pt x="188" y="4327"/>
                    <a:pt x="205" y="4327"/>
                  </a:cubicBezTo>
                  <a:cubicBezTo>
                    <a:pt x="205" y="4372"/>
                    <a:pt x="232" y="4417"/>
                    <a:pt x="196" y="4434"/>
                  </a:cubicBezTo>
                  <a:cubicBezTo>
                    <a:pt x="196" y="4408"/>
                    <a:pt x="188" y="4399"/>
                    <a:pt x="179" y="4390"/>
                  </a:cubicBezTo>
                  <a:lnTo>
                    <a:pt x="179" y="4390"/>
                  </a:lnTo>
                  <a:lnTo>
                    <a:pt x="188" y="4434"/>
                  </a:lnTo>
                  <a:cubicBezTo>
                    <a:pt x="178" y="4442"/>
                    <a:pt x="172" y="4445"/>
                    <a:pt x="167" y="4445"/>
                  </a:cubicBezTo>
                  <a:cubicBezTo>
                    <a:pt x="144" y="4445"/>
                    <a:pt x="164" y="4372"/>
                    <a:pt x="134" y="4372"/>
                  </a:cubicBezTo>
                  <a:cubicBezTo>
                    <a:pt x="152" y="4461"/>
                    <a:pt x="188" y="4577"/>
                    <a:pt x="170" y="4648"/>
                  </a:cubicBezTo>
                  <a:cubicBezTo>
                    <a:pt x="168" y="4649"/>
                    <a:pt x="166" y="4650"/>
                    <a:pt x="164" y="4650"/>
                  </a:cubicBezTo>
                  <a:cubicBezTo>
                    <a:pt x="136" y="4650"/>
                    <a:pt x="149" y="4549"/>
                    <a:pt x="135" y="4549"/>
                  </a:cubicBezTo>
                  <a:cubicBezTo>
                    <a:pt x="131" y="4549"/>
                    <a:pt x="126" y="4557"/>
                    <a:pt x="116" y="4577"/>
                  </a:cubicBezTo>
                  <a:lnTo>
                    <a:pt x="134" y="4461"/>
                  </a:lnTo>
                  <a:lnTo>
                    <a:pt x="134" y="4461"/>
                  </a:lnTo>
                  <a:cubicBezTo>
                    <a:pt x="116" y="4479"/>
                    <a:pt x="107" y="4485"/>
                    <a:pt x="102" y="4485"/>
                  </a:cubicBezTo>
                  <a:cubicBezTo>
                    <a:pt x="90" y="4485"/>
                    <a:pt x="106" y="4446"/>
                    <a:pt x="91" y="4446"/>
                  </a:cubicBezTo>
                  <a:cubicBezTo>
                    <a:pt x="85" y="4446"/>
                    <a:pt x="74" y="4452"/>
                    <a:pt x="54" y="4470"/>
                  </a:cubicBezTo>
                  <a:cubicBezTo>
                    <a:pt x="36" y="4622"/>
                    <a:pt x="72" y="4640"/>
                    <a:pt x="63" y="4782"/>
                  </a:cubicBezTo>
                  <a:cubicBezTo>
                    <a:pt x="72" y="4794"/>
                    <a:pt x="79" y="4797"/>
                    <a:pt x="85" y="4797"/>
                  </a:cubicBezTo>
                  <a:cubicBezTo>
                    <a:pt x="92" y="4797"/>
                    <a:pt x="98" y="4794"/>
                    <a:pt x="106" y="4794"/>
                  </a:cubicBezTo>
                  <a:cubicBezTo>
                    <a:pt x="113" y="4794"/>
                    <a:pt x="122" y="4797"/>
                    <a:pt x="134" y="4809"/>
                  </a:cubicBezTo>
                  <a:cubicBezTo>
                    <a:pt x="188" y="5014"/>
                    <a:pt x="0" y="4979"/>
                    <a:pt x="81" y="5130"/>
                  </a:cubicBezTo>
                  <a:cubicBezTo>
                    <a:pt x="116" y="5175"/>
                    <a:pt x="179" y="5184"/>
                    <a:pt x="152" y="5300"/>
                  </a:cubicBezTo>
                  <a:lnTo>
                    <a:pt x="89" y="5264"/>
                  </a:lnTo>
                  <a:lnTo>
                    <a:pt x="89" y="5264"/>
                  </a:lnTo>
                  <a:cubicBezTo>
                    <a:pt x="98" y="5407"/>
                    <a:pt x="179" y="5335"/>
                    <a:pt x="161" y="5496"/>
                  </a:cubicBezTo>
                  <a:cubicBezTo>
                    <a:pt x="137" y="5473"/>
                    <a:pt x="128" y="5402"/>
                    <a:pt x="126" y="5402"/>
                  </a:cubicBezTo>
                  <a:cubicBezTo>
                    <a:pt x="125" y="5402"/>
                    <a:pt x="125" y="5403"/>
                    <a:pt x="125" y="5407"/>
                  </a:cubicBezTo>
                  <a:cubicBezTo>
                    <a:pt x="89" y="5505"/>
                    <a:pt x="161" y="5469"/>
                    <a:pt x="170" y="5541"/>
                  </a:cubicBezTo>
                  <a:lnTo>
                    <a:pt x="125" y="5567"/>
                  </a:lnTo>
                  <a:cubicBezTo>
                    <a:pt x="152" y="5719"/>
                    <a:pt x="214" y="5889"/>
                    <a:pt x="268" y="6049"/>
                  </a:cubicBezTo>
                  <a:cubicBezTo>
                    <a:pt x="258" y="6049"/>
                    <a:pt x="248" y="6041"/>
                    <a:pt x="240" y="6041"/>
                  </a:cubicBezTo>
                  <a:cubicBezTo>
                    <a:pt x="233" y="6041"/>
                    <a:pt x="227" y="6047"/>
                    <a:pt x="223" y="6067"/>
                  </a:cubicBezTo>
                  <a:cubicBezTo>
                    <a:pt x="304" y="6272"/>
                    <a:pt x="357" y="6513"/>
                    <a:pt x="437" y="6727"/>
                  </a:cubicBezTo>
                  <a:lnTo>
                    <a:pt x="518" y="6781"/>
                  </a:lnTo>
                  <a:cubicBezTo>
                    <a:pt x="525" y="6795"/>
                    <a:pt x="520" y="6810"/>
                    <a:pt x="509" y="6810"/>
                  </a:cubicBezTo>
                  <a:cubicBezTo>
                    <a:pt x="506" y="6810"/>
                    <a:pt x="503" y="6809"/>
                    <a:pt x="500" y="6807"/>
                  </a:cubicBezTo>
                  <a:lnTo>
                    <a:pt x="500" y="6807"/>
                  </a:lnTo>
                  <a:cubicBezTo>
                    <a:pt x="509" y="6834"/>
                    <a:pt x="514" y="6842"/>
                    <a:pt x="520" y="6842"/>
                  </a:cubicBezTo>
                  <a:cubicBezTo>
                    <a:pt x="528" y="6842"/>
                    <a:pt x="535" y="6820"/>
                    <a:pt x="549" y="6820"/>
                  </a:cubicBezTo>
                  <a:cubicBezTo>
                    <a:pt x="553" y="6820"/>
                    <a:pt x="557" y="6821"/>
                    <a:pt x="562" y="6825"/>
                  </a:cubicBezTo>
                  <a:cubicBezTo>
                    <a:pt x="583" y="6853"/>
                    <a:pt x="577" y="6875"/>
                    <a:pt x="560" y="6875"/>
                  </a:cubicBezTo>
                  <a:cubicBezTo>
                    <a:pt x="556" y="6875"/>
                    <a:pt x="550" y="6874"/>
                    <a:pt x="544" y="6870"/>
                  </a:cubicBezTo>
                  <a:lnTo>
                    <a:pt x="544" y="6870"/>
                  </a:lnTo>
                  <a:cubicBezTo>
                    <a:pt x="651" y="6986"/>
                    <a:pt x="857" y="7164"/>
                    <a:pt x="937" y="7307"/>
                  </a:cubicBezTo>
                  <a:lnTo>
                    <a:pt x="910" y="7298"/>
                  </a:lnTo>
                  <a:lnTo>
                    <a:pt x="910" y="7298"/>
                  </a:lnTo>
                  <a:cubicBezTo>
                    <a:pt x="990" y="7387"/>
                    <a:pt x="1071" y="7325"/>
                    <a:pt x="1124" y="7423"/>
                  </a:cubicBezTo>
                  <a:lnTo>
                    <a:pt x="1106" y="7414"/>
                  </a:lnTo>
                  <a:lnTo>
                    <a:pt x="1106" y="7414"/>
                  </a:lnTo>
                  <a:cubicBezTo>
                    <a:pt x="1303" y="7601"/>
                    <a:pt x="1570" y="7708"/>
                    <a:pt x="1722" y="7842"/>
                  </a:cubicBezTo>
                  <a:cubicBezTo>
                    <a:pt x="1728" y="7839"/>
                    <a:pt x="1736" y="7837"/>
                    <a:pt x="1744" y="7837"/>
                  </a:cubicBezTo>
                  <a:cubicBezTo>
                    <a:pt x="1801" y="7837"/>
                    <a:pt x="1898" y="7910"/>
                    <a:pt x="1957" y="7910"/>
                  </a:cubicBezTo>
                  <a:cubicBezTo>
                    <a:pt x="1975" y="7910"/>
                    <a:pt x="1989" y="7903"/>
                    <a:pt x="1999" y="7887"/>
                  </a:cubicBezTo>
                  <a:cubicBezTo>
                    <a:pt x="2123" y="7976"/>
                    <a:pt x="2079" y="7985"/>
                    <a:pt x="2275" y="8065"/>
                  </a:cubicBezTo>
                  <a:cubicBezTo>
                    <a:pt x="2284" y="8068"/>
                    <a:pt x="2292" y="8069"/>
                    <a:pt x="2301" y="8069"/>
                  </a:cubicBezTo>
                  <a:cubicBezTo>
                    <a:pt x="2341" y="8069"/>
                    <a:pt x="2376" y="8038"/>
                    <a:pt x="2436" y="8038"/>
                  </a:cubicBezTo>
                  <a:lnTo>
                    <a:pt x="2427" y="8092"/>
                  </a:lnTo>
                  <a:lnTo>
                    <a:pt x="2525" y="8065"/>
                  </a:lnTo>
                  <a:lnTo>
                    <a:pt x="2561" y="8128"/>
                  </a:lnTo>
                  <a:lnTo>
                    <a:pt x="2623" y="8128"/>
                  </a:lnTo>
                  <a:cubicBezTo>
                    <a:pt x="2605" y="8119"/>
                    <a:pt x="2578" y="8101"/>
                    <a:pt x="2587" y="8083"/>
                  </a:cubicBezTo>
                  <a:cubicBezTo>
                    <a:pt x="2685" y="8083"/>
                    <a:pt x="2819" y="8163"/>
                    <a:pt x="2819" y="8181"/>
                  </a:cubicBezTo>
                  <a:lnTo>
                    <a:pt x="3051" y="8181"/>
                  </a:lnTo>
                  <a:cubicBezTo>
                    <a:pt x="3042" y="8199"/>
                    <a:pt x="3007" y="8199"/>
                    <a:pt x="2971" y="8208"/>
                  </a:cubicBezTo>
                  <a:cubicBezTo>
                    <a:pt x="2991" y="8204"/>
                    <a:pt x="3005" y="8202"/>
                    <a:pt x="3015" y="8202"/>
                  </a:cubicBezTo>
                  <a:cubicBezTo>
                    <a:pt x="3065" y="8202"/>
                    <a:pt x="3026" y="8240"/>
                    <a:pt x="3067" y="8240"/>
                  </a:cubicBezTo>
                  <a:cubicBezTo>
                    <a:pt x="3076" y="8240"/>
                    <a:pt x="3088" y="8239"/>
                    <a:pt x="3105" y="8235"/>
                  </a:cubicBezTo>
                  <a:cubicBezTo>
                    <a:pt x="3096" y="8217"/>
                    <a:pt x="3123" y="8208"/>
                    <a:pt x="3123" y="8199"/>
                  </a:cubicBezTo>
                  <a:cubicBezTo>
                    <a:pt x="3176" y="8235"/>
                    <a:pt x="3310" y="8244"/>
                    <a:pt x="3399" y="8244"/>
                  </a:cubicBezTo>
                  <a:lnTo>
                    <a:pt x="3381" y="8279"/>
                  </a:lnTo>
                  <a:cubicBezTo>
                    <a:pt x="3551" y="8297"/>
                    <a:pt x="3747" y="8297"/>
                    <a:pt x="3934" y="8306"/>
                  </a:cubicBezTo>
                  <a:cubicBezTo>
                    <a:pt x="3872" y="8288"/>
                    <a:pt x="3890" y="8235"/>
                    <a:pt x="3943" y="8235"/>
                  </a:cubicBezTo>
                  <a:lnTo>
                    <a:pt x="3961" y="8279"/>
                  </a:lnTo>
                  <a:cubicBezTo>
                    <a:pt x="4006" y="8253"/>
                    <a:pt x="3908" y="8261"/>
                    <a:pt x="3979" y="8226"/>
                  </a:cubicBezTo>
                  <a:lnTo>
                    <a:pt x="3979" y="8226"/>
                  </a:lnTo>
                  <a:cubicBezTo>
                    <a:pt x="4050" y="8235"/>
                    <a:pt x="4033" y="8288"/>
                    <a:pt x="3988" y="8297"/>
                  </a:cubicBezTo>
                  <a:lnTo>
                    <a:pt x="4077" y="8288"/>
                  </a:lnTo>
                  <a:lnTo>
                    <a:pt x="4077" y="8288"/>
                  </a:lnTo>
                  <a:cubicBezTo>
                    <a:pt x="4077" y="8297"/>
                    <a:pt x="4059" y="8306"/>
                    <a:pt x="4050" y="8324"/>
                  </a:cubicBezTo>
                  <a:cubicBezTo>
                    <a:pt x="4055" y="8320"/>
                    <a:pt x="4062" y="8319"/>
                    <a:pt x="4069" y="8319"/>
                  </a:cubicBezTo>
                  <a:cubicBezTo>
                    <a:pt x="4103" y="8319"/>
                    <a:pt x="4161" y="8350"/>
                    <a:pt x="4208" y="8350"/>
                  </a:cubicBezTo>
                  <a:cubicBezTo>
                    <a:pt x="4226" y="8350"/>
                    <a:pt x="4243" y="8346"/>
                    <a:pt x="4256" y="8333"/>
                  </a:cubicBezTo>
                  <a:lnTo>
                    <a:pt x="4256" y="8351"/>
                  </a:lnTo>
                  <a:cubicBezTo>
                    <a:pt x="4452" y="8351"/>
                    <a:pt x="4541" y="8342"/>
                    <a:pt x="4702" y="8333"/>
                  </a:cubicBezTo>
                  <a:cubicBezTo>
                    <a:pt x="4702" y="8297"/>
                    <a:pt x="4764" y="8306"/>
                    <a:pt x="4818" y="8270"/>
                  </a:cubicBezTo>
                  <a:cubicBezTo>
                    <a:pt x="4917" y="8278"/>
                    <a:pt x="5024" y="8299"/>
                    <a:pt x="5142" y="8299"/>
                  </a:cubicBezTo>
                  <a:cubicBezTo>
                    <a:pt x="5162" y="8299"/>
                    <a:pt x="5181" y="8298"/>
                    <a:pt x="5201" y="8297"/>
                  </a:cubicBezTo>
                  <a:cubicBezTo>
                    <a:pt x="5299" y="8261"/>
                    <a:pt x="5228" y="8253"/>
                    <a:pt x="5273" y="8226"/>
                  </a:cubicBezTo>
                  <a:lnTo>
                    <a:pt x="5273" y="8226"/>
                  </a:lnTo>
                  <a:cubicBezTo>
                    <a:pt x="5281" y="8261"/>
                    <a:pt x="5424" y="8244"/>
                    <a:pt x="5353" y="8279"/>
                  </a:cubicBezTo>
                  <a:cubicBezTo>
                    <a:pt x="5522" y="8253"/>
                    <a:pt x="5567" y="8253"/>
                    <a:pt x="5772" y="8181"/>
                  </a:cubicBezTo>
                  <a:cubicBezTo>
                    <a:pt x="5745" y="8172"/>
                    <a:pt x="5719" y="8163"/>
                    <a:pt x="5736" y="8154"/>
                  </a:cubicBezTo>
                  <a:cubicBezTo>
                    <a:pt x="5749" y="8148"/>
                    <a:pt x="5764" y="8145"/>
                    <a:pt x="5778" y="8145"/>
                  </a:cubicBezTo>
                  <a:cubicBezTo>
                    <a:pt x="5800" y="8145"/>
                    <a:pt x="5819" y="8153"/>
                    <a:pt x="5818" y="8168"/>
                  </a:cubicBezTo>
                  <a:lnTo>
                    <a:pt x="5818" y="8168"/>
                  </a:lnTo>
                  <a:cubicBezTo>
                    <a:pt x="5932" y="8119"/>
                    <a:pt x="6070" y="8118"/>
                    <a:pt x="6200" y="8101"/>
                  </a:cubicBezTo>
                  <a:cubicBezTo>
                    <a:pt x="6343" y="8083"/>
                    <a:pt x="6468" y="8047"/>
                    <a:pt x="6548" y="7976"/>
                  </a:cubicBezTo>
                  <a:lnTo>
                    <a:pt x="6548" y="7976"/>
                  </a:lnTo>
                  <a:lnTo>
                    <a:pt x="6539" y="7985"/>
                  </a:lnTo>
                  <a:lnTo>
                    <a:pt x="6700" y="7860"/>
                  </a:lnTo>
                  <a:cubicBezTo>
                    <a:pt x="6717" y="7852"/>
                    <a:pt x="6726" y="7848"/>
                    <a:pt x="6730" y="7848"/>
                  </a:cubicBezTo>
                  <a:cubicBezTo>
                    <a:pt x="6747" y="7848"/>
                    <a:pt x="6692" y="7898"/>
                    <a:pt x="6721" y="7898"/>
                  </a:cubicBezTo>
                  <a:cubicBezTo>
                    <a:pt x="6725" y="7898"/>
                    <a:pt x="6730" y="7897"/>
                    <a:pt x="6736" y="7896"/>
                  </a:cubicBezTo>
                  <a:cubicBezTo>
                    <a:pt x="6905" y="7735"/>
                    <a:pt x="7048" y="7726"/>
                    <a:pt x="7164" y="7583"/>
                  </a:cubicBezTo>
                  <a:cubicBezTo>
                    <a:pt x="7262" y="7583"/>
                    <a:pt x="7360" y="7503"/>
                    <a:pt x="7449" y="7405"/>
                  </a:cubicBezTo>
                  <a:cubicBezTo>
                    <a:pt x="7539" y="7307"/>
                    <a:pt x="7619" y="7191"/>
                    <a:pt x="7708" y="7146"/>
                  </a:cubicBezTo>
                  <a:lnTo>
                    <a:pt x="7681" y="7137"/>
                  </a:lnTo>
                  <a:cubicBezTo>
                    <a:pt x="7690" y="7084"/>
                    <a:pt x="7726" y="7102"/>
                    <a:pt x="7753" y="7075"/>
                  </a:cubicBezTo>
                  <a:cubicBezTo>
                    <a:pt x="7751" y="7074"/>
                    <a:pt x="7748" y="7074"/>
                    <a:pt x="7746" y="7074"/>
                  </a:cubicBezTo>
                  <a:cubicBezTo>
                    <a:pt x="7734" y="7074"/>
                    <a:pt x="7720" y="7082"/>
                    <a:pt x="7712" y="7082"/>
                  </a:cubicBezTo>
                  <a:cubicBezTo>
                    <a:pt x="7707" y="7082"/>
                    <a:pt x="7705" y="7079"/>
                    <a:pt x="7708" y="7066"/>
                  </a:cubicBezTo>
                  <a:cubicBezTo>
                    <a:pt x="7940" y="6727"/>
                    <a:pt x="8217" y="6379"/>
                    <a:pt x="8386" y="5987"/>
                  </a:cubicBezTo>
                  <a:cubicBezTo>
                    <a:pt x="8448" y="5844"/>
                    <a:pt x="8288" y="5853"/>
                    <a:pt x="8404" y="5692"/>
                  </a:cubicBezTo>
                  <a:lnTo>
                    <a:pt x="8404" y="5692"/>
                  </a:lnTo>
                  <a:lnTo>
                    <a:pt x="8440" y="5764"/>
                  </a:lnTo>
                  <a:cubicBezTo>
                    <a:pt x="8475" y="5442"/>
                    <a:pt x="8600" y="5157"/>
                    <a:pt x="8618" y="4863"/>
                  </a:cubicBezTo>
                  <a:cubicBezTo>
                    <a:pt x="8627" y="4880"/>
                    <a:pt x="8636" y="4880"/>
                    <a:pt x="8636" y="4907"/>
                  </a:cubicBezTo>
                  <a:cubicBezTo>
                    <a:pt x="8680" y="4854"/>
                    <a:pt x="8680" y="4684"/>
                    <a:pt x="8654" y="4675"/>
                  </a:cubicBezTo>
                  <a:cubicBezTo>
                    <a:pt x="8657" y="4658"/>
                    <a:pt x="8662" y="4654"/>
                    <a:pt x="8667" y="4654"/>
                  </a:cubicBezTo>
                  <a:cubicBezTo>
                    <a:pt x="8672" y="4654"/>
                    <a:pt x="8678" y="4658"/>
                    <a:pt x="8684" y="4658"/>
                  </a:cubicBezTo>
                  <a:cubicBezTo>
                    <a:pt x="8689" y="4658"/>
                    <a:pt x="8693" y="4656"/>
                    <a:pt x="8698" y="4648"/>
                  </a:cubicBezTo>
                  <a:cubicBezTo>
                    <a:pt x="8734" y="4586"/>
                    <a:pt x="8680" y="4479"/>
                    <a:pt x="8725" y="4452"/>
                  </a:cubicBezTo>
                  <a:cubicBezTo>
                    <a:pt x="8730" y="4452"/>
                    <a:pt x="8732" y="4457"/>
                    <a:pt x="8733" y="4464"/>
                  </a:cubicBezTo>
                  <a:lnTo>
                    <a:pt x="8733" y="4464"/>
                  </a:lnTo>
                  <a:cubicBezTo>
                    <a:pt x="8735" y="4412"/>
                    <a:pt x="8756" y="4322"/>
                    <a:pt x="8730" y="4322"/>
                  </a:cubicBezTo>
                  <a:cubicBezTo>
                    <a:pt x="8726" y="4322"/>
                    <a:pt x="8722" y="4324"/>
                    <a:pt x="8716" y="4327"/>
                  </a:cubicBezTo>
                  <a:cubicBezTo>
                    <a:pt x="8752" y="4220"/>
                    <a:pt x="8725" y="4113"/>
                    <a:pt x="8752" y="4024"/>
                  </a:cubicBezTo>
                  <a:cubicBezTo>
                    <a:pt x="8716" y="3962"/>
                    <a:pt x="8787" y="3828"/>
                    <a:pt x="8716" y="3810"/>
                  </a:cubicBezTo>
                  <a:lnTo>
                    <a:pt x="8716" y="3810"/>
                  </a:lnTo>
                  <a:cubicBezTo>
                    <a:pt x="8718" y="3810"/>
                    <a:pt x="8719" y="3810"/>
                    <a:pt x="8720" y="3810"/>
                  </a:cubicBezTo>
                  <a:cubicBezTo>
                    <a:pt x="8787" y="3810"/>
                    <a:pt x="8769" y="3603"/>
                    <a:pt x="8734" y="3533"/>
                  </a:cubicBezTo>
                  <a:lnTo>
                    <a:pt x="8734" y="3533"/>
                  </a:lnTo>
                  <a:cubicBezTo>
                    <a:pt x="8737" y="3537"/>
                    <a:pt x="8740" y="3538"/>
                    <a:pt x="8743" y="3538"/>
                  </a:cubicBezTo>
                  <a:cubicBezTo>
                    <a:pt x="8757" y="3538"/>
                    <a:pt x="8757" y="3493"/>
                    <a:pt x="8775" y="3493"/>
                  </a:cubicBezTo>
                  <a:cubicBezTo>
                    <a:pt x="8779" y="3493"/>
                    <a:pt x="8783" y="3494"/>
                    <a:pt x="8787" y="3498"/>
                  </a:cubicBezTo>
                  <a:cubicBezTo>
                    <a:pt x="8779" y="3426"/>
                    <a:pt x="8764" y="3361"/>
                    <a:pt x="8736" y="3361"/>
                  </a:cubicBezTo>
                  <a:cubicBezTo>
                    <a:pt x="8732" y="3361"/>
                    <a:pt x="8729" y="3362"/>
                    <a:pt x="8725" y="3364"/>
                  </a:cubicBezTo>
                  <a:cubicBezTo>
                    <a:pt x="8796" y="3203"/>
                    <a:pt x="8636" y="3069"/>
                    <a:pt x="8725" y="2971"/>
                  </a:cubicBezTo>
                  <a:cubicBezTo>
                    <a:pt x="8654" y="2730"/>
                    <a:pt x="8564" y="2516"/>
                    <a:pt x="8475" y="2320"/>
                  </a:cubicBezTo>
                  <a:cubicBezTo>
                    <a:pt x="8478" y="2319"/>
                    <a:pt x="8480" y="2319"/>
                    <a:pt x="8483" y="2319"/>
                  </a:cubicBezTo>
                  <a:cubicBezTo>
                    <a:pt x="8544" y="2319"/>
                    <a:pt x="8564" y="2518"/>
                    <a:pt x="8617" y="2518"/>
                  </a:cubicBezTo>
                  <a:cubicBezTo>
                    <a:pt x="8620" y="2518"/>
                    <a:pt x="8624" y="2518"/>
                    <a:pt x="8627" y="2516"/>
                  </a:cubicBezTo>
                  <a:cubicBezTo>
                    <a:pt x="8582" y="2418"/>
                    <a:pt x="8529" y="2347"/>
                    <a:pt x="8484" y="2276"/>
                  </a:cubicBezTo>
                  <a:cubicBezTo>
                    <a:pt x="8440" y="2204"/>
                    <a:pt x="8395" y="2133"/>
                    <a:pt x="8359" y="2044"/>
                  </a:cubicBezTo>
                  <a:cubicBezTo>
                    <a:pt x="8354" y="2028"/>
                    <a:pt x="8355" y="2022"/>
                    <a:pt x="8359" y="2022"/>
                  </a:cubicBezTo>
                  <a:cubicBezTo>
                    <a:pt x="8369" y="2022"/>
                    <a:pt x="8400" y="2058"/>
                    <a:pt x="8413" y="2070"/>
                  </a:cubicBezTo>
                  <a:cubicBezTo>
                    <a:pt x="8306" y="1892"/>
                    <a:pt x="8234" y="1705"/>
                    <a:pt x="8101" y="1571"/>
                  </a:cubicBezTo>
                  <a:lnTo>
                    <a:pt x="8101" y="1571"/>
                  </a:lnTo>
                  <a:cubicBezTo>
                    <a:pt x="8101" y="1571"/>
                    <a:pt x="8118" y="1580"/>
                    <a:pt x="8136" y="1598"/>
                  </a:cubicBezTo>
                  <a:cubicBezTo>
                    <a:pt x="8115" y="1576"/>
                    <a:pt x="8099" y="1537"/>
                    <a:pt x="8084" y="1537"/>
                  </a:cubicBezTo>
                  <a:cubicBezTo>
                    <a:pt x="8081" y="1537"/>
                    <a:pt x="8077" y="1539"/>
                    <a:pt x="8074" y="1544"/>
                  </a:cubicBezTo>
                  <a:lnTo>
                    <a:pt x="8101" y="1562"/>
                  </a:lnTo>
                  <a:cubicBezTo>
                    <a:pt x="8099" y="1577"/>
                    <a:pt x="8090" y="1583"/>
                    <a:pt x="8078" y="1583"/>
                  </a:cubicBezTo>
                  <a:cubicBezTo>
                    <a:pt x="8037" y="1583"/>
                    <a:pt x="7951" y="1514"/>
                    <a:pt x="7927" y="1508"/>
                  </a:cubicBezTo>
                  <a:lnTo>
                    <a:pt x="7927" y="1508"/>
                  </a:lnTo>
                  <a:cubicBezTo>
                    <a:pt x="8020" y="1504"/>
                    <a:pt x="7837" y="1365"/>
                    <a:pt x="7963" y="1365"/>
                  </a:cubicBezTo>
                  <a:cubicBezTo>
                    <a:pt x="7967" y="1365"/>
                    <a:pt x="7971" y="1365"/>
                    <a:pt x="7976" y="1366"/>
                  </a:cubicBezTo>
                  <a:cubicBezTo>
                    <a:pt x="7963" y="1353"/>
                    <a:pt x="7941" y="1340"/>
                    <a:pt x="7927" y="1340"/>
                  </a:cubicBezTo>
                  <a:cubicBezTo>
                    <a:pt x="7921" y="1340"/>
                    <a:pt x="7916" y="1342"/>
                    <a:pt x="7913" y="1348"/>
                  </a:cubicBezTo>
                  <a:cubicBezTo>
                    <a:pt x="7900" y="1328"/>
                    <a:pt x="7897" y="1314"/>
                    <a:pt x="7912" y="1314"/>
                  </a:cubicBezTo>
                  <a:cubicBezTo>
                    <a:pt x="7919" y="1314"/>
                    <a:pt x="7927" y="1316"/>
                    <a:pt x="7940" y="1321"/>
                  </a:cubicBezTo>
                  <a:cubicBezTo>
                    <a:pt x="7842" y="1232"/>
                    <a:pt x="7851" y="1285"/>
                    <a:pt x="7770" y="1196"/>
                  </a:cubicBezTo>
                  <a:cubicBezTo>
                    <a:pt x="7773" y="1193"/>
                    <a:pt x="7778" y="1192"/>
                    <a:pt x="7784" y="1192"/>
                  </a:cubicBezTo>
                  <a:cubicBezTo>
                    <a:pt x="7796" y="1192"/>
                    <a:pt x="7812" y="1196"/>
                    <a:pt x="7824" y="1196"/>
                  </a:cubicBezTo>
                  <a:cubicBezTo>
                    <a:pt x="7762" y="1169"/>
                    <a:pt x="7699" y="1143"/>
                    <a:pt x="7646" y="1062"/>
                  </a:cubicBezTo>
                  <a:cubicBezTo>
                    <a:pt x="7651" y="1062"/>
                    <a:pt x="7653" y="1056"/>
                    <a:pt x="7657" y="1056"/>
                  </a:cubicBezTo>
                  <a:lnTo>
                    <a:pt x="7657" y="1056"/>
                  </a:lnTo>
                  <a:cubicBezTo>
                    <a:pt x="7537" y="944"/>
                    <a:pt x="7416" y="914"/>
                    <a:pt x="7271" y="786"/>
                  </a:cubicBezTo>
                  <a:cubicBezTo>
                    <a:pt x="7315" y="777"/>
                    <a:pt x="7307" y="759"/>
                    <a:pt x="7280" y="741"/>
                  </a:cubicBezTo>
                  <a:cubicBezTo>
                    <a:pt x="7262" y="723"/>
                    <a:pt x="7235" y="714"/>
                    <a:pt x="7244" y="688"/>
                  </a:cubicBezTo>
                  <a:lnTo>
                    <a:pt x="7146" y="652"/>
                  </a:lnTo>
                  <a:lnTo>
                    <a:pt x="7173" y="696"/>
                  </a:lnTo>
                  <a:cubicBezTo>
                    <a:pt x="7092" y="652"/>
                    <a:pt x="7003" y="661"/>
                    <a:pt x="6950" y="607"/>
                  </a:cubicBezTo>
                  <a:lnTo>
                    <a:pt x="6950" y="607"/>
                  </a:lnTo>
                  <a:lnTo>
                    <a:pt x="7012" y="616"/>
                  </a:lnTo>
                  <a:cubicBezTo>
                    <a:pt x="6968" y="598"/>
                    <a:pt x="6914" y="572"/>
                    <a:pt x="6861" y="554"/>
                  </a:cubicBezTo>
                  <a:lnTo>
                    <a:pt x="6861" y="554"/>
                  </a:lnTo>
                  <a:cubicBezTo>
                    <a:pt x="6887" y="572"/>
                    <a:pt x="6914" y="589"/>
                    <a:pt x="6941" y="616"/>
                  </a:cubicBezTo>
                  <a:cubicBezTo>
                    <a:pt x="6931" y="614"/>
                    <a:pt x="6924" y="614"/>
                    <a:pt x="6917" y="614"/>
                  </a:cubicBezTo>
                  <a:cubicBezTo>
                    <a:pt x="6881" y="614"/>
                    <a:pt x="6887" y="640"/>
                    <a:pt x="6868" y="640"/>
                  </a:cubicBezTo>
                  <a:cubicBezTo>
                    <a:pt x="6859" y="640"/>
                    <a:pt x="6844" y="634"/>
                    <a:pt x="6816" y="616"/>
                  </a:cubicBezTo>
                  <a:lnTo>
                    <a:pt x="6816" y="616"/>
                  </a:lnTo>
                  <a:cubicBezTo>
                    <a:pt x="6819" y="617"/>
                    <a:pt x="6820" y="618"/>
                    <a:pt x="6820" y="618"/>
                  </a:cubicBezTo>
                  <a:cubicBezTo>
                    <a:pt x="6823" y="618"/>
                    <a:pt x="6741" y="584"/>
                    <a:pt x="6709" y="536"/>
                  </a:cubicBezTo>
                  <a:cubicBezTo>
                    <a:pt x="6664" y="536"/>
                    <a:pt x="6620" y="536"/>
                    <a:pt x="6566" y="500"/>
                  </a:cubicBezTo>
                  <a:cubicBezTo>
                    <a:pt x="6557" y="482"/>
                    <a:pt x="6602" y="447"/>
                    <a:pt x="6593" y="438"/>
                  </a:cubicBezTo>
                  <a:lnTo>
                    <a:pt x="6593" y="438"/>
                  </a:lnTo>
                  <a:cubicBezTo>
                    <a:pt x="6587" y="440"/>
                    <a:pt x="6581" y="440"/>
                    <a:pt x="6574" y="440"/>
                  </a:cubicBezTo>
                  <a:cubicBezTo>
                    <a:pt x="6523" y="440"/>
                    <a:pt x="6434" y="397"/>
                    <a:pt x="6369" y="397"/>
                  </a:cubicBezTo>
                  <a:cubicBezTo>
                    <a:pt x="6360" y="397"/>
                    <a:pt x="6352" y="397"/>
                    <a:pt x="6344" y="399"/>
                  </a:cubicBezTo>
                  <a:lnTo>
                    <a:pt x="6344" y="399"/>
                  </a:lnTo>
                  <a:cubicBezTo>
                    <a:pt x="6355" y="392"/>
                    <a:pt x="6361" y="374"/>
                    <a:pt x="6361" y="366"/>
                  </a:cubicBezTo>
                  <a:lnTo>
                    <a:pt x="6361" y="366"/>
                  </a:lnTo>
                  <a:lnTo>
                    <a:pt x="6316" y="384"/>
                  </a:lnTo>
                  <a:cubicBezTo>
                    <a:pt x="6281" y="366"/>
                    <a:pt x="6281" y="357"/>
                    <a:pt x="6290" y="340"/>
                  </a:cubicBezTo>
                  <a:cubicBezTo>
                    <a:pt x="6272" y="333"/>
                    <a:pt x="6261" y="330"/>
                    <a:pt x="6254" y="330"/>
                  </a:cubicBezTo>
                  <a:cubicBezTo>
                    <a:pt x="6228" y="330"/>
                    <a:pt x="6254" y="367"/>
                    <a:pt x="6237" y="367"/>
                  </a:cubicBezTo>
                  <a:cubicBezTo>
                    <a:pt x="6230" y="367"/>
                    <a:pt x="6214" y="360"/>
                    <a:pt x="6183" y="340"/>
                  </a:cubicBezTo>
                  <a:cubicBezTo>
                    <a:pt x="6188" y="340"/>
                    <a:pt x="6190" y="336"/>
                    <a:pt x="6196" y="336"/>
                  </a:cubicBezTo>
                  <a:cubicBezTo>
                    <a:pt x="6199" y="336"/>
                    <a:pt x="6203" y="337"/>
                    <a:pt x="6209" y="340"/>
                  </a:cubicBezTo>
                  <a:cubicBezTo>
                    <a:pt x="6084" y="268"/>
                    <a:pt x="5942" y="286"/>
                    <a:pt x="5817" y="224"/>
                  </a:cubicBezTo>
                  <a:cubicBezTo>
                    <a:pt x="5811" y="204"/>
                    <a:pt x="5821" y="199"/>
                    <a:pt x="5835" y="199"/>
                  </a:cubicBezTo>
                  <a:cubicBezTo>
                    <a:pt x="5854" y="199"/>
                    <a:pt x="5882" y="208"/>
                    <a:pt x="5897" y="208"/>
                  </a:cubicBezTo>
                  <a:cubicBezTo>
                    <a:pt x="5908" y="208"/>
                    <a:pt x="5914" y="203"/>
                    <a:pt x="5906" y="188"/>
                  </a:cubicBezTo>
                  <a:cubicBezTo>
                    <a:pt x="5719" y="143"/>
                    <a:pt x="5505" y="161"/>
                    <a:pt x="5326" y="117"/>
                  </a:cubicBezTo>
                  <a:lnTo>
                    <a:pt x="5326" y="117"/>
                  </a:lnTo>
                  <a:lnTo>
                    <a:pt x="5362" y="126"/>
                  </a:lnTo>
                  <a:cubicBezTo>
                    <a:pt x="5352" y="141"/>
                    <a:pt x="5341" y="147"/>
                    <a:pt x="5327" y="147"/>
                  </a:cubicBezTo>
                  <a:cubicBezTo>
                    <a:pt x="5284" y="147"/>
                    <a:pt x="5224" y="86"/>
                    <a:pt x="5157" y="86"/>
                  </a:cubicBezTo>
                  <a:cubicBezTo>
                    <a:pt x="5151" y="86"/>
                    <a:pt x="5145" y="87"/>
                    <a:pt x="5140" y="88"/>
                  </a:cubicBezTo>
                  <a:lnTo>
                    <a:pt x="5140" y="88"/>
                  </a:lnTo>
                  <a:cubicBezTo>
                    <a:pt x="5157" y="80"/>
                    <a:pt x="5163" y="53"/>
                    <a:pt x="5159" y="53"/>
                  </a:cubicBezTo>
                  <a:cubicBezTo>
                    <a:pt x="5158" y="53"/>
                    <a:pt x="5157" y="53"/>
                    <a:pt x="5157" y="54"/>
                  </a:cubicBezTo>
                  <a:cubicBezTo>
                    <a:pt x="5103" y="45"/>
                    <a:pt x="5032" y="36"/>
                    <a:pt x="4960" y="36"/>
                  </a:cubicBezTo>
                  <a:cubicBezTo>
                    <a:pt x="4889" y="36"/>
                    <a:pt x="4809" y="45"/>
                    <a:pt x="4711" y="54"/>
                  </a:cubicBezTo>
                  <a:lnTo>
                    <a:pt x="4737" y="36"/>
                  </a:lnTo>
                  <a:cubicBezTo>
                    <a:pt x="4666" y="18"/>
                    <a:pt x="4541" y="18"/>
                    <a:pt x="44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35"/>
            <p:cNvSpPr/>
            <p:nvPr/>
          </p:nvSpPr>
          <p:spPr>
            <a:xfrm>
              <a:off x="4408930" y="3447672"/>
              <a:ext cx="1557" cy="1475"/>
            </a:xfrm>
            <a:custGeom>
              <a:avLst/>
              <a:gdLst/>
              <a:ahLst/>
              <a:cxnLst/>
              <a:rect l="l" t="t" r="r" b="b"/>
              <a:pathLst>
                <a:path w="19" h="18" extrusionOk="0">
                  <a:moveTo>
                    <a:pt x="19" y="0"/>
                  </a:moveTo>
                  <a:lnTo>
                    <a:pt x="1" y="9"/>
                  </a:lnTo>
                  <a:lnTo>
                    <a:pt x="19" y="1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35"/>
            <p:cNvSpPr/>
            <p:nvPr/>
          </p:nvSpPr>
          <p:spPr>
            <a:xfrm>
              <a:off x="4878197" y="2916306"/>
              <a:ext cx="819" cy="819"/>
            </a:xfrm>
            <a:custGeom>
              <a:avLst/>
              <a:gdLst/>
              <a:ahLst/>
              <a:cxnLst/>
              <a:rect l="l" t="t" r="r" b="b"/>
              <a:pathLst>
                <a:path w="10" h="10" extrusionOk="0">
                  <a:moveTo>
                    <a:pt x="0" y="1"/>
                  </a:moveTo>
                  <a:cubicBezTo>
                    <a:pt x="0" y="1"/>
                    <a:pt x="0" y="9"/>
                    <a:pt x="9" y="9"/>
                  </a:cubicBezTo>
                  <a:lnTo>
                    <a:pt x="9" y="9"/>
                  </a:lnTo>
                  <a:cubicBezTo>
                    <a:pt x="6" y="7"/>
                    <a:pt x="3" y="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35"/>
            <p:cNvSpPr/>
            <p:nvPr/>
          </p:nvSpPr>
          <p:spPr>
            <a:xfrm>
              <a:off x="4931530" y="3071964"/>
              <a:ext cx="82" cy="1557"/>
            </a:xfrm>
            <a:custGeom>
              <a:avLst/>
              <a:gdLst/>
              <a:ahLst/>
              <a:cxnLst/>
              <a:rect l="l" t="t" r="r" b="b"/>
              <a:pathLst>
                <a:path w="1" h="19" extrusionOk="0">
                  <a:moveTo>
                    <a:pt x="0" y="1"/>
                  </a:moveTo>
                  <a:lnTo>
                    <a:pt x="0" y="1"/>
                  </a:lnTo>
                  <a:lnTo>
                    <a:pt x="0" y="1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5"/>
            <p:cNvSpPr/>
            <p:nvPr/>
          </p:nvSpPr>
          <p:spPr>
            <a:xfrm>
              <a:off x="4313242" y="2879030"/>
              <a:ext cx="1557" cy="1557"/>
            </a:xfrm>
            <a:custGeom>
              <a:avLst/>
              <a:gdLst/>
              <a:ahLst/>
              <a:cxnLst/>
              <a:rect l="l" t="t" r="r" b="b"/>
              <a:pathLst>
                <a:path w="19" h="19" extrusionOk="0">
                  <a:moveTo>
                    <a:pt x="18" y="1"/>
                  </a:moveTo>
                  <a:cubicBezTo>
                    <a:pt x="9" y="1"/>
                    <a:pt x="0" y="1"/>
                    <a:pt x="0" y="9"/>
                  </a:cubicBezTo>
                  <a:cubicBezTo>
                    <a:pt x="0" y="9"/>
                    <a:pt x="0" y="9"/>
                    <a:pt x="0" y="18"/>
                  </a:cubicBezTo>
                  <a:cubicBezTo>
                    <a:pt x="9" y="9"/>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35"/>
            <p:cNvSpPr/>
            <p:nvPr/>
          </p:nvSpPr>
          <p:spPr>
            <a:xfrm>
              <a:off x="4312505" y="2880505"/>
              <a:ext cx="819" cy="1557"/>
            </a:xfrm>
            <a:custGeom>
              <a:avLst/>
              <a:gdLst/>
              <a:ahLst/>
              <a:cxnLst/>
              <a:rect l="l" t="t" r="r" b="b"/>
              <a:pathLst>
                <a:path w="10" h="19" extrusionOk="0">
                  <a:moveTo>
                    <a:pt x="9" y="0"/>
                  </a:moveTo>
                  <a:lnTo>
                    <a:pt x="0" y="18"/>
                  </a:lnTo>
                  <a:cubicBezTo>
                    <a:pt x="9" y="9"/>
                    <a:pt x="9"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35"/>
            <p:cNvSpPr/>
            <p:nvPr/>
          </p:nvSpPr>
          <p:spPr>
            <a:xfrm>
              <a:off x="4311030" y="2881979"/>
              <a:ext cx="1557" cy="2949"/>
            </a:xfrm>
            <a:custGeom>
              <a:avLst/>
              <a:gdLst/>
              <a:ahLst/>
              <a:cxnLst/>
              <a:rect l="l" t="t" r="r" b="b"/>
              <a:pathLst>
                <a:path w="19" h="36" extrusionOk="0">
                  <a:moveTo>
                    <a:pt x="18" y="0"/>
                  </a:moveTo>
                  <a:cubicBezTo>
                    <a:pt x="9" y="9"/>
                    <a:pt x="0" y="18"/>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35"/>
            <p:cNvSpPr/>
            <p:nvPr/>
          </p:nvSpPr>
          <p:spPr>
            <a:xfrm>
              <a:off x="4346094" y="2846178"/>
              <a:ext cx="11060" cy="5899"/>
            </a:xfrm>
            <a:custGeom>
              <a:avLst/>
              <a:gdLst/>
              <a:ahLst/>
              <a:cxnLst/>
              <a:rect l="l" t="t" r="r" b="b"/>
              <a:pathLst>
                <a:path w="135" h="72" extrusionOk="0">
                  <a:moveTo>
                    <a:pt x="135" y="0"/>
                  </a:moveTo>
                  <a:cubicBezTo>
                    <a:pt x="99" y="18"/>
                    <a:pt x="36" y="18"/>
                    <a:pt x="1" y="63"/>
                  </a:cubicBezTo>
                  <a:lnTo>
                    <a:pt x="1" y="71"/>
                  </a:lnTo>
                  <a:cubicBezTo>
                    <a:pt x="10" y="36"/>
                    <a:pt x="117" y="36"/>
                    <a:pt x="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35"/>
            <p:cNvSpPr/>
            <p:nvPr/>
          </p:nvSpPr>
          <p:spPr>
            <a:xfrm>
              <a:off x="4548531" y="2786291"/>
              <a:ext cx="23512" cy="683336"/>
            </a:xfrm>
            <a:custGeom>
              <a:avLst/>
              <a:gdLst/>
              <a:ahLst/>
              <a:cxnLst/>
              <a:rect l="l" t="t" r="r" b="b"/>
              <a:pathLst>
                <a:path w="287" h="8341" extrusionOk="0">
                  <a:moveTo>
                    <a:pt x="125" y="1"/>
                  </a:moveTo>
                  <a:cubicBezTo>
                    <a:pt x="82" y="1"/>
                    <a:pt x="41" y="5"/>
                    <a:pt x="1" y="8"/>
                  </a:cubicBezTo>
                  <a:lnTo>
                    <a:pt x="1" y="8314"/>
                  </a:lnTo>
                  <a:cubicBezTo>
                    <a:pt x="29" y="8325"/>
                    <a:pt x="65" y="8340"/>
                    <a:pt x="97" y="8340"/>
                  </a:cubicBezTo>
                  <a:cubicBezTo>
                    <a:pt x="114" y="8340"/>
                    <a:pt x="131" y="8336"/>
                    <a:pt x="144" y="8323"/>
                  </a:cubicBezTo>
                  <a:lnTo>
                    <a:pt x="144" y="8341"/>
                  </a:lnTo>
                  <a:lnTo>
                    <a:pt x="286" y="8341"/>
                  </a:lnTo>
                  <a:lnTo>
                    <a:pt x="286" y="26"/>
                  </a:lnTo>
                  <a:cubicBezTo>
                    <a:pt x="232" y="7"/>
                    <a:pt x="178" y="1"/>
                    <a:pt x="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35"/>
            <p:cNvSpPr/>
            <p:nvPr/>
          </p:nvSpPr>
          <p:spPr>
            <a:xfrm>
              <a:off x="4691080" y="2805216"/>
              <a:ext cx="23431" cy="648354"/>
            </a:xfrm>
            <a:custGeom>
              <a:avLst/>
              <a:gdLst/>
              <a:ahLst/>
              <a:cxnLst/>
              <a:rect l="l" t="t" r="r" b="b"/>
              <a:pathLst>
                <a:path w="286" h="7914" extrusionOk="0">
                  <a:moveTo>
                    <a:pt x="0" y="1"/>
                  </a:moveTo>
                  <a:lnTo>
                    <a:pt x="0" y="7913"/>
                  </a:lnTo>
                  <a:cubicBezTo>
                    <a:pt x="90" y="7887"/>
                    <a:pt x="188" y="7878"/>
                    <a:pt x="286" y="7860"/>
                  </a:cubicBezTo>
                  <a:lnTo>
                    <a:pt x="286" y="72"/>
                  </a:lnTo>
                  <a:cubicBezTo>
                    <a:pt x="197" y="36"/>
                    <a:pt x="90" y="27"/>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5"/>
            <p:cNvSpPr/>
            <p:nvPr/>
          </p:nvSpPr>
          <p:spPr>
            <a:xfrm>
              <a:off x="4839446" y="2872476"/>
              <a:ext cx="819" cy="819"/>
            </a:xfrm>
            <a:custGeom>
              <a:avLst/>
              <a:gdLst/>
              <a:ahLst/>
              <a:cxnLst/>
              <a:rect l="l" t="t" r="r" b="b"/>
              <a:pathLst>
                <a:path w="10" h="10" extrusionOk="0">
                  <a:moveTo>
                    <a:pt x="0" y="0"/>
                  </a:moveTo>
                  <a:cubicBezTo>
                    <a:pt x="0" y="0"/>
                    <a:pt x="9" y="0"/>
                    <a:pt x="9" y="9"/>
                  </a:cubicBezTo>
                  <a:cubicBezTo>
                    <a:pt x="9"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5"/>
            <p:cNvSpPr/>
            <p:nvPr/>
          </p:nvSpPr>
          <p:spPr>
            <a:xfrm>
              <a:off x="4838709" y="2871739"/>
              <a:ext cx="819" cy="819"/>
            </a:xfrm>
            <a:custGeom>
              <a:avLst/>
              <a:gdLst/>
              <a:ahLst/>
              <a:cxnLst/>
              <a:rect l="l" t="t" r="r" b="b"/>
              <a:pathLst>
                <a:path w="10" h="10" extrusionOk="0">
                  <a:moveTo>
                    <a:pt x="0" y="0"/>
                  </a:moveTo>
                  <a:lnTo>
                    <a:pt x="0" y="9"/>
                  </a:lnTo>
                  <a:lnTo>
                    <a:pt x="9" y="9"/>
                  </a:lnTo>
                  <a:cubicBezTo>
                    <a:pt x="9" y="0"/>
                    <a:pt x="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5"/>
            <p:cNvSpPr/>
            <p:nvPr/>
          </p:nvSpPr>
          <p:spPr>
            <a:xfrm>
              <a:off x="4838709" y="2873951"/>
              <a:ext cx="24168" cy="499251"/>
            </a:xfrm>
            <a:custGeom>
              <a:avLst/>
              <a:gdLst/>
              <a:ahLst/>
              <a:cxnLst/>
              <a:rect l="l" t="t" r="r" b="b"/>
              <a:pathLst>
                <a:path w="295" h="6094" extrusionOk="0">
                  <a:moveTo>
                    <a:pt x="0" y="0"/>
                  </a:moveTo>
                  <a:lnTo>
                    <a:pt x="0" y="6093"/>
                  </a:lnTo>
                  <a:cubicBezTo>
                    <a:pt x="18" y="6084"/>
                    <a:pt x="36" y="6075"/>
                    <a:pt x="54" y="6066"/>
                  </a:cubicBezTo>
                  <a:lnTo>
                    <a:pt x="27" y="6057"/>
                  </a:lnTo>
                  <a:cubicBezTo>
                    <a:pt x="36" y="6004"/>
                    <a:pt x="72" y="6022"/>
                    <a:pt x="99" y="5995"/>
                  </a:cubicBezTo>
                  <a:cubicBezTo>
                    <a:pt x="97" y="5994"/>
                    <a:pt x="94" y="5994"/>
                    <a:pt x="92" y="5994"/>
                  </a:cubicBezTo>
                  <a:cubicBezTo>
                    <a:pt x="80" y="5994"/>
                    <a:pt x="66" y="6002"/>
                    <a:pt x="58" y="6002"/>
                  </a:cubicBezTo>
                  <a:cubicBezTo>
                    <a:pt x="53" y="6002"/>
                    <a:pt x="51" y="5999"/>
                    <a:pt x="54" y="5986"/>
                  </a:cubicBezTo>
                  <a:cubicBezTo>
                    <a:pt x="134" y="5879"/>
                    <a:pt x="215" y="5763"/>
                    <a:pt x="295" y="5647"/>
                  </a:cubicBezTo>
                  <a:lnTo>
                    <a:pt x="295" y="437"/>
                  </a:lnTo>
                  <a:cubicBezTo>
                    <a:pt x="277" y="437"/>
                    <a:pt x="268" y="428"/>
                    <a:pt x="268" y="428"/>
                  </a:cubicBezTo>
                  <a:cubicBezTo>
                    <a:pt x="277" y="428"/>
                    <a:pt x="286" y="428"/>
                    <a:pt x="295" y="419"/>
                  </a:cubicBezTo>
                  <a:lnTo>
                    <a:pt x="295" y="384"/>
                  </a:lnTo>
                  <a:cubicBezTo>
                    <a:pt x="277" y="348"/>
                    <a:pt x="241" y="294"/>
                    <a:pt x="295" y="286"/>
                  </a:cubicBezTo>
                  <a:lnTo>
                    <a:pt x="295" y="268"/>
                  </a:lnTo>
                  <a:cubicBezTo>
                    <a:pt x="286" y="263"/>
                    <a:pt x="279" y="261"/>
                    <a:pt x="274" y="261"/>
                  </a:cubicBezTo>
                  <a:cubicBezTo>
                    <a:pt x="268" y="261"/>
                    <a:pt x="264" y="263"/>
                    <a:pt x="259" y="268"/>
                  </a:cubicBezTo>
                  <a:cubicBezTo>
                    <a:pt x="246" y="248"/>
                    <a:pt x="243" y="234"/>
                    <a:pt x="258" y="234"/>
                  </a:cubicBezTo>
                  <a:cubicBezTo>
                    <a:pt x="265" y="234"/>
                    <a:pt x="273" y="236"/>
                    <a:pt x="286" y="241"/>
                  </a:cubicBezTo>
                  <a:cubicBezTo>
                    <a:pt x="188" y="143"/>
                    <a:pt x="197" y="205"/>
                    <a:pt x="116" y="116"/>
                  </a:cubicBezTo>
                  <a:cubicBezTo>
                    <a:pt x="119" y="113"/>
                    <a:pt x="124" y="112"/>
                    <a:pt x="130" y="112"/>
                  </a:cubicBezTo>
                  <a:cubicBezTo>
                    <a:pt x="142" y="112"/>
                    <a:pt x="158" y="116"/>
                    <a:pt x="170" y="116"/>
                  </a:cubicBezTo>
                  <a:cubicBezTo>
                    <a:pt x="116" y="89"/>
                    <a:pt x="63" y="6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35"/>
            <p:cNvSpPr/>
            <p:nvPr/>
          </p:nvSpPr>
          <p:spPr>
            <a:xfrm>
              <a:off x="4438178" y="2800136"/>
              <a:ext cx="24004" cy="659988"/>
            </a:xfrm>
            <a:custGeom>
              <a:avLst/>
              <a:gdLst/>
              <a:ahLst/>
              <a:cxnLst/>
              <a:rect l="l" t="t" r="r" b="b"/>
              <a:pathLst>
                <a:path w="293" h="8056" extrusionOk="0">
                  <a:moveTo>
                    <a:pt x="286" y="0"/>
                  </a:moveTo>
                  <a:cubicBezTo>
                    <a:pt x="277" y="9"/>
                    <a:pt x="259" y="9"/>
                    <a:pt x="242" y="9"/>
                  </a:cubicBezTo>
                  <a:lnTo>
                    <a:pt x="251" y="9"/>
                  </a:lnTo>
                  <a:lnTo>
                    <a:pt x="117" y="27"/>
                  </a:lnTo>
                  <a:lnTo>
                    <a:pt x="152" y="27"/>
                  </a:lnTo>
                  <a:cubicBezTo>
                    <a:pt x="117" y="107"/>
                    <a:pt x="63" y="116"/>
                    <a:pt x="1" y="134"/>
                  </a:cubicBezTo>
                  <a:lnTo>
                    <a:pt x="1" y="7967"/>
                  </a:lnTo>
                  <a:cubicBezTo>
                    <a:pt x="28" y="7984"/>
                    <a:pt x="54" y="7993"/>
                    <a:pt x="45" y="8002"/>
                  </a:cubicBezTo>
                  <a:lnTo>
                    <a:pt x="286" y="8002"/>
                  </a:lnTo>
                  <a:lnTo>
                    <a:pt x="286" y="0"/>
                  </a:lnTo>
                  <a:close/>
                  <a:moveTo>
                    <a:pt x="286" y="8002"/>
                  </a:moveTo>
                  <a:cubicBezTo>
                    <a:pt x="277" y="8020"/>
                    <a:pt x="242" y="8020"/>
                    <a:pt x="206" y="8029"/>
                  </a:cubicBezTo>
                  <a:cubicBezTo>
                    <a:pt x="225" y="8025"/>
                    <a:pt x="239" y="8024"/>
                    <a:pt x="250" y="8024"/>
                  </a:cubicBezTo>
                  <a:cubicBezTo>
                    <a:pt x="292" y="8024"/>
                    <a:pt x="272" y="8049"/>
                    <a:pt x="286" y="8056"/>
                  </a:cubicBezTo>
                  <a:lnTo>
                    <a:pt x="286" y="800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35"/>
            <p:cNvSpPr/>
            <p:nvPr/>
          </p:nvSpPr>
          <p:spPr>
            <a:xfrm>
              <a:off x="4297840" y="2887059"/>
              <a:ext cx="14746" cy="19089"/>
            </a:xfrm>
            <a:custGeom>
              <a:avLst/>
              <a:gdLst/>
              <a:ahLst/>
              <a:cxnLst/>
              <a:rect l="l" t="t" r="r" b="b"/>
              <a:pathLst>
                <a:path w="180" h="233" extrusionOk="0">
                  <a:moveTo>
                    <a:pt x="126" y="1"/>
                  </a:moveTo>
                  <a:cubicBezTo>
                    <a:pt x="126" y="63"/>
                    <a:pt x="108" y="63"/>
                    <a:pt x="117" y="134"/>
                  </a:cubicBezTo>
                  <a:cubicBezTo>
                    <a:pt x="99" y="158"/>
                    <a:pt x="77" y="170"/>
                    <a:pt x="62" y="170"/>
                  </a:cubicBezTo>
                  <a:cubicBezTo>
                    <a:pt x="54" y="170"/>
                    <a:pt x="48" y="167"/>
                    <a:pt x="46" y="161"/>
                  </a:cubicBezTo>
                  <a:cubicBezTo>
                    <a:pt x="46" y="179"/>
                    <a:pt x="1" y="197"/>
                    <a:pt x="10" y="233"/>
                  </a:cubicBezTo>
                  <a:cubicBezTo>
                    <a:pt x="72" y="224"/>
                    <a:pt x="117" y="179"/>
                    <a:pt x="135" y="108"/>
                  </a:cubicBezTo>
                  <a:cubicBezTo>
                    <a:pt x="138" y="106"/>
                    <a:pt x="141" y="105"/>
                    <a:pt x="143" y="105"/>
                  </a:cubicBezTo>
                  <a:cubicBezTo>
                    <a:pt x="153" y="105"/>
                    <a:pt x="154" y="118"/>
                    <a:pt x="161" y="126"/>
                  </a:cubicBezTo>
                  <a:cubicBezTo>
                    <a:pt x="170" y="81"/>
                    <a:pt x="179" y="10"/>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35"/>
            <p:cNvSpPr/>
            <p:nvPr/>
          </p:nvSpPr>
          <p:spPr>
            <a:xfrm>
              <a:off x="4311030" y="2881979"/>
              <a:ext cx="1557" cy="2949"/>
            </a:xfrm>
            <a:custGeom>
              <a:avLst/>
              <a:gdLst/>
              <a:ahLst/>
              <a:cxnLst/>
              <a:rect l="l" t="t" r="r" b="b"/>
              <a:pathLst>
                <a:path w="19" h="36" extrusionOk="0">
                  <a:moveTo>
                    <a:pt x="18" y="0"/>
                  </a:moveTo>
                  <a:cubicBezTo>
                    <a:pt x="9" y="9"/>
                    <a:pt x="0" y="18"/>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35"/>
            <p:cNvSpPr/>
            <p:nvPr/>
          </p:nvSpPr>
          <p:spPr>
            <a:xfrm>
              <a:off x="4313242" y="2879030"/>
              <a:ext cx="1557" cy="1557"/>
            </a:xfrm>
            <a:custGeom>
              <a:avLst/>
              <a:gdLst/>
              <a:ahLst/>
              <a:cxnLst/>
              <a:rect l="l" t="t" r="r" b="b"/>
              <a:pathLst>
                <a:path w="19" h="19" extrusionOk="0">
                  <a:moveTo>
                    <a:pt x="18" y="1"/>
                  </a:moveTo>
                  <a:cubicBezTo>
                    <a:pt x="9" y="1"/>
                    <a:pt x="0" y="1"/>
                    <a:pt x="0" y="9"/>
                  </a:cubicBezTo>
                  <a:cubicBezTo>
                    <a:pt x="0" y="9"/>
                    <a:pt x="0" y="9"/>
                    <a:pt x="0" y="18"/>
                  </a:cubicBezTo>
                  <a:cubicBezTo>
                    <a:pt x="9" y="9"/>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35"/>
            <p:cNvSpPr/>
            <p:nvPr/>
          </p:nvSpPr>
          <p:spPr>
            <a:xfrm>
              <a:off x="4314717" y="2879030"/>
              <a:ext cx="3687" cy="8111"/>
            </a:xfrm>
            <a:custGeom>
              <a:avLst/>
              <a:gdLst/>
              <a:ahLst/>
              <a:cxnLst/>
              <a:rect l="l" t="t" r="r" b="b"/>
              <a:pathLst>
                <a:path w="45" h="99" extrusionOk="0">
                  <a:moveTo>
                    <a:pt x="45" y="1"/>
                  </a:moveTo>
                  <a:cubicBezTo>
                    <a:pt x="18" y="36"/>
                    <a:pt x="0" y="72"/>
                    <a:pt x="9" y="99"/>
                  </a:cubicBezTo>
                  <a:lnTo>
                    <a:pt x="45" y="81"/>
                  </a:lnTo>
                  <a:lnTo>
                    <a:pt x="45" y="81"/>
                  </a:lnTo>
                  <a:cubicBezTo>
                    <a:pt x="42" y="82"/>
                    <a:pt x="40" y="83"/>
                    <a:pt x="38" y="83"/>
                  </a:cubicBezTo>
                  <a:cubicBezTo>
                    <a:pt x="25" y="83"/>
                    <a:pt x="19" y="59"/>
                    <a:pt x="27" y="36"/>
                  </a:cubicBezTo>
                  <a:cubicBezTo>
                    <a:pt x="27" y="27"/>
                    <a:pt x="36" y="18"/>
                    <a:pt x="45" y="9"/>
                  </a:cubicBezTo>
                  <a:lnTo>
                    <a:pt x="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35"/>
            <p:cNvSpPr/>
            <p:nvPr/>
          </p:nvSpPr>
          <p:spPr>
            <a:xfrm>
              <a:off x="4294973" y="2890008"/>
              <a:ext cx="23431" cy="515308"/>
            </a:xfrm>
            <a:custGeom>
              <a:avLst/>
              <a:gdLst/>
              <a:ahLst/>
              <a:cxnLst/>
              <a:rect l="l" t="t" r="r" b="b"/>
              <a:pathLst>
                <a:path w="286" h="6290" extrusionOk="0">
                  <a:moveTo>
                    <a:pt x="286" y="0"/>
                  </a:moveTo>
                  <a:cubicBezTo>
                    <a:pt x="196" y="90"/>
                    <a:pt x="107" y="188"/>
                    <a:pt x="27" y="286"/>
                  </a:cubicBezTo>
                  <a:cubicBezTo>
                    <a:pt x="27" y="295"/>
                    <a:pt x="18" y="295"/>
                    <a:pt x="18" y="295"/>
                  </a:cubicBezTo>
                  <a:cubicBezTo>
                    <a:pt x="9" y="286"/>
                    <a:pt x="9" y="286"/>
                    <a:pt x="0" y="277"/>
                  </a:cubicBezTo>
                  <a:lnTo>
                    <a:pt x="0" y="6076"/>
                  </a:lnTo>
                  <a:cubicBezTo>
                    <a:pt x="45" y="6084"/>
                    <a:pt x="81" y="6093"/>
                    <a:pt x="107" y="6147"/>
                  </a:cubicBezTo>
                  <a:lnTo>
                    <a:pt x="89" y="6138"/>
                  </a:lnTo>
                  <a:lnTo>
                    <a:pt x="89" y="6138"/>
                  </a:lnTo>
                  <a:cubicBezTo>
                    <a:pt x="152" y="6200"/>
                    <a:pt x="214" y="6245"/>
                    <a:pt x="286" y="6290"/>
                  </a:cubicBezTo>
                  <a:lnTo>
                    <a:pt x="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4" name="Google Shape;674;p35"/>
          <p:cNvGrpSpPr/>
          <p:nvPr/>
        </p:nvGrpSpPr>
        <p:grpSpPr>
          <a:xfrm>
            <a:off x="5247672" y="1904407"/>
            <a:ext cx="716765" cy="680719"/>
            <a:chOff x="4163697" y="1670345"/>
            <a:chExt cx="716765" cy="680719"/>
          </a:xfrm>
        </p:grpSpPr>
        <p:sp>
          <p:nvSpPr>
            <p:cNvPr id="675" name="Google Shape;675;p35"/>
            <p:cNvSpPr/>
            <p:nvPr/>
          </p:nvSpPr>
          <p:spPr>
            <a:xfrm>
              <a:off x="4248837" y="1771552"/>
              <a:ext cx="14679" cy="18920"/>
            </a:xfrm>
            <a:custGeom>
              <a:avLst/>
              <a:gdLst/>
              <a:ahLst/>
              <a:cxnLst/>
              <a:rect l="l" t="t" r="r" b="b"/>
              <a:pathLst>
                <a:path w="180" h="232" extrusionOk="0">
                  <a:moveTo>
                    <a:pt x="126" y="0"/>
                  </a:moveTo>
                  <a:cubicBezTo>
                    <a:pt x="126" y="62"/>
                    <a:pt x="108" y="62"/>
                    <a:pt x="117" y="134"/>
                  </a:cubicBezTo>
                  <a:cubicBezTo>
                    <a:pt x="101" y="155"/>
                    <a:pt x="82" y="163"/>
                    <a:pt x="68" y="163"/>
                  </a:cubicBezTo>
                  <a:cubicBezTo>
                    <a:pt x="57" y="163"/>
                    <a:pt x="49" y="159"/>
                    <a:pt x="45" y="152"/>
                  </a:cubicBezTo>
                  <a:cubicBezTo>
                    <a:pt x="45" y="178"/>
                    <a:pt x="1" y="196"/>
                    <a:pt x="10" y="232"/>
                  </a:cubicBezTo>
                  <a:cubicBezTo>
                    <a:pt x="72" y="214"/>
                    <a:pt x="117" y="170"/>
                    <a:pt x="135" y="98"/>
                  </a:cubicBezTo>
                  <a:cubicBezTo>
                    <a:pt x="152" y="98"/>
                    <a:pt x="152" y="116"/>
                    <a:pt x="161" y="125"/>
                  </a:cubicBezTo>
                  <a:cubicBezTo>
                    <a:pt x="170" y="71"/>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35"/>
            <p:cNvSpPr/>
            <p:nvPr/>
          </p:nvSpPr>
          <p:spPr>
            <a:xfrm>
              <a:off x="4285210" y="1744558"/>
              <a:ext cx="1549" cy="3017"/>
            </a:xfrm>
            <a:custGeom>
              <a:avLst/>
              <a:gdLst/>
              <a:ahLst/>
              <a:cxnLst/>
              <a:rect l="l" t="t" r="r" b="b"/>
              <a:pathLst>
                <a:path w="19" h="37" extrusionOk="0">
                  <a:moveTo>
                    <a:pt x="19" y="1"/>
                  </a:moveTo>
                  <a:cubicBezTo>
                    <a:pt x="10" y="19"/>
                    <a:pt x="1" y="28"/>
                    <a:pt x="1" y="37"/>
                  </a:cubicBez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35"/>
            <p:cNvSpPr/>
            <p:nvPr/>
          </p:nvSpPr>
          <p:spPr>
            <a:xfrm>
              <a:off x="4196481" y="1856611"/>
              <a:ext cx="816" cy="816"/>
            </a:xfrm>
            <a:custGeom>
              <a:avLst/>
              <a:gdLst/>
              <a:ahLst/>
              <a:cxnLst/>
              <a:rect l="l" t="t" r="r" b="b"/>
              <a:pathLst>
                <a:path w="10" h="10" extrusionOk="0">
                  <a:moveTo>
                    <a:pt x="0" y="1"/>
                  </a:moveTo>
                  <a:cubicBezTo>
                    <a:pt x="9" y="1"/>
                    <a:pt x="9" y="1"/>
                    <a:pt x="9" y="10"/>
                  </a:cubicBezTo>
                  <a:cubicBezTo>
                    <a:pt x="9" y="1"/>
                    <a:pt x="9"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35"/>
            <p:cNvSpPr/>
            <p:nvPr/>
          </p:nvSpPr>
          <p:spPr>
            <a:xfrm>
              <a:off x="4170302" y="2021673"/>
              <a:ext cx="2936" cy="5301"/>
            </a:xfrm>
            <a:custGeom>
              <a:avLst/>
              <a:gdLst/>
              <a:ahLst/>
              <a:cxnLst/>
              <a:rect l="l" t="t" r="r" b="b"/>
              <a:pathLst>
                <a:path w="36" h="65" extrusionOk="0">
                  <a:moveTo>
                    <a:pt x="5" y="0"/>
                  </a:moveTo>
                  <a:cubicBezTo>
                    <a:pt x="2" y="0"/>
                    <a:pt x="0" y="15"/>
                    <a:pt x="0" y="64"/>
                  </a:cubicBezTo>
                  <a:cubicBezTo>
                    <a:pt x="9" y="46"/>
                    <a:pt x="27" y="38"/>
                    <a:pt x="36" y="29"/>
                  </a:cubicBezTo>
                  <a:lnTo>
                    <a:pt x="36" y="29"/>
                  </a:lnTo>
                  <a:cubicBezTo>
                    <a:pt x="35" y="29"/>
                    <a:pt x="34" y="29"/>
                    <a:pt x="32" y="29"/>
                  </a:cubicBezTo>
                  <a:cubicBezTo>
                    <a:pt x="18" y="29"/>
                    <a:pt x="10"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35"/>
            <p:cNvSpPr/>
            <p:nvPr/>
          </p:nvSpPr>
          <p:spPr>
            <a:xfrm>
              <a:off x="4286678" y="1743905"/>
              <a:ext cx="1549" cy="2936"/>
            </a:xfrm>
            <a:custGeom>
              <a:avLst/>
              <a:gdLst/>
              <a:ahLst/>
              <a:cxnLst/>
              <a:rect l="l" t="t" r="r" b="b"/>
              <a:pathLst>
                <a:path w="19" h="36" extrusionOk="0">
                  <a:moveTo>
                    <a:pt x="18" y="0"/>
                  </a:moveTo>
                  <a:lnTo>
                    <a:pt x="1" y="18"/>
                  </a:lnTo>
                  <a:cubicBezTo>
                    <a:pt x="1" y="27"/>
                    <a:pt x="10" y="36"/>
                    <a:pt x="10" y="36"/>
                  </a:cubicBezTo>
                  <a:cubicBezTo>
                    <a:pt x="10" y="18"/>
                    <a:pt x="10" y="9"/>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35"/>
            <p:cNvSpPr/>
            <p:nvPr/>
          </p:nvSpPr>
          <p:spPr>
            <a:xfrm>
              <a:off x="4879646" y="1956268"/>
              <a:ext cx="82" cy="9542"/>
            </a:xfrm>
            <a:custGeom>
              <a:avLst/>
              <a:gdLst/>
              <a:ahLst/>
              <a:cxnLst/>
              <a:rect l="l" t="t" r="r" b="b"/>
              <a:pathLst>
                <a:path w="1" h="117" extrusionOk="0">
                  <a:moveTo>
                    <a:pt x="0" y="1"/>
                  </a:moveTo>
                  <a:lnTo>
                    <a:pt x="0" y="117"/>
                  </a:lnTo>
                  <a:cubicBezTo>
                    <a:pt x="0" y="81"/>
                    <a:pt x="0" y="4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35"/>
            <p:cNvSpPr/>
            <p:nvPr/>
          </p:nvSpPr>
          <p:spPr>
            <a:xfrm>
              <a:off x="4877444" y="1992640"/>
              <a:ext cx="2283" cy="6687"/>
            </a:xfrm>
            <a:custGeom>
              <a:avLst/>
              <a:gdLst/>
              <a:ahLst/>
              <a:cxnLst/>
              <a:rect l="l" t="t" r="r" b="b"/>
              <a:pathLst>
                <a:path w="28" h="82" extrusionOk="0">
                  <a:moveTo>
                    <a:pt x="27" y="1"/>
                  </a:moveTo>
                  <a:cubicBezTo>
                    <a:pt x="9" y="28"/>
                    <a:pt x="0" y="46"/>
                    <a:pt x="0" y="63"/>
                  </a:cubicBezTo>
                  <a:cubicBezTo>
                    <a:pt x="0" y="72"/>
                    <a:pt x="0" y="72"/>
                    <a:pt x="9" y="81"/>
                  </a:cubicBezTo>
                  <a:lnTo>
                    <a:pt x="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35"/>
            <p:cNvSpPr/>
            <p:nvPr/>
          </p:nvSpPr>
          <p:spPr>
            <a:xfrm>
              <a:off x="4163697" y="1670345"/>
              <a:ext cx="716765" cy="680719"/>
            </a:xfrm>
            <a:custGeom>
              <a:avLst/>
              <a:gdLst/>
              <a:ahLst/>
              <a:cxnLst/>
              <a:rect l="l" t="t" r="r" b="b"/>
              <a:pathLst>
                <a:path w="8789" h="8347" extrusionOk="0">
                  <a:moveTo>
                    <a:pt x="3998" y="72"/>
                  </a:moveTo>
                  <a:cubicBezTo>
                    <a:pt x="3998" y="90"/>
                    <a:pt x="3998" y="99"/>
                    <a:pt x="3998" y="108"/>
                  </a:cubicBezTo>
                  <a:cubicBezTo>
                    <a:pt x="3980" y="108"/>
                    <a:pt x="3953" y="117"/>
                    <a:pt x="3935" y="117"/>
                  </a:cubicBezTo>
                  <a:cubicBezTo>
                    <a:pt x="3935" y="99"/>
                    <a:pt x="3953" y="90"/>
                    <a:pt x="3998" y="72"/>
                  </a:cubicBezTo>
                  <a:close/>
                  <a:moveTo>
                    <a:pt x="2053" y="643"/>
                  </a:moveTo>
                  <a:lnTo>
                    <a:pt x="2097" y="661"/>
                  </a:lnTo>
                  <a:cubicBezTo>
                    <a:pt x="2071" y="670"/>
                    <a:pt x="2053" y="688"/>
                    <a:pt x="2026" y="697"/>
                  </a:cubicBezTo>
                  <a:cubicBezTo>
                    <a:pt x="2026" y="688"/>
                    <a:pt x="2035" y="670"/>
                    <a:pt x="2053" y="643"/>
                  </a:cubicBezTo>
                  <a:close/>
                  <a:moveTo>
                    <a:pt x="1616" y="938"/>
                  </a:moveTo>
                  <a:cubicBezTo>
                    <a:pt x="1625" y="938"/>
                    <a:pt x="1642" y="947"/>
                    <a:pt x="1651" y="956"/>
                  </a:cubicBezTo>
                  <a:cubicBezTo>
                    <a:pt x="1625" y="973"/>
                    <a:pt x="1607" y="991"/>
                    <a:pt x="1580" y="1018"/>
                  </a:cubicBezTo>
                  <a:lnTo>
                    <a:pt x="1616" y="938"/>
                  </a:lnTo>
                  <a:close/>
                  <a:moveTo>
                    <a:pt x="7660" y="1059"/>
                  </a:moveTo>
                  <a:lnTo>
                    <a:pt x="7660" y="1059"/>
                  </a:lnTo>
                  <a:cubicBezTo>
                    <a:pt x="7662" y="1060"/>
                    <a:pt x="7663" y="1061"/>
                    <a:pt x="7664" y="1063"/>
                  </a:cubicBezTo>
                  <a:cubicBezTo>
                    <a:pt x="7663" y="1061"/>
                    <a:pt x="7662" y="1060"/>
                    <a:pt x="7660" y="1059"/>
                  </a:cubicBezTo>
                  <a:close/>
                  <a:moveTo>
                    <a:pt x="1562" y="964"/>
                  </a:moveTo>
                  <a:lnTo>
                    <a:pt x="1562" y="1027"/>
                  </a:lnTo>
                  <a:cubicBezTo>
                    <a:pt x="1520" y="1061"/>
                    <a:pt x="1478" y="1097"/>
                    <a:pt x="1436" y="1134"/>
                  </a:cubicBezTo>
                  <a:lnTo>
                    <a:pt x="1436" y="1134"/>
                  </a:lnTo>
                  <a:cubicBezTo>
                    <a:pt x="1478" y="1086"/>
                    <a:pt x="1514" y="1008"/>
                    <a:pt x="1562" y="964"/>
                  </a:cubicBezTo>
                  <a:close/>
                  <a:moveTo>
                    <a:pt x="1303" y="1214"/>
                  </a:moveTo>
                  <a:lnTo>
                    <a:pt x="1296" y="1219"/>
                  </a:lnTo>
                  <a:lnTo>
                    <a:pt x="1296" y="1219"/>
                  </a:lnTo>
                  <a:cubicBezTo>
                    <a:pt x="1298" y="1218"/>
                    <a:pt x="1301" y="1217"/>
                    <a:pt x="1303" y="1214"/>
                  </a:cubicBezTo>
                  <a:close/>
                  <a:moveTo>
                    <a:pt x="572" y="1955"/>
                  </a:moveTo>
                  <a:cubicBezTo>
                    <a:pt x="570" y="1961"/>
                    <a:pt x="569" y="1967"/>
                    <a:pt x="568" y="1972"/>
                  </a:cubicBezTo>
                  <a:lnTo>
                    <a:pt x="568" y="1972"/>
                  </a:lnTo>
                  <a:cubicBezTo>
                    <a:pt x="570" y="1966"/>
                    <a:pt x="571" y="1960"/>
                    <a:pt x="572" y="1955"/>
                  </a:cubicBezTo>
                  <a:close/>
                  <a:moveTo>
                    <a:pt x="129" y="4333"/>
                  </a:moveTo>
                  <a:lnTo>
                    <a:pt x="129" y="4333"/>
                  </a:lnTo>
                  <a:cubicBezTo>
                    <a:pt x="125" y="4334"/>
                    <a:pt x="121" y="4335"/>
                    <a:pt x="117" y="4337"/>
                  </a:cubicBezTo>
                  <a:cubicBezTo>
                    <a:pt x="123" y="4337"/>
                    <a:pt x="125" y="4337"/>
                    <a:pt x="129" y="4333"/>
                  </a:cubicBezTo>
                  <a:close/>
                  <a:moveTo>
                    <a:pt x="8725" y="4459"/>
                  </a:moveTo>
                  <a:cubicBezTo>
                    <a:pt x="8724" y="4467"/>
                    <a:pt x="8725" y="4474"/>
                    <a:pt x="8726" y="4479"/>
                  </a:cubicBezTo>
                  <a:cubicBezTo>
                    <a:pt x="8726" y="4475"/>
                    <a:pt x="8726" y="4466"/>
                    <a:pt x="8725" y="4459"/>
                  </a:cubicBezTo>
                  <a:close/>
                  <a:moveTo>
                    <a:pt x="272" y="6029"/>
                  </a:moveTo>
                  <a:cubicBezTo>
                    <a:pt x="274" y="6033"/>
                    <a:pt x="276" y="6037"/>
                    <a:pt x="277" y="6041"/>
                  </a:cubicBezTo>
                  <a:lnTo>
                    <a:pt x="277" y="6049"/>
                  </a:lnTo>
                  <a:cubicBezTo>
                    <a:pt x="275" y="6042"/>
                    <a:pt x="273" y="6035"/>
                    <a:pt x="272" y="6029"/>
                  </a:cubicBezTo>
                  <a:close/>
                  <a:moveTo>
                    <a:pt x="325" y="6151"/>
                  </a:moveTo>
                  <a:cubicBezTo>
                    <a:pt x="333" y="6151"/>
                    <a:pt x="340" y="6157"/>
                    <a:pt x="340" y="6174"/>
                  </a:cubicBezTo>
                  <a:cubicBezTo>
                    <a:pt x="339" y="6174"/>
                    <a:pt x="339" y="6173"/>
                    <a:pt x="338" y="6173"/>
                  </a:cubicBezTo>
                  <a:lnTo>
                    <a:pt x="338" y="6173"/>
                  </a:lnTo>
                  <a:cubicBezTo>
                    <a:pt x="332" y="6173"/>
                    <a:pt x="339" y="6213"/>
                    <a:pt x="331" y="6246"/>
                  </a:cubicBezTo>
                  <a:cubicBezTo>
                    <a:pt x="331" y="6219"/>
                    <a:pt x="322" y="6192"/>
                    <a:pt x="313" y="6156"/>
                  </a:cubicBezTo>
                  <a:cubicBezTo>
                    <a:pt x="316" y="6153"/>
                    <a:pt x="321" y="6151"/>
                    <a:pt x="325" y="6151"/>
                  </a:cubicBezTo>
                  <a:close/>
                  <a:moveTo>
                    <a:pt x="3008" y="8199"/>
                  </a:moveTo>
                  <a:lnTo>
                    <a:pt x="3008" y="8199"/>
                  </a:lnTo>
                  <a:cubicBezTo>
                    <a:pt x="2998" y="8200"/>
                    <a:pt x="2983" y="8203"/>
                    <a:pt x="2963" y="8208"/>
                  </a:cubicBezTo>
                  <a:cubicBezTo>
                    <a:pt x="2979" y="8204"/>
                    <a:pt x="2995" y="8202"/>
                    <a:pt x="3008" y="8199"/>
                  </a:cubicBezTo>
                  <a:close/>
                  <a:moveTo>
                    <a:pt x="4453" y="1"/>
                  </a:moveTo>
                  <a:cubicBezTo>
                    <a:pt x="4426" y="19"/>
                    <a:pt x="4381" y="10"/>
                    <a:pt x="4408" y="46"/>
                  </a:cubicBezTo>
                  <a:cubicBezTo>
                    <a:pt x="4345" y="19"/>
                    <a:pt x="4285" y="10"/>
                    <a:pt x="4226" y="10"/>
                  </a:cubicBezTo>
                  <a:cubicBezTo>
                    <a:pt x="4167" y="10"/>
                    <a:pt x="4109" y="19"/>
                    <a:pt x="4051" y="28"/>
                  </a:cubicBezTo>
                  <a:cubicBezTo>
                    <a:pt x="3978" y="40"/>
                    <a:pt x="3904" y="65"/>
                    <a:pt x="3828" y="65"/>
                  </a:cubicBezTo>
                  <a:cubicBezTo>
                    <a:pt x="3793" y="65"/>
                    <a:pt x="3757" y="60"/>
                    <a:pt x="3721" y="46"/>
                  </a:cubicBezTo>
                  <a:cubicBezTo>
                    <a:pt x="3748" y="46"/>
                    <a:pt x="3775" y="28"/>
                    <a:pt x="3757" y="28"/>
                  </a:cubicBezTo>
                  <a:lnTo>
                    <a:pt x="3569" y="63"/>
                  </a:lnTo>
                  <a:cubicBezTo>
                    <a:pt x="3596" y="99"/>
                    <a:pt x="3605" y="81"/>
                    <a:pt x="3641" y="108"/>
                  </a:cubicBezTo>
                  <a:cubicBezTo>
                    <a:pt x="3623" y="126"/>
                    <a:pt x="3569" y="144"/>
                    <a:pt x="3525" y="153"/>
                  </a:cubicBezTo>
                  <a:cubicBezTo>
                    <a:pt x="3605" y="117"/>
                    <a:pt x="3516" y="99"/>
                    <a:pt x="3480" y="90"/>
                  </a:cubicBezTo>
                  <a:lnTo>
                    <a:pt x="3480" y="90"/>
                  </a:lnTo>
                  <a:cubicBezTo>
                    <a:pt x="3489" y="99"/>
                    <a:pt x="3480" y="117"/>
                    <a:pt x="3480" y="126"/>
                  </a:cubicBezTo>
                  <a:cubicBezTo>
                    <a:pt x="3463" y="119"/>
                    <a:pt x="3451" y="116"/>
                    <a:pt x="3443" y="116"/>
                  </a:cubicBezTo>
                  <a:cubicBezTo>
                    <a:pt x="3405" y="116"/>
                    <a:pt x="3448" y="181"/>
                    <a:pt x="3365" y="181"/>
                  </a:cubicBezTo>
                  <a:cubicBezTo>
                    <a:pt x="3357" y="181"/>
                    <a:pt x="3348" y="181"/>
                    <a:pt x="3337" y="179"/>
                  </a:cubicBezTo>
                  <a:lnTo>
                    <a:pt x="3346" y="162"/>
                  </a:lnTo>
                  <a:lnTo>
                    <a:pt x="3346" y="162"/>
                  </a:lnTo>
                  <a:cubicBezTo>
                    <a:pt x="3302" y="179"/>
                    <a:pt x="3257" y="215"/>
                    <a:pt x="3204" y="215"/>
                  </a:cubicBezTo>
                  <a:cubicBezTo>
                    <a:pt x="3177" y="179"/>
                    <a:pt x="3248" y="188"/>
                    <a:pt x="3248" y="153"/>
                  </a:cubicBezTo>
                  <a:lnTo>
                    <a:pt x="3248" y="153"/>
                  </a:lnTo>
                  <a:cubicBezTo>
                    <a:pt x="3183" y="169"/>
                    <a:pt x="3133" y="244"/>
                    <a:pt x="3064" y="244"/>
                  </a:cubicBezTo>
                  <a:cubicBezTo>
                    <a:pt x="3057" y="244"/>
                    <a:pt x="3050" y="243"/>
                    <a:pt x="3043" y="242"/>
                  </a:cubicBezTo>
                  <a:cubicBezTo>
                    <a:pt x="3079" y="224"/>
                    <a:pt x="3114" y="206"/>
                    <a:pt x="3150" y="188"/>
                  </a:cubicBezTo>
                  <a:cubicBezTo>
                    <a:pt x="3115" y="178"/>
                    <a:pt x="3094" y="174"/>
                    <a:pt x="3077" y="174"/>
                  </a:cubicBezTo>
                  <a:cubicBezTo>
                    <a:pt x="3051" y="174"/>
                    <a:pt x="3036" y="183"/>
                    <a:pt x="2998" y="188"/>
                  </a:cubicBezTo>
                  <a:lnTo>
                    <a:pt x="3007" y="188"/>
                  </a:lnTo>
                  <a:lnTo>
                    <a:pt x="2882" y="206"/>
                  </a:lnTo>
                  <a:lnTo>
                    <a:pt x="2918" y="206"/>
                  </a:lnTo>
                  <a:cubicBezTo>
                    <a:pt x="2858" y="327"/>
                    <a:pt x="2739" y="281"/>
                    <a:pt x="2651" y="382"/>
                  </a:cubicBezTo>
                  <a:lnTo>
                    <a:pt x="2651" y="382"/>
                  </a:lnTo>
                  <a:cubicBezTo>
                    <a:pt x="2724" y="291"/>
                    <a:pt x="2642" y="347"/>
                    <a:pt x="2642" y="304"/>
                  </a:cubicBezTo>
                  <a:cubicBezTo>
                    <a:pt x="2624" y="304"/>
                    <a:pt x="2601" y="307"/>
                    <a:pt x="2585" y="307"/>
                  </a:cubicBezTo>
                  <a:cubicBezTo>
                    <a:pt x="2568" y="307"/>
                    <a:pt x="2557" y="304"/>
                    <a:pt x="2561" y="295"/>
                  </a:cubicBezTo>
                  <a:lnTo>
                    <a:pt x="2561" y="295"/>
                  </a:lnTo>
                  <a:cubicBezTo>
                    <a:pt x="2517" y="349"/>
                    <a:pt x="2454" y="304"/>
                    <a:pt x="2392" y="385"/>
                  </a:cubicBezTo>
                  <a:cubicBezTo>
                    <a:pt x="2391" y="384"/>
                    <a:pt x="2389" y="383"/>
                    <a:pt x="2387" y="383"/>
                  </a:cubicBezTo>
                  <a:cubicBezTo>
                    <a:pt x="2379" y="383"/>
                    <a:pt x="2365" y="390"/>
                    <a:pt x="2353" y="390"/>
                  </a:cubicBezTo>
                  <a:cubicBezTo>
                    <a:pt x="2342" y="390"/>
                    <a:pt x="2333" y="385"/>
                    <a:pt x="2329" y="367"/>
                  </a:cubicBezTo>
                  <a:lnTo>
                    <a:pt x="2329" y="367"/>
                  </a:lnTo>
                  <a:cubicBezTo>
                    <a:pt x="2267" y="411"/>
                    <a:pt x="2356" y="385"/>
                    <a:pt x="2365" y="402"/>
                  </a:cubicBezTo>
                  <a:cubicBezTo>
                    <a:pt x="2276" y="501"/>
                    <a:pt x="2080" y="483"/>
                    <a:pt x="1955" y="625"/>
                  </a:cubicBezTo>
                  <a:cubicBezTo>
                    <a:pt x="1857" y="724"/>
                    <a:pt x="1848" y="777"/>
                    <a:pt x="1785" y="857"/>
                  </a:cubicBezTo>
                  <a:cubicBezTo>
                    <a:pt x="1767" y="866"/>
                    <a:pt x="1749" y="875"/>
                    <a:pt x="1741" y="893"/>
                  </a:cubicBezTo>
                  <a:cubicBezTo>
                    <a:pt x="1714" y="884"/>
                    <a:pt x="1749" y="831"/>
                    <a:pt x="1749" y="831"/>
                  </a:cubicBezTo>
                  <a:lnTo>
                    <a:pt x="1749" y="831"/>
                  </a:lnTo>
                  <a:cubicBezTo>
                    <a:pt x="1678" y="857"/>
                    <a:pt x="1633" y="884"/>
                    <a:pt x="1589" y="947"/>
                  </a:cubicBezTo>
                  <a:cubicBezTo>
                    <a:pt x="1589" y="929"/>
                    <a:pt x="1571" y="929"/>
                    <a:pt x="1544" y="929"/>
                  </a:cubicBezTo>
                  <a:cubicBezTo>
                    <a:pt x="1509" y="973"/>
                    <a:pt x="1553" y="1000"/>
                    <a:pt x="1482" y="1027"/>
                  </a:cubicBezTo>
                  <a:cubicBezTo>
                    <a:pt x="1482" y="1009"/>
                    <a:pt x="1473" y="982"/>
                    <a:pt x="1491" y="947"/>
                  </a:cubicBezTo>
                  <a:lnTo>
                    <a:pt x="1491" y="947"/>
                  </a:lnTo>
                  <a:cubicBezTo>
                    <a:pt x="1446" y="1000"/>
                    <a:pt x="1410" y="1072"/>
                    <a:pt x="1366" y="1125"/>
                  </a:cubicBezTo>
                  <a:cubicBezTo>
                    <a:pt x="1339" y="1116"/>
                    <a:pt x="1375" y="1072"/>
                    <a:pt x="1384" y="1036"/>
                  </a:cubicBezTo>
                  <a:lnTo>
                    <a:pt x="1384" y="1036"/>
                  </a:lnTo>
                  <a:cubicBezTo>
                    <a:pt x="1330" y="1098"/>
                    <a:pt x="1241" y="1187"/>
                    <a:pt x="1259" y="1241"/>
                  </a:cubicBezTo>
                  <a:lnTo>
                    <a:pt x="1296" y="1219"/>
                  </a:lnTo>
                  <a:lnTo>
                    <a:pt x="1296" y="1219"/>
                  </a:lnTo>
                  <a:cubicBezTo>
                    <a:pt x="1295" y="1219"/>
                    <a:pt x="1294" y="1219"/>
                    <a:pt x="1293" y="1219"/>
                  </a:cubicBezTo>
                  <a:cubicBezTo>
                    <a:pt x="1280" y="1219"/>
                    <a:pt x="1269" y="1193"/>
                    <a:pt x="1277" y="1179"/>
                  </a:cubicBezTo>
                  <a:cubicBezTo>
                    <a:pt x="1293" y="1136"/>
                    <a:pt x="1318" y="1125"/>
                    <a:pt x="1340" y="1125"/>
                  </a:cubicBezTo>
                  <a:cubicBezTo>
                    <a:pt x="1354" y="1125"/>
                    <a:pt x="1368" y="1130"/>
                    <a:pt x="1375" y="1134"/>
                  </a:cubicBezTo>
                  <a:lnTo>
                    <a:pt x="1339" y="1170"/>
                  </a:lnTo>
                  <a:cubicBezTo>
                    <a:pt x="1348" y="1173"/>
                    <a:pt x="1357" y="1175"/>
                    <a:pt x="1365" y="1175"/>
                  </a:cubicBezTo>
                  <a:cubicBezTo>
                    <a:pt x="1380" y="1175"/>
                    <a:pt x="1394" y="1170"/>
                    <a:pt x="1407" y="1161"/>
                  </a:cubicBezTo>
                  <a:lnTo>
                    <a:pt x="1407" y="1161"/>
                  </a:lnTo>
                  <a:cubicBezTo>
                    <a:pt x="1276" y="1281"/>
                    <a:pt x="1151" y="1415"/>
                    <a:pt x="1036" y="1562"/>
                  </a:cubicBezTo>
                  <a:cubicBezTo>
                    <a:pt x="1036" y="1562"/>
                    <a:pt x="1036" y="1571"/>
                    <a:pt x="1027" y="1571"/>
                  </a:cubicBezTo>
                  <a:cubicBezTo>
                    <a:pt x="1018" y="1553"/>
                    <a:pt x="1000" y="1535"/>
                    <a:pt x="982" y="1518"/>
                  </a:cubicBezTo>
                  <a:cubicBezTo>
                    <a:pt x="991" y="1518"/>
                    <a:pt x="1000" y="1509"/>
                    <a:pt x="1009" y="1500"/>
                  </a:cubicBezTo>
                  <a:lnTo>
                    <a:pt x="991" y="1446"/>
                  </a:lnTo>
                  <a:lnTo>
                    <a:pt x="955" y="1500"/>
                  </a:lnTo>
                  <a:cubicBezTo>
                    <a:pt x="949" y="1498"/>
                    <a:pt x="943" y="1497"/>
                    <a:pt x="936" y="1497"/>
                  </a:cubicBezTo>
                  <a:cubicBezTo>
                    <a:pt x="911" y="1497"/>
                    <a:pt x="879" y="1510"/>
                    <a:pt x="831" y="1544"/>
                  </a:cubicBezTo>
                  <a:cubicBezTo>
                    <a:pt x="822" y="1589"/>
                    <a:pt x="804" y="1625"/>
                    <a:pt x="795" y="1660"/>
                  </a:cubicBezTo>
                  <a:lnTo>
                    <a:pt x="750" y="1678"/>
                  </a:lnTo>
                  <a:cubicBezTo>
                    <a:pt x="768" y="1651"/>
                    <a:pt x="786" y="1625"/>
                    <a:pt x="804" y="1598"/>
                  </a:cubicBezTo>
                  <a:lnTo>
                    <a:pt x="804" y="1598"/>
                  </a:lnTo>
                  <a:cubicBezTo>
                    <a:pt x="741" y="1625"/>
                    <a:pt x="750" y="1669"/>
                    <a:pt x="741" y="1714"/>
                  </a:cubicBezTo>
                  <a:cubicBezTo>
                    <a:pt x="737" y="1711"/>
                    <a:pt x="732" y="1710"/>
                    <a:pt x="727" y="1710"/>
                  </a:cubicBezTo>
                  <a:cubicBezTo>
                    <a:pt x="714" y="1710"/>
                    <a:pt x="701" y="1719"/>
                    <a:pt x="688" y="1732"/>
                  </a:cubicBezTo>
                  <a:cubicBezTo>
                    <a:pt x="679" y="1776"/>
                    <a:pt x="688" y="1821"/>
                    <a:pt x="688" y="1865"/>
                  </a:cubicBezTo>
                  <a:cubicBezTo>
                    <a:pt x="662" y="1865"/>
                    <a:pt x="660" y="1828"/>
                    <a:pt x="643" y="1828"/>
                  </a:cubicBezTo>
                  <a:cubicBezTo>
                    <a:pt x="637" y="1828"/>
                    <a:pt x="629" y="1833"/>
                    <a:pt x="616" y="1848"/>
                  </a:cubicBezTo>
                  <a:cubicBezTo>
                    <a:pt x="616" y="1875"/>
                    <a:pt x="630" y="1877"/>
                    <a:pt x="644" y="1877"/>
                  </a:cubicBezTo>
                  <a:cubicBezTo>
                    <a:pt x="646" y="1877"/>
                    <a:pt x="648" y="1877"/>
                    <a:pt x="650" y="1877"/>
                  </a:cubicBezTo>
                  <a:cubicBezTo>
                    <a:pt x="666" y="1877"/>
                    <a:pt x="679" y="1879"/>
                    <a:pt x="670" y="1919"/>
                  </a:cubicBezTo>
                  <a:cubicBezTo>
                    <a:pt x="608" y="1955"/>
                    <a:pt x="599" y="1928"/>
                    <a:pt x="590" y="1999"/>
                  </a:cubicBezTo>
                  <a:cubicBezTo>
                    <a:pt x="576" y="1999"/>
                    <a:pt x="568" y="1989"/>
                    <a:pt x="568" y="1972"/>
                  </a:cubicBezTo>
                  <a:lnTo>
                    <a:pt x="568" y="1972"/>
                  </a:lnTo>
                  <a:cubicBezTo>
                    <a:pt x="554" y="2031"/>
                    <a:pt x="512" y="2101"/>
                    <a:pt x="536" y="2142"/>
                  </a:cubicBezTo>
                  <a:cubicBezTo>
                    <a:pt x="479" y="2175"/>
                    <a:pt x="474" y="2297"/>
                    <a:pt x="426" y="2297"/>
                  </a:cubicBezTo>
                  <a:cubicBezTo>
                    <a:pt x="421" y="2297"/>
                    <a:pt x="417" y="2296"/>
                    <a:pt x="411" y="2294"/>
                  </a:cubicBezTo>
                  <a:lnTo>
                    <a:pt x="411" y="2294"/>
                  </a:lnTo>
                  <a:cubicBezTo>
                    <a:pt x="420" y="2312"/>
                    <a:pt x="429" y="2401"/>
                    <a:pt x="411" y="2454"/>
                  </a:cubicBezTo>
                  <a:cubicBezTo>
                    <a:pt x="404" y="2435"/>
                    <a:pt x="397" y="2427"/>
                    <a:pt x="391" y="2427"/>
                  </a:cubicBezTo>
                  <a:cubicBezTo>
                    <a:pt x="362" y="2427"/>
                    <a:pt x="341" y="2593"/>
                    <a:pt x="292" y="2593"/>
                  </a:cubicBezTo>
                  <a:cubicBezTo>
                    <a:pt x="287" y="2593"/>
                    <a:pt x="283" y="2591"/>
                    <a:pt x="277" y="2588"/>
                  </a:cubicBezTo>
                  <a:lnTo>
                    <a:pt x="277" y="2588"/>
                  </a:lnTo>
                  <a:cubicBezTo>
                    <a:pt x="318" y="2669"/>
                    <a:pt x="255" y="2816"/>
                    <a:pt x="250" y="2936"/>
                  </a:cubicBezTo>
                  <a:lnTo>
                    <a:pt x="250" y="2936"/>
                  </a:lnTo>
                  <a:cubicBezTo>
                    <a:pt x="250" y="2936"/>
                    <a:pt x="251" y="2936"/>
                    <a:pt x="251" y="2936"/>
                  </a:cubicBezTo>
                  <a:lnTo>
                    <a:pt x="251" y="2936"/>
                  </a:lnTo>
                  <a:cubicBezTo>
                    <a:pt x="251" y="2936"/>
                    <a:pt x="250" y="2937"/>
                    <a:pt x="250" y="2937"/>
                  </a:cubicBezTo>
                  <a:lnTo>
                    <a:pt x="250" y="2937"/>
                  </a:lnTo>
                  <a:cubicBezTo>
                    <a:pt x="250" y="2937"/>
                    <a:pt x="250" y="2937"/>
                    <a:pt x="250" y="2936"/>
                  </a:cubicBezTo>
                  <a:lnTo>
                    <a:pt x="250" y="2936"/>
                  </a:lnTo>
                  <a:cubicBezTo>
                    <a:pt x="248" y="2939"/>
                    <a:pt x="247" y="2942"/>
                    <a:pt x="247" y="2946"/>
                  </a:cubicBezTo>
                  <a:lnTo>
                    <a:pt x="247" y="2946"/>
                  </a:lnTo>
                  <a:cubicBezTo>
                    <a:pt x="248" y="2943"/>
                    <a:pt x="249" y="2940"/>
                    <a:pt x="250" y="2937"/>
                  </a:cubicBezTo>
                  <a:lnTo>
                    <a:pt x="250" y="2937"/>
                  </a:lnTo>
                  <a:cubicBezTo>
                    <a:pt x="250" y="2948"/>
                    <a:pt x="250" y="2959"/>
                    <a:pt x="251" y="2969"/>
                  </a:cubicBezTo>
                  <a:lnTo>
                    <a:pt x="251" y="2969"/>
                  </a:lnTo>
                  <a:cubicBezTo>
                    <a:pt x="250" y="2963"/>
                    <a:pt x="246" y="2954"/>
                    <a:pt x="247" y="2946"/>
                  </a:cubicBezTo>
                  <a:lnTo>
                    <a:pt x="247" y="2946"/>
                  </a:lnTo>
                  <a:cubicBezTo>
                    <a:pt x="221" y="3009"/>
                    <a:pt x="196" y="3027"/>
                    <a:pt x="179" y="3061"/>
                  </a:cubicBezTo>
                  <a:cubicBezTo>
                    <a:pt x="233" y="3079"/>
                    <a:pt x="224" y="3195"/>
                    <a:pt x="260" y="3257"/>
                  </a:cubicBezTo>
                  <a:cubicBezTo>
                    <a:pt x="244" y="3272"/>
                    <a:pt x="233" y="3278"/>
                    <a:pt x="223" y="3278"/>
                  </a:cubicBezTo>
                  <a:cubicBezTo>
                    <a:pt x="192" y="3278"/>
                    <a:pt x="185" y="3211"/>
                    <a:pt x="146" y="3211"/>
                  </a:cubicBezTo>
                  <a:cubicBezTo>
                    <a:pt x="142" y="3211"/>
                    <a:pt x="139" y="3211"/>
                    <a:pt x="135" y="3213"/>
                  </a:cubicBezTo>
                  <a:cubicBezTo>
                    <a:pt x="184" y="3213"/>
                    <a:pt x="165" y="3341"/>
                    <a:pt x="197" y="3341"/>
                  </a:cubicBezTo>
                  <a:cubicBezTo>
                    <a:pt x="199" y="3341"/>
                    <a:pt x="203" y="3340"/>
                    <a:pt x="206" y="3337"/>
                  </a:cubicBezTo>
                  <a:lnTo>
                    <a:pt x="206" y="3337"/>
                  </a:lnTo>
                  <a:cubicBezTo>
                    <a:pt x="162" y="3400"/>
                    <a:pt x="179" y="3391"/>
                    <a:pt x="126" y="3418"/>
                  </a:cubicBezTo>
                  <a:cubicBezTo>
                    <a:pt x="197" y="3444"/>
                    <a:pt x="135" y="3480"/>
                    <a:pt x="170" y="3543"/>
                  </a:cubicBezTo>
                  <a:cubicBezTo>
                    <a:pt x="126" y="3632"/>
                    <a:pt x="99" y="3560"/>
                    <a:pt x="117" y="3659"/>
                  </a:cubicBezTo>
                  <a:cubicBezTo>
                    <a:pt x="111" y="3670"/>
                    <a:pt x="106" y="3675"/>
                    <a:pt x="101" y="3675"/>
                  </a:cubicBezTo>
                  <a:cubicBezTo>
                    <a:pt x="83" y="3675"/>
                    <a:pt x="72" y="3614"/>
                    <a:pt x="72" y="3614"/>
                  </a:cubicBezTo>
                  <a:lnTo>
                    <a:pt x="72" y="3614"/>
                  </a:lnTo>
                  <a:cubicBezTo>
                    <a:pt x="54" y="3721"/>
                    <a:pt x="117" y="3668"/>
                    <a:pt x="144" y="3694"/>
                  </a:cubicBezTo>
                  <a:cubicBezTo>
                    <a:pt x="149" y="3765"/>
                    <a:pt x="134" y="3773"/>
                    <a:pt x="115" y="3773"/>
                  </a:cubicBezTo>
                  <a:cubicBezTo>
                    <a:pt x="110" y="3773"/>
                    <a:pt x="104" y="3772"/>
                    <a:pt x="98" y="3772"/>
                  </a:cubicBezTo>
                  <a:cubicBezTo>
                    <a:pt x="89" y="3772"/>
                    <a:pt x="80" y="3774"/>
                    <a:pt x="72" y="3783"/>
                  </a:cubicBezTo>
                  <a:cubicBezTo>
                    <a:pt x="81" y="3864"/>
                    <a:pt x="126" y="3926"/>
                    <a:pt x="117" y="3989"/>
                  </a:cubicBezTo>
                  <a:cubicBezTo>
                    <a:pt x="111" y="3989"/>
                    <a:pt x="109" y="3993"/>
                    <a:pt x="103" y="3993"/>
                  </a:cubicBezTo>
                  <a:cubicBezTo>
                    <a:pt x="100" y="3993"/>
                    <a:pt x="96" y="3992"/>
                    <a:pt x="90" y="3989"/>
                  </a:cubicBezTo>
                  <a:lnTo>
                    <a:pt x="90" y="3989"/>
                  </a:lnTo>
                  <a:cubicBezTo>
                    <a:pt x="135" y="4069"/>
                    <a:pt x="81" y="4230"/>
                    <a:pt x="135" y="4328"/>
                  </a:cubicBezTo>
                  <a:cubicBezTo>
                    <a:pt x="132" y="4330"/>
                    <a:pt x="130" y="4332"/>
                    <a:pt x="129" y="4333"/>
                  </a:cubicBezTo>
                  <a:lnTo>
                    <a:pt x="129" y="4333"/>
                  </a:lnTo>
                  <a:cubicBezTo>
                    <a:pt x="154" y="4328"/>
                    <a:pt x="182" y="4328"/>
                    <a:pt x="197" y="4328"/>
                  </a:cubicBezTo>
                  <a:cubicBezTo>
                    <a:pt x="197" y="4372"/>
                    <a:pt x="224" y="4417"/>
                    <a:pt x="188" y="4435"/>
                  </a:cubicBezTo>
                  <a:cubicBezTo>
                    <a:pt x="197" y="4399"/>
                    <a:pt x="179" y="4399"/>
                    <a:pt x="170" y="4390"/>
                  </a:cubicBezTo>
                  <a:lnTo>
                    <a:pt x="170" y="4390"/>
                  </a:lnTo>
                  <a:lnTo>
                    <a:pt x="179" y="4435"/>
                  </a:lnTo>
                  <a:cubicBezTo>
                    <a:pt x="170" y="4442"/>
                    <a:pt x="164" y="4446"/>
                    <a:pt x="160" y="4446"/>
                  </a:cubicBezTo>
                  <a:cubicBezTo>
                    <a:pt x="138" y="4446"/>
                    <a:pt x="163" y="4371"/>
                    <a:pt x="126" y="4363"/>
                  </a:cubicBezTo>
                  <a:lnTo>
                    <a:pt x="126" y="4363"/>
                  </a:lnTo>
                  <a:cubicBezTo>
                    <a:pt x="144" y="4461"/>
                    <a:pt x="179" y="4569"/>
                    <a:pt x="170" y="4649"/>
                  </a:cubicBezTo>
                  <a:cubicBezTo>
                    <a:pt x="169" y="4649"/>
                    <a:pt x="168" y="4649"/>
                    <a:pt x="167" y="4649"/>
                  </a:cubicBezTo>
                  <a:cubicBezTo>
                    <a:pt x="129" y="4649"/>
                    <a:pt x="141" y="4543"/>
                    <a:pt x="127" y="4543"/>
                  </a:cubicBezTo>
                  <a:cubicBezTo>
                    <a:pt x="123" y="4543"/>
                    <a:pt x="117" y="4551"/>
                    <a:pt x="108" y="4569"/>
                  </a:cubicBezTo>
                  <a:lnTo>
                    <a:pt x="126" y="4461"/>
                  </a:lnTo>
                  <a:lnTo>
                    <a:pt x="126" y="4461"/>
                  </a:lnTo>
                  <a:cubicBezTo>
                    <a:pt x="108" y="4479"/>
                    <a:pt x="98" y="4486"/>
                    <a:pt x="94" y="4486"/>
                  </a:cubicBezTo>
                  <a:cubicBezTo>
                    <a:pt x="81" y="4486"/>
                    <a:pt x="97" y="4446"/>
                    <a:pt x="82" y="4446"/>
                  </a:cubicBezTo>
                  <a:cubicBezTo>
                    <a:pt x="76" y="4446"/>
                    <a:pt x="65" y="4453"/>
                    <a:pt x="46" y="4470"/>
                  </a:cubicBezTo>
                  <a:cubicBezTo>
                    <a:pt x="28" y="4613"/>
                    <a:pt x="72" y="4631"/>
                    <a:pt x="54" y="4783"/>
                  </a:cubicBezTo>
                  <a:cubicBezTo>
                    <a:pt x="63" y="4795"/>
                    <a:pt x="71" y="4798"/>
                    <a:pt x="79" y="4798"/>
                  </a:cubicBezTo>
                  <a:cubicBezTo>
                    <a:pt x="87" y="4798"/>
                    <a:pt x="94" y="4795"/>
                    <a:pt x="101" y="4795"/>
                  </a:cubicBezTo>
                  <a:cubicBezTo>
                    <a:pt x="109" y="4795"/>
                    <a:pt x="117" y="4798"/>
                    <a:pt x="126" y="4809"/>
                  </a:cubicBezTo>
                  <a:cubicBezTo>
                    <a:pt x="179" y="5015"/>
                    <a:pt x="1" y="4979"/>
                    <a:pt x="72" y="5131"/>
                  </a:cubicBezTo>
                  <a:cubicBezTo>
                    <a:pt x="108" y="5166"/>
                    <a:pt x="170" y="5184"/>
                    <a:pt x="144" y="5291"/>
                  </a:cubicBezTo>
                  <a:lnTo>
                    <a:pt x="90" y="5255"/>
                  </a:lnTo>
                  <a:lnTo>
                    <a:pt x="90" y="5255"/>
                  </a:lnTo>
                  <a:cubicBezTo>
                    <a:pt x="90" y="5407"/>
                    <a:pt x="170" y="5336"/>
                    <a:pt x="153" y="5487"/>
                  </a:cubicBezTo>
                  <a:cubicBezTo>
                    <a:pt x="128" y="5471"/>
                    <a:pt x="119" y="5396"/>
                    <a:pt x="117" y="5396"/>
                  </a:cubicBezTo>
                  <a:cubicBezTo>
                    <a:pt x="117" y="5396"/>
                    <a:pt x="117" y="5397"/>
                    <a:pt x="117" y="5398"/>
                  </a:cubicBezTo>
                  <a:cubicBezTo>
                    <a:pt x="81" y="5505"/>
                    <a:pt x="153" y="5470"/>
                    <a:pt x="162" y="5541"/>
                  </a:cubicBezTo>
                  <a:lnTo>
                    <a:pt x="117" y="5568"/>
                  </a:lnTo>
                  <a:cubicBezTo>
                    <a:pt x="144" y="5719"/>
                    <a:pt x="206" y="5880"/>
                    <a:pt x="260" y="6049"/>
                  </a:cubicBezTo>
                  <a:cubicBezTo>
                    <a:pt x="249" y="6044"/>
                    <a:pt x="239" y="6033"/>
                    <a:pt x="231" y="6033"/>
                  </a:cubicBezTo>
                  <a:cubicBezTo>
                    <a:pt x="224" y="6033"/>
                    <a:pt x="219" y="6039"/>
                    <a:pt x="215" y="6058"/>
                  </a:cubicBezTo>
                  <a:cubicBezTo>
                    <a:pt x="295" y="6272"/>
                    <a:pt x="358" y="6513"/>
                    <a:pt x="429" y="6727"/>
                  </a:cubicBezTo>
                  <a:lnTo>
                    <a:pt x="509" y="6781"/>
                  </a:lnTo>
                  <a:cubicBezTo>
                    <a:pt x="517" y="6789"/>
                    <a:pt x="512" y="6810"/>
                    <a:pt x="499" y="6810"/>
                  </a:cubicBezTo>
                  <a:cubicBezTo>
                    <a:pt x="496" y="6810"/>
                    <a:pt x="494" y="6809"/>
                    <a:pt x="492" y="6808"/>
                  </a:cubicBezTo>
                  <a:lnTo>
                    <a:pt x="492" y="6808"/>
                  </a:lnTo>
                  <a:cubicBezTo>
                    <a:pt x="500" y="6832"/>
                    <a:pt x="505" y="6840"/>
                    <a:pt x="510" y="6840"/>
                  </a:cubicBezTo>
                  <a:cubicBezTo>
                    <a:pt x="520" y="6840"/>
                    <a:pt x="526" y="6812"/>
                    <a:pt x="542" y="6812"/>
                  </a:cubicBezTo>
                  <a:cubicBezTo>
                    <a:pt x="546" y="6812"/>
                    <a:pt x="550" y="6813"/>
                    <a:pt x="554" y="6817"/>
                  </a:cubicBezTo>
                  <a:cubicBezTo>
                    <a:pt x="575" y="6852"/>
                    <a:pt x="569" y="6876"/>
                    <a:pt x="552" y="6876"/>
                  </a:cubicBezTo>
                  <a:cubicBezTo>
                    <a:pt x="547" y="6876"/>
                    <a:pt x="542" y="6874"/>
                    <a:pt x="536" y="6870"/>
                  </a:cubicBezTo>
                  <a:lnTo>
                    <a:pt x="536" y="6870"/>
                  </a:lnTo>
                  <a:cubicBezTo>
                    <a:pt x="643" y="6986"/>
                    <a:pt x="848" y="7165"/>
                    <a:pt x="929" y="7307"/>
                  </a:cubicBezTo>
                  <a:lnTo>
                    <a:pt x="902" y="7289"/>
                  </a:lnTo>
                  <a:lnTo>
                    <a:pt x="902" y="7289"/>
                  </a:lnTo>
                  <a:cubicBezTo>
                    <a:pt x="982" y="7388"/>
                    <a:pt x="1063" y="7325"/>
                    <a:pt x="1116" y="7423"/>
                  </a:cubicBezTo>
                  <a:lnTo>
                    <a:pt x="1098" y="7414"/>
                  </a:lnTo>
                  <a:lnTo>
                    <a:pt x="1098" y="7414"/>
                  </a:lnTo>
                  <a:cubicBezTo>
                    <a:pt x="1294" y="7602"/>
                    <a:pt x="1562" y="7700"/>
                    <a:pt x="1714" y="7843"/>
                  </a:cubicBezTo>
                  <a:cubicBezTo>
                    <a:pt x="1721" y="7837"/>
                    <a:pt x="1730" y="7835"/>
                    <a:pt x="1740" y="7835"/>
                  </a:cubicBezTo>
                  <a:cubicBezTo>
                    <a:pt x="1798" y="7835"/>
                    <a:pt x="1893" y="7909"/>
                    <a:pt x="1951" y="7909"/>
                  </a:cubicBezTo>
                  <a:cubicBezTo>
                    <a:pt x="1968" y="7909"/>
                    <a:pt x="1982" y="7903"/>
                    <a:pt x="1990" y="7887"/>
                  </a:cubicBezTo>
                  <a:cubicBezTo>
                    <a:pt x="2115" y="7976"/>
                    <a:pt x="2071" y="7976"/>
                    <a:pt x="2267" y="8066"/>
                  </a:cubicBezTo>
                  <a:cubicBezTo>
                    <a:pt x="2275" y="8068"/>
                    <a:pt x="2282" y="8069"/>
                    <a:pt x="2289" y="8069"/>
                  </a:cubicBezTo>
                  <a:cubicBezTo>
                    <a:pt x="2328" y="8069"/>
                    <a:pt x="2360" y="8038"/>
                    <a:pt x="2411" y="8038"/>
                  </a:cubicBezTo>
                  <a:cubicBezTo>
                    <a:pt x="2417" y="8038"/>
                    <a:pt x="2422" y="8038"/>
                    <a:pt x="2427" y="8039"/>
                  </a:cubicBezTo>
                  <a:lnTo>
                    <a:pt x="2419" y="8083"/>
                  </a:lnTo>
                  <a:lnTo>
                    <a:pt x="2517" y="8057"/>
                  </a:lnTo>
                  <a:lnTo>
                    <a:pt x="2552" y="8128"/>
                  </a:lnTo>
                  <a:lnTo>
                    <a:pt x="2624" y="8128"/>
                  </a:lnTo>
                  <a:cubicBezTo>
                    <a:pt x="2597" y="8119"/>
                    <a:pt x="2570" y="8092"/>
                    <a:pt x="2579" y="8083"/>
                  </a:cubicBezTo>
                  <a:cubicBezTo>
                    <a:pt x="2677" y="8083"/>
                    <a:pt x="2811" y="8164"/>
                    <a:pt x="2811" y="8182"/>
                  </a:cubicBezTo>
                  <a:lnTo>
                    <a:pt x="3043" y="8182"/>
                  </a:lnTo>
                  <a:cubicBezTo>
                    <a:pt x="3038" y="8191"/>
                    <a:pt x="3025" y="8196"/>
                    <a:pt x="3008" y="8199"/>
                  </a:cubicBezTo>
                  <a:lnTo>
                    <a:pt x="3008" y="8199"/>
                  </a:lnTo>
                  <a:cubicBezTo>
                    <a:pt x="3011" y="8199"/>
                    <a:pt x="3013" y="8199"/>
                    <a:pt x="3015" y="8199"/>
                  </a:cubicBezTo>
                  <a:cubicBezTo>
                    <a:pt x="3053" y="8199"/>
                    <a:pt x="3021" y="8232"/>
                    <a:pt x="3064" y="8232"/>
                  </a:cubicBezTo>
                  <a:cubicBezTo>
                    <a:pt x="3074" y="8232"/>
                    <a:pt x="3087" y="8230"/>
                    <a:pt x="3105" y="8226"/>
                  </a:cubicBezTo>
                  <a:cubicBezTo>
                    <a:pt x="3088" y="8217"/>
                    <a:pt x="3114" y="8208"/>
                    <a:pt x="3114" y="8199"/>
                  </a:cubicBezTo>
                  <a:cubicBezTo>
                    <a:pt x="3168" y="8226"/>
                    <a:pt x="3302" y="8244"/>
                    <a:pt x="3391" y="8244"/>
                  </a:cubicBezTo>
                  <a:lnTo>
                    <a:pt x="3373" y="8271"/>
                  </a:lnTo>
                  <a:cubicBezTo>
                    <a:pt x="3543" y="8298"/>
                    <a:pt x="3739" y="8289"/>
                    <a:pt x="3926" y="8306"/>
                  </a:cubicBezTo>
                  <a:cubicBezTo>
                    <a:pt x="3864" y="8280"/>
                    <a:pt x="3882" y="8226"/>
                    <a:pt x="3935" y="8226"/>
                  </a:cubicBezTo>
                  <a:lnTo>
                    <a:pt x="3953" y="8280"/>
                  </a:lnTo>
                  <a:cubicBezTo>
                    <a:pt x="3998" y="8253"/>
                    <a:pt x="3899" y="8253"/>
                    <a:pt x="3980" y="8226"/>
                  </a:cubicBezTo>
                  <a:lnTo>
                    <a:pt x="3980" y="8226"/>
                  </a:lnTo>
                  <a:cubicBezTo>
                    <a:pt x="4051" y="8235"/>
                    <a:pt x="4024" y="8280"/>
                    <a:pt x="3980" y="8298"/>
                  </a:cubicBezTo>
                  <a:lnTo>
                    <a:pt x="4069" y="8289"/>
                  </a:lnTo>
                  <a:lnTo>
                    <a:pt x="4069" y="8289"/>
                  </a:lnTo>
                  <a:cubicBezTo>
                    <a:pt x="4069" y="8298"/>
                    <a:pt x="4051" y="8306"/>
                    <a:pt x="4042" y="8324"/>
                  </a:cubicBezTo>
                  <a:cubicBezTo>
                    <a:pt x="4048" y="8320"/>
                    <a:pt x="4055" y="8319"/>
                    <a:pt x="4063" y="8319"/>
                  </a:cubicBezTo>
                  <a:cubicBezTo>
                    <a:pt x="4098" y="8319"/>
                    <a:pt x="4157" y="8347"/>
                    <a:pt x="4203" y="8347"/>
                  </a:cubicBezTo>
                  <a:cubicBezTo>
                    <a:pt x="4220" y="8347"/>
                    <a:pt x="4235" y="8343"/>
                    <a:pt x="4247" y="8333"/>
                  </a:cubicBezTo>
                  <a:lnTo>
                    <a:pt x="4256" y="8342"/>
                  </a:lnTo>
                  <a:cubicBezTo>
                    <a:pt x="4294" y="8344"/>
                    <a:pt x="4327" y="8345"/>
                    <a:pt x="4358" y="8345"/>
                  </a:cubicBezTo>
                  <a:cubicBezTo>
                    <a:pt x="4482" y="8345"/>
                    <a:pt x="4565" y="8333"/>
                    <a:pt x="4693" y="8333"/>
                  </a:cubicBezTo>
                  <a:cubicBezTo>
                    <a:pt x="4693" y="8289"/>
                    <a:pt x="4756" y="8306"/>
                    <a:pt x="4809" y="8271"/>
                  </a:cubicBezTo>
                  <a:cubicBezTo>
                    <a:pt x="4897" y="8278"/>
                    <a:pt x="4991" y="8295"/>
                    <a:pt x="5093" y="8295"/>
                  </a:cubicBezTo>
                  <a:cubicBezTo>
                    <a:pt x="5125" y="8295"/>
                    <a:pt x="5159" y="8293"/>
                    <a:pt x="5193" y="8289"/>
                  </a:cubicBezTo>
                  <a:cubicBezTo>
                    <a:pt x="5291" y="8262"/>
                    <a:pt x="5220" y="8253"/>
                    <a:pt x="5264" y="8226"/>
                  </a:cubicBezTo>
                  <a:lnTo>
                    <a:pt x="5264" y="8226"/>
                  </a:lnTo>
                  <a:cubicBezTo>
                    <a:pt x="5273" y="8262"/>
                    <a:pt x="5416" y="8244"/>
                    <a:pt x="5345" y="8280"/>
                  </a:cubicBezTo>
                  <a:cubicBezTo>
                    <a:pt x="5514" y="8253"/>
                    <a:pt x="5559" y="8244"/>
                    <a:pt x="5764" y="8182"/>
                  </a:cubicBezTo>
                  <a:cubicBezTo>
                    <a:pt x="5746" y="8164"/>
                    <a:pt x="5719" y="8164"/>
                    <a:pt x="5728" y="8146"/>
                  </a:cubicBezTo>
                  <a:cubicBezTo>
                    <a:pt x="5738" y="8143"/>
                    <a:pt x="5749" y="8142"/>
                    <a:pt x="5759" y="8142"/>
                  </a:cubicBezTo>
                  <a:cubicBezTo>
                    <a:pt x="5789" y="8142"/>
                    <a:pt x="5817" y="8151"/>
                    <a:pt x="5817" y="8164"/>
                  </a:cubicBezTo>
                  <a:lnTo>
                    <a:pt x="5809" y="8173"/>
                  </a:lnTo>
                  <a:cubicBezTo>
                    <a:pt x="5916" y="8119"/>
                    <a:pt x="6058" y="8110"/>
                    <a:pt x="6192" y="8092"/>
                  </a:cubicBezTo>
                  <a:cubicBezTo>
                    <a:pt x="6335" y="8074"/>
                    <a:pt x="6469" y="8048"/>
                    <a:pt x="6540" y="7976"/>
                  </a:cubicBezTo>
                  <a:lnTo>
                    <a:pt x="6540" y="7976"/>
                  </a:lnTo>
                  <a:lnTo>
                    <a:pt x="6531" y="7985"/>
                  </a:lnTo>
                  <a:lnTo>
                    <a:pt x="6701" y="7860"/>
                  </a:lnTo>
                  <a:cubicBezTo>
                    <a:pt x="6717" y="7851"/>
                    <a:pt x="6725" y="7848"/>
                    <a:pt x="6728" y="7848"/>
                  </a:cubicBezTo>
                  <a:cubicBezTo>
                    <a:pt x="6741" y="7848"/>
                    <a:pt x="6687" y="7897"/>
                    <a:pt x="6727" y="7897"/>
                  </a:cubicBezTo>
                  <a:cubicBezTo>
                    <a:pt x="6730" y="7897"/>
                    <a:pt x="6733" y="7897"/>
                    <a:pt x="6736" y="7896"/>
                  </a:cubicBezTo>
                  <a:cubicBezTo>
                    <a:pt x="6897" y="7735"/>
                    <a:pt x="7040" y="7727"/>
                    <a:pt x="7165" y="7575"/>
                  </a:cubicBezTo>
                  <a:cubicBezTo>
                    <a:pt x="7169" y="7575"/>
                    <a:pt x="7173" y="7576"/>
                    <a:pt x="7177" y="7576"/>
                  </a:cubicBezTo>
                  <a:cubicBezTo>
                    <a:pt x="7263" y="7576"/>
                    <a:pt x="7356" y="7490"/>
                    <a:pt x="7441" y="7396"/>
                  </a:cubicBezTo>
                  <a:cubicBezTo>
                    <a:pt x="7530" y="7298"/>
                    <a:pt x="7611" y="7191"/>
                    <a:pt x="7700" y="7138"/>
                  </a:cubicBezTo>
                  <a:lnTo>
                    <a:pt x="7673" y="7129"/>
                  </a:lnTo>
                  <a:cubicBezTo>
                    <a:pt x="7682" y="7075"/>
                    <a:pt x="7718" y="7093"/>
                    <a:pt x="7744" y="7075"/>
                  </a:cubicBezTo>
                  <a:cubicBezTo>
                    <a:pt x="7742" y="7074"/>
                    <a:pt x="7739" y="7073"/>
                    <a:pt x="7736" y="7073"/>
                  </a:cubicBezTo>
                  <a:cubicBezTo>
                    <a:pt x="7726" y="7073"/>
                    <a:pt x="7715" y="7079"/>
                    <a:pt x="7708" y="7079"/>
                  </a:cubicBezTo>
                  <a:cubicBezTo>
                    <a:pt x="7703" y="7079"/>
                    <a:pt x="7700" y="7076"/>
                    <a:pt x="7700" y="7066"/>
                  </a:cubicBezTo>
                  <a:cubicBezTo>
                    <a:pt x="7932" y="6727"/>
                    <a:pt x="8208" y="6380"/>
                    <a:pt x="8378" y="5978"/>
                  </a:cubicBezTo>
                  <a:cubicBezTo>
                    <a:pt x="8440" y="5835"/>
                    <a:pt x="8280" y="5853"/>
                    <a:pt x="8396" y="5693"/>
                  </a:cubicBezTo>
                  <a:lnTo>
                    <a:pt x="8396" y="5693"/>
                  </a:lnTo>
                  <a:lnTo>
                    <a:pt x="8431" y="5764"/>
                  </a:lnTo>
                  <a:cubicBezTo>
                    <a:pt x="8467" y="5443"/>
                    <a:pt x="8592" y="5157"/>
                    <a:pt x="8610" y="4854"/>
                  </a:cubicBezTo>
                  <a:cubicBezTo>
                    <a:pt x="8619" y="4881"/>
                    <a:pt x="8628" y="4881"/>
                    <a:pt x="8628" y="4908"/>
                  </a:cubicBezTo>
                  <a:cubicBezTo>
                    <a:pt x="8672" y="4854"/>
                    <a:pt x="8672" y="4685"/>
                    <a:pt x="8645" y="4676"/>
                  </a:cubicBezTo>
                  <a:cubicBezTo>
                    <a:pt x="8650" y="4653"/>
                    <a:pt x="8657" y="4651"/>
                    <a:pt x="8664" y="4651"/>
                  </a:cubicBezTo>
                  <a:cubicBezTo>
                    <a:pt x="8666" y="4651"/>
                    <a:pt x="8668" y="4651"/>
                    <a:pt x="8670" y="4651"/>
                  </a:cubicBezTo>
                  <a:cubicBezTo>
                    <a:pt x="8677" y="4651"/>
                    <a:pt x="8683" y="4650"/>
                    <a:pt x="8690" y="4640"/>
                  </a:cubicBezTo>
                  <a:cubicBezTo>
                    <a:pt x="8726" y="4586"/>
                    <a:pt x="8681" y="4479"/>
                    <a:pt x="8717" y="4453"/>
                  </a:cubicBezTo>
                  <a:cubicBezTo>
                    <a:pt x="8718" y="4451"/>
                    <a:pt x="8719" y="4451"/>
                    <a:pt x="8720" y="4451"/>
                  </a:cubicBezTo>
                  <a:cubicBezTo>
                    <a:pt x="8722" y="4451"/>
                    <a:pt x="8724" y="4454"/>
                    <a:pt x="8725" y="4459"/>
                  </a:cubicBezTo>
                  <a:lnTo>
                    <a:pt x="8725" y="4459"/>
                  </a:lnTo>
                  <a:cubicBezTo>
                    <a:pt x="8726" y="4410"/>
                    <a:pt x="8748" y="4322"/>
                    <a:pt x="8722" y="4322"/>
                  </a:cubicBezTo>
                  <a:cubicBezTo>
                    <a:pt x="8718" y="4322"/>
                    <a:pt x="8714" y="4324"/>
                    <a:pt x="8708" y="4328"/>
                  </a:cubicBezTo>
                  <a:cubicBezTo>
                    <a:pt x="8744" y="4212"/>
                    <a:pt x="8717" y="4105"/>
                    <a:pt x="8752" y="4015"/>
                  </a:cubicBezTo>
                  <a:cubicBezTo>
                    <a:pt x="8708" y="3953"/>
                    <a:pt x="8779" y="3819"/>
                    <a:pt x="8717" y="3801"/>
                  </a:cubicBezTo>
                  <a:lnTo>
                    <a:pt x="8717" y="3801"/>
                  </a:lnTo>
                  <a:cubicBezTo>
                    <a:pt x="8718" y="3802"/>
                    <a:pt x="8719" y="3802"/>
                    <a:pt x="8721" y="3802"/>
                  </a:cubicBezTo>
                  <a:cubicBezTo>
                    <a:pt x="8779" y="3802"/>
                    <a:pt x="8770" y="3604"/>
                    <a:pt x="8735" y="3534"/>
                  </a:cubicBezTo>
                  <a:lnTo>
                    <a:pt x="8735" y="3534"/>
                  </a:lnTo>
                  <a:cubicBezTo>
                    <a:pt x="8737" y="3537"/>
                    <a:pt x="8739" y="3539"/>
                    <a:pt x="8741" y="3539"/>
                  </a:cubicBezTo>
                  <a:cubicBezTo>
                    <a:pt x="8751" y="3539"/>
                    <a:pt x="8755" y="3493"/>
                    <a:pt x="8770" y="3493"/>
                  </a:cubicBezTo>
                  <a:cubicBezTo>
                    <a:pt x="8773" y="3493"/>
                    <a:pt x="8776" y="3494"/>
                    <a:pt x="8779" y="3498"/>
                  </a:cubicBezTo>
                  <a:cubicBezTo>
                    <a:pt x="8771" y="3422"/>
                    <a:pt x="8754" y="3355"/>
                    <a:pt x="8730" y="3355"/>
                  </a:cubicBezTo>
                  <a:cubicBezTo>
                    <a:pt x="8729" y="3355"/>
                    <a:pt x="8727" y="3355"/>
                    <a:pt x="8726" y="3355"/>
                  </a:cubicBezTo>
                  <a:cubicBezTo>
                    <a:pt x="8788" y="3204"/>
                    <a:pt x="8628" y="3070"/>
                    <a:pt x="8717" y="2972"/>
                  </a:cubicBezTo>
                  <a:cubicBezTo>
                    <a:pt x="8654" y="2722"/>
                    <a:pt x="8556" y="2517"/>
                    <a:pt x="8467" y="2320"/>
                  </a:cubicBezTo>
                  <a:cubicBezTo>
                    <a:pt x="8471" y="2319"/>
                    <a:pt x="8474" y="2318"/>
                    <a:pt x="8478" y="2318"/>
                  </a:cubicBezTo>
                  <a:cubicBezTo>
                    <a:pt x="8537" y="2318"/>
                    <a:pt x="8557" y="2519"/>
                    <a:pt x="8609" y="2519"/>
                  </a:cubicBezTo>
                  <a:cubicBezTo>
                    <a:pt x="8612" y="2519"/>
                    <a:pt x="8615" y="2518"/>
                    <a:pt x="8619" y="2517"/>
                  </a:cubicBezTo>
                  <a:cubicBezTo>
                    <a:pt x="8574" y="2419"/>
                    <a:pt x="8521" y="2347"/>
                    <a:pt x="8476" y="2276"/>
                  </a:cubicBezTo>
                  <a:cubicBezTo>
                    <a:pt x="8431" y="2204"/>
                    <a:pt x="8387" y="2133"/>
                    <a:pt x="8351" y="2035"/>
                  </a:cubicBezTo>
                  <a:cubicBezTo>
                    <a:pt x="8346" y="2021"/>
                    <a:pt x="8347" y="2015"/>
                    <a:pt x="8352" y="2015"/>
                  </a:cubicBezTo>
                  <a:cubicBezTo>
                    <a:pt x="8363" y="2015"/>
                    <a:pt x="8400" y="2055"/>
                    <a:pt x="8413" y="2062"/>
                  </a:cubicBezTo>
                  <a:cubicBezTo>
                    <a:pt x="8298" y="1883"/>
                    <a:pt x="8226" y="1705"/>
                    <a:pt x="8092" y="1571"/>
                  </a:cubicBezTo>
                  <a:lnTo>
                    <a:pt x="8092" y="1571"/>
                  </a:lnTo>
                  <a:cubicBezTo>
                    <a:pt x="8092" y="1571"/>
                    <a:pt x="8110" y="1580"/>
                    <a:pt x="8128" y="1589"/>
                  </a:cubicBezTo>
                  <a:cubicBezTo>
                    <a:pt x="8106" y="1566"/>
                    <a:pt x="8089" y="1531"/>
                    <a:pt x="8074" y="1531"/>
                  </a:cubicBezTo>
                  <a:cubicBezTo>
                    <a:pt x="8071" y="1531"/>
                    <a:pt x="8068" y="1533"/>
                    <a:pt x="8066" y="1535"/>
                  </a:cubicBezTo>
                  <a:lnTo>
                    <a:pt x="8092" y="1562"/>
                  </a:lnTo>
                  <a:cubicBezTo>
                    <a:pt x="8090" y="1577"/>
                    <a:pt x="8082" y="1583"/>
                    <a:pt x="8070" y="1583"/>
                  </a:cubicBezTo>
                  <a:cubicBezTo>
                    <a:pt x="8029" y="1583"/>
                    <a:pt x="7943" y="1514"/>
                    <a:pt x="7919" y="1509"/>
                  </a:cubicBezTo>
                  <a:lnTo>
                    <a:pt x="7919" y="1509"/>
                  </a:lnTo>
                  <a:cubicBezTo>
                    <a:pt x="8012" y="1504"/>
                    <a:pt x="7838" y="1366"/>
                    <a:pt x="7956" y="1366"/>
                  </a:cubicBezTo>
                  <a:cubicBezTo>
                    <a:pt x="7960" y="1366"/>
                    <a:pt x="7963" y="1366"/>
                    <a:pt x="7967" y="1366"/>
                  </a:cubicBezTo>
                  <a:cubicBezTo>
                    <a:pt x="7955" y="1353"/>
                    <a:pt x="7933" y="1341"/>
                    <a:pt x="7919" y="1341"/>
                  </a:cubicBezTo>
                  <a:cubicBezTo>
                    <a:pt x="7913" y="1341"/>
                    <a:pt x="7908" y="1343"/>
                    <a:pt x="7905" y="1348"/>
                  </a:cubicBezTo>
                  <a:cubicBezTo>
                    <a:pt x="7890" y="1326"/>
                    <a:pt x="7888" y="1310"/>
                    <a:pt x="7912" y="1310"/>
                  </a:cubicBezTo>
                  <a:cubicBezTo>
                    <a:pt x="7917" y="1310"/>
                    <a:pt x="7924" y="1311"/>
                    <a:pt x="7932" y="1312"/>
                  </a:cubicBezTo>
                  <a:cubicBezTo>
                    <a:pt x="7834" y="1223"/>
                    <a:pt x="7843" y="1277"/>
                    <a:pt x="7762" y="1187"/>
                  </a:cubicBezTo>
                  <a:cubicBezTo>
                    <a:pt x="7766" y="1186"/>
                    <a:pt x="7769" y="1185"/>
                    <a:pt x="7773" y="1185"/>
                  </a:cubicBezTo>
                  <a:cubicBezTo>
                    <a:pt x="7787" y="1185"/>
                    <a:pt x="7802" y="1196"/>
                    <a:pt x="7816" y="1196"/>
                  </a:cubicBezTo>
                  <a:cubicBezTo>
                    <a:pt x="7753" y="1170"/>
                    <a:pt x="7700" y="1143"/>
                    <a:pt x="7637" y="1063"/>
                  </a:cubicBezTo>
                  <a:cubicBezTo>
                    <a:pt x="7643" y="1063"/>
                    <a:pt x="7645" y="1055"/>
                    <a:pt x="7651" y="1055"/>
                  </a:cubicBezTo>
                  <a:cubicBezTo>
                    <a:pt x="7654" y="1055"/>
                    <a:pt x="7656" y="1056"/>
                    <a:pt x="7660" y="1059"/>
                  </a:cubicBezTo>
                  <a:lnTo>
                    <a:pt x="7660" y="1059"/>
                  </a:lnTo>
                  <a:cubicBezTo>
                    <a:pt x="7537" y="946"/>
                    <a:pt x="7413" y="919"/>
                    <a:pt x="7263" y="786"/>
                  </a:cubicBezTo>
                  <a:cubicBezTo>
                    <a:pt x="7307" y="777"/>
                    <a:pt x="7298" y="759"/>
                    <a:pt x="7272" y="741"/>
                  </a:cubicBezTo>
                  <a:cubicBezTo>
                    <a:pt x="7254" y="724"/>
                    <a:pt x="7227" y="706"/>
                    <a:pt x="7236" y="679"/>
                  </a:cubicBezTo>
                  <a:lnTo>
                    <a:pt x="7138" y="652"/>
                  </a:lnTo>
                  <a:lnTo>
                    <a:pt x="7165" y="697"/>
                  </a:lnTo>
                  <a:cubicBezTo>
                    <a:pt x="7084" y="652"/>
                    <a:pt x="6995" y="652"/>
                    <a:pt x="6942" y="608"/>
                  </a:cubicBezTo>
                  <a:lnTo>
                    <a:pt x="6942" y="608"/>
                  </a:lnTo>
                  <a:lnTo>
                    <a:pt x="7004" y="617"/>
                  </a:lnTo>
                  <a:cubicBezTo>
                    <a:pt x="6959" y="590"/>
                    <a:pt x="6906" y="572"/>
                    <a:pt x="6861" y="554"/>
                  </a:cubicBezTo>
                  <a:lnTo>
                    <a:pt x="6861" y="554"/>
                  </a:lnTo>
                  <a:cubicBezTo>
                    <a:pt x="6879" y="572"/>
                    <a:pt x="6906" y="590"/>
                    <a:pt x="6933" y="608"/>
                  </a:cubicBezTo>
                  <a:cubicBezTo>
                    <a:pt x="6928" y="607"/>
                    <a:pt x="6923" y="607"/>
                    <a:pt x="6920" y="607"/>
                  </a:cubicBezTo>
                  <a:cubicBezTo>
                    <a:pt x="6871" y="607"/>
                    <a:pt x="6886" y="641"/>
                    <a:pt x="6867" y="641"/>
                  </a:cubicBezTo>
                  <a:cubicBezTo>
                    <a:pt x="6859" y="641"/>
                    <a:pt x="6845" y="634"/>
                    <a:pt x="6818" y="617"/>
                  </a:cubicBezTo>
                  <a:lnTo>
                    <a:pt x="6818" y="617"/>
                  </a:lnTo>
                  <a:cubicBezTo>
                    <a:pt x="6818" y="618"/>
                    <a:pt x="6819" y="618"/>
                    <a:pt x="6819" y="618"/>
                  </a:cubicBezTo>
                  <a:cubicBezTo>
                    <a:pt x="6819" y="618"/>
                    <a:pt x="6818" y="617"/>
                    <a:pt x="6817" y="617"/>
                  </a:cubicBezTo>
                  <a:lnTo>
                    <a:pt x="6817" y="617"/>
                  </a:lnTo>
                  <a:cubicBezTo>
                    <a:pt x="6817" y="617"/>
                    <a:pt x="6817" y="617"/>
                    <a:pt x="6818" y="617"/>
                  </a:cubicBezTo>
                  <a:lnTo>
                    <a:pt x="6818" y="617"/>
                  </a:lnTo>
                  <a:cubicBezTo>
                    <a:pt x="6808" y="613"/>
                    <a:pt x="6733" y="575"/>
                    <a:pt x="6710" y="536"/>
                  </a:cubicBezTo>
                  <a:cubicBezTo>
                    <a:pt x="6656" y="536"/>
                    <a:pt x="6611" y="536"/>
                    <a:pt x="6558" y="501"/>
                  </a:cubicBezTo>
                  <a:cubicBezTo>
                    <a:pt x="6549" y="474"/>
                    <a:pt x="6594" y="447"/>
                    <a:pt x="6585" y="429"/>
                  </a:cubicBezTo>
                  <a:lnTo>
                    <a:pt x="6585" y="429"/>
                  </a:lnTo>
                  <a:cubicBezTo>
                    <a:pt x="6577" y="433"/>
                    <a:pt x="6567" y="435"/>
                    <a:pt x="6556" y="435"/>
                  </a:cubicBezTo>
                  <a:cubicBezTo>
                    <a:pt x="6504" y="435"/>
                    <a:pt x="6422" y="397"/>
                    <a:pt x="6361" y="397"/>
                  </a:cubicBezTo>
                  <a:cubicBezTo>
                    <a:pt x="6348" y="397"/>
                    <a:pt x="6336" y="399"/>
                    <a:pt x="6326" y="402"/>
                  </a:cubicBezTo>
                  <a:cubicBezTo>
                    <a:pt x="6344" y="394"/>
                    <a:pt x="6362" y="367"/>
                    <a:pt x="6353" y="358"/>
                  </a:cubicBezTo>
                  <a:lnTo>
                    <a:pt x="6353" y="358"/>
                  </a:lnTo>
                  <a:lnTo>
                    <a:pt x="6308" y="385"/>
                  </a:lnTo>
                  <a:cubicBezTo>
                    <a:pt x="6272" y="358"/>
                    <a:pt x="6272" y="358"/>
                    <a:pt x="6281" y="331"/>
                  </a:cubicBezTo>
                  <a:cubicBezTo>
                    <a:pt x="6264" y="324"/>
                    <a:pt x="6253" y="321"/>
                    <a:pt x="6246" y="321"/>
                  </a:cubicBezTo>
                  <a:cubicBezTo>
                    <a:pt x="6218" y="321"/>
                    <a:pt x="6248" y="363"/>
                    <a:pt x="6227" y="363"/>
                  </a:cubicBezTo>
                  <a:cubicBezTo>
                    <a:pt x="6219" y="363"/>
                    <a:pt x="6203" y="357"/>
                    <a:pt x="6174" y="340"/>
                  </a:cubicBezTo>
                  <a:cubicBezTo>
                    <a:pt x="6183" y="340"/>
                    <a:pt x="6183" y="331"/>
                    <a:pt x="6201" y="331"/>
                  </a:cubicBezTo>
                  <a:cubicBezTo>
                    <a:pt x="6076" y="269"/>
                    <a:pt x="5933" y="278"/>
                    <a:pt x="5809" y="224"/>
                  </a:cubicBezTo>
                  <a:cubicBezTo>
                    <a:pt x="5803" y="204"/>
                    <a:pt x="5812" y="199"/>
                    <a:pt x="5827" y="199"/>
                  </a:cubicBezTo>
                  <a:cubicBezTo>
                    <a:pt x="5846" y="199"/>
                    <a:pt x="5873" y="208"/>
                    <a:pt x="5889" y="208"/>
                  </a:cubicBezTo>
                  <a:cubicBezTo>
                    <a:pt x="5900" y="208"/>
                    <a:pt x="5905" y="203"/>
                    <a:pt x="5898" y="188"/>
                  </a:cubicBezTo>
                  <a:cubicBezTo>
                    <a:pt x="5710" y="135"/>
                    <a:pt x="5496" y="162"/>
                    <a:pt x="5318" y="108"/>
                  </a:cubicBezTo>
                  <a:lnTo>
                    <a:pt x="5318" y="108"/>
                  </a:lnTo>
                  <a:lnTo>
                    <a:pt x="5354" y="126"/>
                  </a:lnTo>
                  <a:cubicBezTo>
                    <a:pt x="5346" y="141"/>
                    <a:pt x="5335" y="147"/>
                    <a:pt x="5322" y="147"/>
                  </a:cubicBezTo>
                  <a:cubicBezTo>
                    <a:pt x="5281" y="147"/>
                    <a:pt x="5217" y="87"/>
                    <a:pt x="5149" y="87"/>
                  </a:cubicBezTo>
                  <a:cubicBezTo>
                    <a:pt x="5140" y="87"/>
                    <a:pt x="5131" y="88"/>
                    <a:pt x="5122" y="90"/>
                  </a:cubicBezTo>
                  <a:cubicBezTo>
                    <a:pt x="5143" y="83"/>
                    <a:pt x="5153" y="59"/>
                    <a:pt x="5156" y="54"/>
                  </a:cubicBezTo>
                  <a:lnTo>
                    <a:pt x="5156" y="54"/>
                  </a:lnTo>
                  <a:cubicBezTo>
                    <a:pt x="5156" y="54"/>
                    <a:pt x="5157" y="54"/>
                    <a:pt x="5157" y="55"/>
                  </a:cubicBezTo>
                  <a:cubicBezTo>
                    <a:pt x="5157" y="54"/>
                    <a:pt x="5157" y="53"/>
                    <a:pt x="5157" y="53"/>
                  </a:cubicBezTo>
                  <a:cubicBezTo>
                    <a:pt x="5157" y="53"/>
                    <a:pt x="5156" y="53"/>
                    <a:pt x="5156" y="54"/>
                  </a:cubicBezTo>
                  <a:lnTo>
                    <a:pt x="5156" y="54"/>
                  </a:lnTo>
                  <a:cubicBezTo>
                    <a:pt x="5094" y="37"/>
                    <a:pt x="5023" y="37"/>
                    <a:pt x="4952" y="37"/>
                  </a:cubicBezTo>
                  <a:cubicBezTo>
                    <a:pt x="4881" y="37"/>
                    <a:pt x="4800" y="46"/>
                    <a:pt x="4702" y="55"/>
                  </a:cubicBezTo>
                  <a:lnTo>
                    <a:pt x="4729" y="37"/>
                  </a:lnTo>
                  <a:cubicBezTo>
                    <a:pt x="4658" y="10"/>
                    <a:pt x="4533" y="10"/>
                    <a:pt x="4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35"/>
            <p:cNvSpPr/>
            <p:nvPr/>
          </p:nvSpPr>
          <p:spPr>
            <a:xfrm>
              <a:off x="4359423" y="2329534"/>
              <a:ext cx="1549" cy="816"/>
            </a:xfrm>
            <a:custGeom>
              <a:avLst/>
              <a:gdLst/>
              <a:ahLst/>
              <a:cxnLst/>
              <a:rect l="l" t="t" r="r" b="b"/>
              <a:pathLst>
                <a:path w="19" h="10" extrusionOk="0">
                  <a:moveTo>
                    <a:pt x="19" y="0"/>
                  </a:moveTo>
                  <a:lnTo>
                    <a:pt x="1" y="9"/>
                  </a:ln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35"/>
            <p:cNvSpPr/>
            <p:nvPr/>
          </p:nvSpPr>
          <p:spPr>
            <a:xfrm>
              <a:off x="4446031" y="1676951"/>
              <a:ext cx="1549" cy="816"/>
            </a:xfrm>
            <a:custGeom>
              <a:avLst/>
              <a:gdLst/>
              <a:ahLst/>
              <a:cxnLst/>
              <a:rect l="l" t="t" r="r" b="b"/>
              <a:pathLst>
                <a:path w="19" h="10" extrusionOk="0">
                  <a:moveTo>
                    <a:pt x="0" y="0"/>
                  </a:moveTo>
                  <a:cubicBezTo>
                    <a:pt x="0" y="0"/>
                    <a:pt x="9" y="9"/>
                    <a:pt x="18" y="9"/>
                  </a:cubicBezTo>
                  <a:cubicBezTo>
                    <a:pt x="18" y="9"/>
                    <a:pt x="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35"/>
            <p:cNvSpPr/>
            <p:nvPr/>
          </p:nvSpPr>
          <p:spPr>
            <a:xfrm>
              <a:off x="4403053" y="1685677"/>
              <a:ext cx="5219" cy="82"/>
            </a:xfrm>
            <a:custGeom>
              <a:avLst/>
              <a:gdLst/>
              <a:ahLst/>
              <a:cxnLst/>
              <a:rect l="l" t="t" r="r" b="b"/>
              <a:pathLst>
                <a:path w="64" h="1" extrusionOk="0">
                  <a:moveTo>
                    <a:pt x="63" y="0"/>
                  </a:moveTo>
                  <a:lnTo>
                    <a:pt x="1" y="0"/>
                  </a:lnTo>
                  <a:cubicBezTo>
                    <a:pt x="28" y="0"/>
                    <a:pt x="54" y="0"/>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35"/>
            <p:cNvSpPr/>
            <p:nvPr/>
          </p:nvSpPr>
          <p:spPr>
            <a:xfrm>
              <a:off x="4378343" y="1693669"/>
              <a:ext cx="816" cy="1549"/>
            </a:xfrm>
            <a:custGeom>
              <a:avLst/>
              <a:gdLst/>
              <a:ahLst/>
              <a:cxnLst/>
              <a:rect l="l" t="t" r="r" b="b"/>
              <a:pathLst>
                <a:path w="10" h="19" extrusionOk="0">
                  <a:moveTo>
                    <a:pt x="10" y="0"/>
                  </a:moveTo>
                  <a:cubicBezTo>
                    <a:pt x="1" y="9"/>
                    <a:pt x="10" y="9"/>
                    <a:pt x="10" y="18"/>
                  </a:cubicBezTo>
                  <a:lnTo>
                    <a:pt x="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35"/>
            <p:cNvSpPr/>
            <p:nvPr/>
          </p:nvSpPr>
          <p:spPr>
            <a:xfrm>
              <a:off x="4826555" y="1799850"/>
              <a:ext cx="2120" cy="2202"/>
            </a:xfrm>
            <a:custGeom>
              <a:avLst/>
              <a:gdLst/>
              <a:ahLst/>
              <a:cxnLst/>
              <a:rect l="l" t="t" r="r" b="b"/>
              <a:pathLst>
                <a:path w="26" h="27" extrusionOk="0">
                  <a:moveTo>
                    <a:pt x="0" y="1"/>
                  </a:moveTo>
                  <a:cubicBezTo>
                    <a:pt x="0" y="10"/>
                    <a:pt x="9" y="10"/>
                    <a:pt x="9" y="19"/>
                  </a:cubicBezTo>
                  <a:cubicBezTo>
                    <a:pt x="17" y="24"/>
                    <a:pt x="21" y="26"/>
                    <a:pt x="22" y="26"/>
                  </a:cubicBezTo>
                  <a:cubicBezTo>
                    <a:pt x="25" y="26"/>
                    <a:pt x="13" y="1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35"/>
            <p:cNvSpPr/>
            <p:nvPr/>
          </p:nvSpPr>
          <p:spPr>
            <a:xfrm>
              <a:off x="4710832" y="1713160"/>
              <a:ext cx="4485" cy="979"/>
            </a:xfrm>
            <a:custGeom>
              <a:avLst/>
              <a:gdLst/>
              <a:ahLst/>
              <a:cxnLst/>
              <a:rect l="l" t="t" r="r" b="b"/>
              <a:pathLst>
                <a:path w="55" h="12" extrusionOk="0">
                  <a:moveTo>
                    <a:pt x="17" y="1"/>
                  </a:moveTo>
                  <a:cubicBezTo>
                    <a:pt x="10" y="1"/>
                    <a:pt x="4" y="4"/>
                    <a:pt x="1" y="11"/>
                  </a:cubicBezTo>
                  <a:lnTo>
                    <a:pt x="54" y="11"/>
                  </a:lnTo>
                  <a:cubicBezTo>
                    <a:pt x="39" y="6"/>
                    <a:pt x="26"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35"/>
            <p:cNvSpPr/>
            <p:nvPr/>
          </p:nvSpPr>
          <p:spPr>
            <a:xfrm>
              <a:off x="4879646" y="1955616"/>
              <a:ext cx="82" cy="734"/>
            </a:xfrm>
            <a:custGeom>
              <a:avLst/>
              <a:gdLst/>
              <a:ahLst/>
              <a:cxnLst/>
              <a:rect l="l" t="t" r="r" b="b"/>
              <a:pathLst>
                <a:path w="1" h="9" extrusionOk="0">
                  <a:moveTo>
                    <a:pt x="0" y="0"/>
                  </a:moveTo>
                  <a:lnTo>
                    <a:pt x="0" y="0"/>
                  </a:lnTo>
                  <a:lnTo>
                    <a:pt x="0" y="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35"/>
            <p:cNvSpPr/>
            <p:nvPr/>
          </p:nvSpPr>
          <p:spPr>
            <a:xfrm>
              <a:off x="4715236" y="1714057"/>
              <a:ext cx="6606" cy="2936"/>
            </a:xfrm>
            <a:custGeom>
              <a:avLst/>
              <a:gdLst/>
              <a:ahLst/>
              <a:cxnLst/>
              <a:rect l="l" t="t" r="r" b="b"/>
              <a:pathLst>
                <a:path w="81" h="36" extrusionOk="0">
                  <a:moveTo>
                    <a:pt x="0" y="0"/>
                  </a:moveTo>
                  <a:lnTo>
                    <a:pt x="0" y="0"/>
                  </a:lnTo>
                  <a:cubicBezTo>
                    <a:pt x="27" y="18"/>
                    <a:pt x="54" y="36"/>
                    <a:pt x="80" y="36"/>
                  </a:cubicBezTo>
                  <a:cubicBezTo>
                    <a:pt x="54" y="18"/>
                    <a:pt x="27" y="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35"/>
            <p:cNvSpPr/>
            <p:nvPr/>
          </p:nvSpPr>
          <p:spPr>
            <a:xfrm>
              <a:off x="4264169" y="1762744"/>
              <a:ext cx="1468" cy="1549"/>
            </a:xfrm>
            <a:custGeom>
              <a:avLst/>
              <a:gdLst/>
              <a:ahLst/>
              <a:cxnLst/>
              <a:rect l="l" t="t" r="r" b="b"/>
              <a:pathLst>
                <a:path w="18" h="19" extrusionOk="0">
                  <a:moveTo>
                    <a:pt x="18" y="1"/>
                  </a:moveTo>
                  <a:cubicBezTo>
                    <a:pt x="9" y="10"/>
                    <a:pt x="9" y="10"/>
                    <a:pt x="0" y="19"/>
                  </a:cubicBezTo>
                  <a:cubicBezTo>
                    <a:pt x="9" y="19"/>
                    <a:pt x="9" y="10"/>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35"/>
            <p:cNvSpPr/>
            <p:nvPr/>
          </p:nvSpPr>
          <p:spPr>
            <a:xfrm>
              <a:off x="4263435" y="1764212"/>
              <a:ext cx="1468" cy="1549"/>
            </a:xfrm>
            <a:custGeom>
              <a:avLst/>
              <a:gdLst/>
              <a:ahLst/>
              <a:cxnLst/>
              <a:rect l="l" t="t" r="r" b="b"/>
              <a:pathLst>
                <a:path w="18" h="19" extrusionOk="0">
                  <a:moveTo>
                    <a:pt x="9" y="1"/>
                  </a:moveTo>
                  <a:lnTo>
                    <a:pt x="0" y="19"/>
                  </a:lnTo>
                  <a:cubicBezTo>
                    <a:pt x="9" y="19"/>
                    <a:pt x="18" y="10"/>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35"/>
            <p:cNvSpPr/>
            <p:nvPr/>
          </p:nvSpPr>
          <p:spPr>
            <a:xfrm>
              <a:off x="4261967" y="1765680"/>
              <a:ext cx="1549" cy="3751"/>
            </a:xfrm>
            <a:custGeom>
              <a:avLst/>
              <a:gdLst/>
              <a:ahLst/>
              <a:cxnLst/>
              <a:rect l="l" t="t" r="r" b="b"/>
              <a:pathLst>
                <a:path w="19" h="46" extrusionOk="0">
                  <a:moveTo>
                    <a:pt x="18" y="1"/>
                  </a:moveTo>
                  <a:lnTo>
                    <a:pt x="18" y="1"/>
                  </a:lnTo>
                  <a:cubicBezTo>
                    <a:pt x="9" y="18"/>
                    <a:pt x="0" y="27"/>
                    <a:pt x="0" y="45"/>
                  </a:cubicBez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35"/>
            <p:cNvSpPr/>
            <p:nvPr/>
          </p:nvSpPr>
          <p:spPr>
            <a:xfrm>
              <a:off x="4296872" y="1730041"/>
              <a:ext cx="11010" cy="6606"/>
            </a:xfrm>
            <a:custGeom>
              <a:avLst/>
              <a:gdLst/>
              <a:ahLst/>
              <a:cxnLst/>
              <a:rect l="l" t="t" r="r" b="b"/>
              <a:pathLst>
                <a:path w="135" h="81" extrusionOk="0">
                  <a:moveTo>
                    <a:pt x="134" y="1"/>
                  </a:moveTo>
                  <a:cubicBezTo>
                    <a:pt x="99" y="18"/>
                    <a:pt x="36" y="27"/>
                    <a:pt x="0" y="63"/>
                  </a:cubicBezTo>
                  <a:lnTo>
                    <a:pt x="0" y="81"/>
                  </a:lnTo>
                  <a:cubicBezTo>
                    <a:pt x="9" y="45"/>
                    <a:pt x="116" y="45"/>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35"/>
            <p:cNvSpPr/>
            <p:nvPr/>
          </p:nvSpPr>
          <p:spPr>
            <a:xfrm>
              <a:off x="4646814" y="1687145"/>
              <a:ext cx="5872" cy="2936"/>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35"/>
            <p:cNvSpPr/>
            <p:nvPr/>
          </p:nvSpPr>
          <p:spPr>
            <a:xfrm>
              <a:off x="4168100" y="1672547"/>
              <a:ext cx="586444" cy="340563"/>
            </a:xfrm>
            <a:custGeom>
              <a:avLst/>
              <a:gdLst/>
              <a:ahLst/>
              <a:cxnLst/>
              <a:rect l="l" t="t" r="r" b="b"/>
              <a:pathLst>
                <a:path w="7191" h="4176" extrusionOk="0">
                  <a:moveTo>
                    <a:pt x="4648" y="1"/>
                  </a:moveTo>
                  <a:cubicBezTo>
                    <a:pt x="3489" y="598"/>
                    <a:pt x="2356" y="1259"/>
                    <a:pt x="1169" y="1785"/>
                  </a:cubicBezTo>
                  <a:cubicBezTo>
                    <a:pt x="937" y="1892"/>
                    <a:pt x="714" y="1990"/>
                    <a:pt x="473" y="2088"/>
                  </a:cubicBezTo>
                  <a:cubicBezTo>
                    <a:pt x="473" y="2097"/>
                    <a:pt x="473" y="2106"/>
                    <a:pt x="482" y="2115"/>
                  </a:cubicBezTo>
                  <a:cubicBezTo>
                    <a:pt x="425" y="2148"/>
                    <a:pt x="420" y="2270"/>
                    <a:pt x="372" y="2270"/>
                  </a:cubicBezTo>
                  <a:cubicBezTo>
                    <a:pt x="367" y="2270"/>
                    <a:pt x="363" y="2269"/>
                    <a:pt x="357" y="2267"/>
                  </a:cubicBezTo>
                  <a:lnTo>
                    <a:pt x="357" y="2267"/>
                  </a:lnTo>
                  <a:cubicBezTo>
                    <a:pt x="366" y="2285"/>
                    <a:pt x="375" y="2374"/>
                    <a:pt x="357" y="2427"/>
                  </a:cubicBezTo>
                  <a:cubicBezTo>
                    <a:pt x="350" y="2408"/>
                    <a:pt x="343" y="2400"/>
                    <a:pt x="337" y="2400"/>
                  </a:cubicBezTo>
                  <a:cubicBezTo>
                    <a:pt x="308" y="2400"/>
                    <a:pt x="287" y="2566"/>
                    <a:pt x="238" y="2566"/>
                  </a:cubicBezTo>
                  <a:cubicBezTo>
                    <a:pt x="233" y="2566"/>
                    <a:pt x="229" y="2564"/>
                    <a:pt x="223" y="2561"/>
                  </a:cubicBezTo>
                  <a:lnTo>
                    <a:pt x="223" y="2561"/>
                  </a:lnTo>
                  <a:cubicBezTo>
                    <a:pt x="264" y="2642"/>
                    <a:pt x="201" y="2789"/>
                    <a:pt x="196" y="2909"/>
                  </a:cubicBezTo>
                  <a:lnTo>
                    <a:pt x="196" y="2909"/>
                  </a:lnTo>
                  <a:cubicBezTo>
                    <a:pt x="196" y="2909"/>
                    <a:pt x="197" y="2909"/>
                    <a:pt x="197" y="2909"/>
                  </a:cubicBezTo>
                  <a:lnTo>
                    <a:pt x="197" y="2909"/>
                  </a:lnTo>
                  <a:cubicBezTo>
                    <a:pt x="197" y="2909"/>
                    <a:pt x="196" y="2910"/>
                    <a:pt x="196" y="2910"/>
                  </a:cubicBezTo>
                  <a:lnTo>
                    <a:pt x="196" y="2910"/>
                  </a:lnTo>
                  <a:cubicBezTo>
                    <a:pt x="196" y="2910"/>
                    <a:pt x="196" y="2910"/>
                    <a:pt x="196" y="2909"/>
                  </a:cubicBezTo>
                  <a:lnTo>
                    <a:pt x="196" y="2909"/>
                  </a:lnTo>
                  <a:cubicBezTo>
                    <a:pt x="194" y="2912"/>
                    <a:pt x="193" y="2915"/>
                    <a:pt x="193" y="2919"/>
                  </a:cubicBezTo>
                  <a:lnTo>
                    <a:pt x="193" y="2919"/>
                  </a:lnTo>
                  <a:cubicBezTo>
                    <a:pt x="194" y="2916"/>
                    <a:pt x="195" y="2913"/>
                    <a:pt x="196" y="2910"/>
                  </a:cubicBezTo>
                  <a:lnTo>
                    <a:pt x="196" y="2910"/>
                  </a:lnTo>
                  <a:cubicBezTo>
                    <a:pt x="196" y="2921"/>
                    <a:pt x="196" y="2932"/>
                    <a:pt x="197" y="2942"/>
                  </a:cubicBezTo>
                  <a:lnTo>
                    <a:pt x="197" y="2942"/>
                  </a:lnTo>
                  <a:cubicBezTo>
                    <a:pt x="196" y="2936"/>
                    <a:pt x="192" y="2927"/>
                    <a:pt x="193" y="2919"/>
                  </a:cubicBezTo>
                  <a:lnTo>
                    <a:pt x="193" y="2919"/>
                  </a:lnTo>
                  <a:cubicBezTo>
                    <a:pt x="167" y="2982"/>
                    <a:pt x="142" y="3000"/>
                    <a:pt x="125" y="3034"/>
                  </a:cubicBezTo>
                  <a:cubicBezTo>
                    <a:pt x="179" y="3052"/>
                    <a:pt x="170" y="3168"/>
                    <a:pt x="206" y="3230"/>
                  </a:cubicBezTo>
                  <a:cubicBezTo>
                    <a:pt x="190" y="3245"/>
                    <a:pt x="179" y="3251"/>
                    <a:pt x="169" y="3251"/>
                  </a:cubicBezTo>
                  <a:cubicBezTo>
                    <a:pt x="138" y="3251"/>
                    <a:pt x="131" y="3184"/>
                    <a:pt x="92" y="3184"/>
                  </a:cubicBezTo>
                  <a:cubicBezTo>
                    <a:pt x="88" y="3184"/>
                    <a:pt x="85" y="3184"/>
                    <a:pt x="81" y="3186"/>
                  </a:cubicBezTo>
                  <a:cubicBezTo>
                    <a:pt x="130" y="3186"/>
                    <a:pt x="111" y="3314"/>
                    <a:pt x="143" y="3314"/>
                  </a:cubicBezTo>
                  <a:cubicBezTo>
                    <a:pt x="145" y="3314"/>
                    <a:pt x="149" y="3313"/>
                    <a:pt x="152" y="3310"/>
                  </a:cubicBezTo>
                  <a:lnTo>
                    <a:pt x="152" y="3310"/>
                  </a:lnTo>
                  <a:cubicBezTo>
                    <a:pt x="108" y="3373"/>
                    <a:pt x="125" y="3364"/>
                    <a:pt x="72" y="3391"/>
                  </a:cubicBezTo>
                  <a:cubicBezTo>
                    <a:pt x="143" y="3417"/>
                    <a:pt x="81" y="3453"/>
                    <a:pt x="116" y="3516"/>
                  </a:cubicBezTo>
                  <a:cubicBezTo>
                    <a:pt x="72" y="3605"/>
                    <a:pt x="45" y="3533"/>
                    <a:pt x="63" y="3632"/>
                  </a:cubicBezTo>
                  <a:cubicBezTo>
                    <a:pt x="57" y="3643"/>
                    <a:pt x="52" y="3648"/>
                    <a:pt x="47" y="3648"/>
                  </a:cubicBezTo>
                  <a:cubicBezTo>
                    <a:pt x="29" y="3648"/>
                    <a:pt x="18" y="3587"/>
                    <a:pt x="18" y="3587"/>
                  </a:cubicBezTo>
                  <a:lnTo>
                    <a:pt x="18" y="3587"/>
                  </a:lnTo>
                  <a:cubicBezTo>
                    <a:pt x="0" y="3694"/>
                    <a:pt x="63" y="3641"/>
                    <a:pt x="90" y="3667"/>
                  </a:cubicBezTo>
                  <a:cubicBezTo>
                    <a:pt x="95" y="3738"/>
                    <a:pt x="80" y="3746"/>
                    <a:pt x="61" y="3746"/>
                  </a:cubicBezTo>
                  <a:cubicBezTo>
                    <a:pt x="56" y="3746"/>
                    <a:pt x="50" y="3745"/>
                    <a:pt x="44" y="3745"/>
                  </a:cubicBezTo>
                  <a:cubicBezTo>
                    <a:pt x="35" y="3745"/>
                    <a:pt x="26" y="3747"/>
                    <a:pt x="18" y="3756"/>
                  </a:cubicBezTo>
                  <a:cubicBezTo>
                    <a:pt x="27" y="3837"/>
                    <a:pt x="72" y="3899"/>
                    <a:pt x="63" y="3962"/>
                  </a:cubicBezTo>
                  <a:cubicBezTo>
                    <a:pt x="57" y="3962"/>
                    <a:pt x="55" y="3966"/>
                    <a:pt x="49" y="3966"/>
                  </a:cubicBezTo>
                  <a:cubicBezTo>
                    <a:pt x="46" y="3966"/>
                    <a:pt x="42" y="3965"/>
                    <a:pt x="36" y="3962"/>
                  </a:cubicBezTo>
                  <a:lnTo>
                    <a:pt x="36" y="3962"/>
                  </a:lnTo>
                  <a:cubicBezTo>
                    <a:pt x="63" y="4015"/>
                    <a:pt x="54" y="4095"/>
                    <a:pt x="54" y="4176"/>
                  </a:cubicBezTo>
                  <a:cubicBezTo>
                    <a:pt x="2463" y="3061"/>
                    <a:pt x="4836" y="1901"/>
                    <a:pt x="7191" y="688"/>
                  </a:cubicBezTo>
                  <a:cubicBezTo>
                    <a:pt x="7182" y="679"/>
                    <a:pt x="7173" y="670"/>
                    <a:pt x="7182" y="652"/>
                  </a:cubicBezTo>
                  <a:lnTo>
                    <a:pt x="7084" y="625"/>
                  </a:lnTo>
                  <a:lnTo>
                    <a:pt x="7111" y="670"/>
                  </a:lnTo>
                  <a:cubicBezTo>
                    <a:pt x="7030" y="625"/>
                    <a:pt x="6941" y="625"/>
                    <a:pt x="6888" y="581"/>
                  </a:cubicBezTo>
                  <a:lnTo>
                    <a:pt x="6888" y="581"/>
                  </a:lnTo>
                  <a:lnTo>
                    <a:pt x="6950" y="590"/>
                  </a:lnTo>
                  <a:cubicBezTo>
                    <a:pt x="6905" y="563"/>
                    <a:pt x="6852" y="545"/>
                    <a:pt x="6807" y="527"/>
                  </a:cubicBezTo>
                  <a:lnTo>
                    <a:pt x="6807" y="527"/>
                  </a:lnTo>
                  <a:cubicBezTo>
                    <a:pt x="6825" y="545"/>
                    <a:pt x="6852" y="563"/>
                    <a:pt x="6879" y="581"/>
                  </a:cubicBezTo>
                  <a:cubicBezTo>
                    <a:pt x="6874" y="580"/>
                    <a:pt x="6869" y="580"/>
                    <a:pt x="6866" y="580"/>
                  </a:cubicBezTo>
                  <a:cubicBezTo>
                    <a:pt x="6817" y="580"/>
                    <a:pt x="6832" y="614"/>
                    <a:pt x="6813" y="614"/>
                  </a:cubicBezTo>
                  <a:cubicBezTo>
                    <a:pt x="6805" y="614"/>
                    <a:pt x="6791" y="607"/>
                    <a:pt x="6763" y="590"/>
                  </a:cubicBezTo>
                  <a:cubicBezTo>
                    <a:pt x="6780" y="590"/>
                    <a:pt x="6682" y="554"/>
                    <a:pt x="6656" y="509"/>
                  </a:cubicBezTo>
                  <a:cubicBezTo>
                    <a:pt x="6602" y="509"/>
                    <a:pt x="6557" y="509"/>
                    <a:pt x="6504" y="474"/>
                  </a:cubicBezTo>
                  <a:cubicBezTo>
                    <a:pt x="6495" y="447"/>
                    <a:pt x="6540" y="420"/>
                    <a:pt x="6531" y="402"/>
                  </a:cubicBezTo>
                  <a:lnTo>
                    <a:pt x="6531" y="402"/>
                  </a:lnTo>
                  <a:cubicBezTo>
                    <a:pt x="6523" y="406"/>
                    <a:pt x="6513" y="408"/>
                    <a:pt x="6502" y="408"/>
                  </a:cubicBezTo>
                  <a:cubicBezTo>
                    <a:pt x="6450" y="408"/>
                    <a:pt x="6368" y="370"/>
                    <a:pt x="6307" y="370"/>
                  </a:cubicBezTo>
                  <a:cubicBezTo>
                    <a:pt x="6294" y="370"/>
                    <a:pt x="6282" y="372"/>
                    <a:pt x="6272" y="375"/>
                  </a:cubicBezTo>
                  <a:cubicBezTo>
                    <a:pt x="6290" y="367"/>
                    <a:pt x="6308" y="340"/>
                    <a:pt x="6299" y="331"/>
                  </a:cubicBezTo>
                  <a:lnTo>
                    <a:pt x="6299" y="331"/>
                  </a:lnTo>
                  <a:lnTo>
                    <a:pt x="6254" y="358"/>
                  </a:lnTo>
                  <a:cubicBezTo>
                    <a:pt x="6218" y="331"/>
                    <a:pt x="6218" y="331"/>
                    <a:pt x="6227" y="304"/>
                  </a:cubicBezTo>
                  <a:cubicBezTo>
                    <a:pt x="6210" y="297"/>
                    <a:pt x="6199" y="294"/>
                    <a:pt x="6192" y="294"/>
                  </a:cubicBezTo>
                  <a:cubicBezTo>
                    <a:pt x="6164" y="294"/>
                    <a:pt x="6194" y="336"/>
                    <a:pt x="6173" y="336"/>
                  </a:cubicBezTo>
                  <a:cubicBezTo>
                    <a:pt x="6165" y="336"/>
                    <a:pt x="6149" y="330"/>
                    <a:pt x="6120" y="313"/>
                  </a:cubicBezTo>
                  <a:cubicBezTo>
                    <a:pt x="6129" y="313"/>
                    <a:pt x="6129" y="304"/>
                    <a:pt x="6147" y="304"/>
                  </a:cubicBezTo>
                  <a:cubicBezTo>
                    <a:pt x="6022" y="242"/>
                    <a:pt x="5879" y="251"/>
                    <a:pt x="5755" y="197"/>
                  </a:cubicBezTo>
                  <a:cubicBezTo>
                    <a:pt x="5749" y="177"/>
                    <a:pt x="5758" y="172"/>
                    <a:pt x="5773" y="172"/>
                  </a:cubicBezTo>
                  <a:cubicBezTo>
                    <a:pt x="5792" y="172"/>
                    <a:pt x="5819" y="181"/>
                    <a:pt x="5835" y="181"/>
                  </a:cubicBezTo>
                  <a:cubicBezTo>
                    <a:pt x="5846" y="181"/>
                    <a:pt x="5851" y="176"/>
                    <a:pt x="5844" y="161"/>
                  </a:cubicBezTo>
                  <a:cubicBezTo>
                    <a:pt x="5656" y="108"/>
                    <a:pt x="5442" y="135"/>
                    <a:pt x="5264" y="81"/>
                  </a:cubicBezTo>
                  <a:lnTo>
                    <a:pt x="5264" y="81"/>
                  </a:lnTo>
                  <a:lnTo>
                    <a:pt x="5300" y="99"/>
                  </a:lnTo>
                  <a:cubicBezTo>
                    <a:pt x="5292" y="114"/>
                    <a:pt x="5281" y="120"/>
                    <a:pt x="5268" y="120"/>
                  </a:cubicBezTo>
                  <a:cubicBezTo>
                    <a:pt x="5227" y="120"/>
                    <a:pt x="5163" y="60"/>
                    <a:pt x="5095" y="60"/>
                  </a:cubicBezTo>
                  <a:cubicBezTo>
                    <a:pt x="5086" y="60"/>
                    <a:pt x="5077" y="61"/>
                    <a:pt x="5068" y="63"/>
                  </a:cubicBezTo>
                  <a:cubicBezTo>
                    <a:pt x="5089" y="56"/>
                    <a:pt x="5099" y="32"/>
                    <a:pt x="5102" y="27"/>
                  </a:cubicBezTo>
                  <a:lnTo>
                    <a:pt x="5102" y="27"/>
                  </a:lnTo>
                  <a:cubicBezTo>
                    <a:pt x="5102" y="27"/>
                    <a:pt x="5103" y="27"/>
                    <a:pt x="5103" y="28"/>
                  </a:cubicBezTo>
                  <a:cubicBezTo>
                    <a:pt x="5103" y="27"/>
                    <a:pt x="5103" y="26"/>
                    <a:pt x="5103" y="26"/>
                  </a:cubicBezTo>
                  <a:cubicBezTo>
                    <a:pt x="5103" y="26"/>
                    <a:pt x="5102" y="26"/>
                    <a:pt x="5102" y="27"/>
                  </a:cubicBezTo>
                  <a:lnTo>
                    <a:pt x="5102" y="27"/>
                  </a:lnTo>
                  <a:cubicBezTo>
                    <a:pt x="5040" y="10"/>
                    <a:pt x="4969" y="10"/>
                    <a:pt x="4898" y="10"/>
                  </a:cubicBezTo>
                  <a:cubicBezTo>
                    <a:pt x="4827" y="10"/>
                    <a:pt x="4746" y="19"/>
                    <a:pt x="4648" y="28"/>
                  </a:cubicBezTo>
                  <a:lnTo>
                    <a:pt x="4675" y="10"/>
                  </a:lnTo>
                  <a:cubicBezTo>
                    <a:pt x="4666" y="1"/>
                    <a:pt x="4657" y="1"/>
                    <a:pt x="4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35"/>
            <p:cNvSpPr/>
            <p:nvPr/>
          </p:nvSpPr>
          <p:spPr>
            <a:xfrm>
              <a:off x="4710832" y="1713160"/>
              <a:ext cx="4485" cy="979"/>
            </a:xfrm>
            <a:custGeom>
              <a:avLst/>
              <a:gdLst/>
              <a:ahLst/>
              <a:cxnLst/>
              <a:rect l="l" t="t" r="r" b="b"/>
              <a:pathLst>
                <a:path w="55" h="12" extrusionOk="0">
                  <a:moveTo>
                    <a:pt x="17" y="1"/>
                  </a:moveTo>
                  <a:cubicBezTo>
                    <a:pt x="10" y="1"/>
                    <a:pt x="4" y="4"/>
                    <a:pt x="1" y="11"/>
                  </a:cubicBezTo>
                  <a:lnTo>
                    <a:pt x="54" y="11"/>
                  </a:lnTo>
                  <a:cubicBezTo>
                    <a:pt x="39" y="6"/>
                    <a:pt x="26" y="1"/>
                    <a:pt x="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35"/>
            <p:cNvSpPr/>
            <p:nvPr/>
          </p:nvSpPr>
          <p:spPr>
            <a:xfrm>
              <a:off x="4646814" y="1687145"/>
              <a:ext cx="5872" cy="2936"/>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35"/>
            <p:cNvSpPr/>
            <p:nvPr/>
          </p:nvSpPr>
          <p:spPr>
            <a:xfrm>
              <a:off x="4715236" y="1714057"/>
              <a:ext cx="6606" cy="2936"/>
            </a:xfrm>
            <a:custGeom>
              <a:avLst/>
              <a:gdLst/>
              <a:ahLst/>
              <a:cxnLst/>
              <a:rect l="l" t="t" r="r" b="b"/>
              <a:pathLst>
                <a:path w="81" h="36" extrusionOk="0">
                  <a:moveTo>
                    <a:pt x="0" y="0"/>
                  </a:moveTo>
                  <a:lnTo>
                    <a:pt x="0" y="0"/>
                  </a:lnTo>
                  <a:cubicBezTo>
                    <a:pt x="27" y="18"/>
                    <a:pt x="54" y="36"/>
                    <a:pt x="80" y="36"/>
                  </a:cubicBezTo>
                  <a:cubicBezTo>
                    <a:pt x="54" y="18"/>
                    <a:pt x="27" y="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35"/>
            <p:cNvSpPr/>
            <p:nvPr/>
          </p:nvSpPr>
          <p:spPr>
            <a:xfrm>
              <a:off x="4196481" y="1856611"/>
              <a:ext cx="816" cy="816"/>
            </a:xfrm>
            <a:custGeom>
              <a:avLst/>
              <a:gdLst/>
              <a:ahLst/>
              <a:cxnLst/>
              <a:rect l="l" t="t" r="r" b="b"/>
              <a:pathLst>
                <a:path w="10" h="10" extrusionOk="0">
                  <a:moveTo>
                    <a:pt x="0" y="1"/>
                  </a:moveTo>
                  <a:cubicBezTo>
                    <a:pt x="9" y="1"/>
                    <a:pt x="9" y="1"/>
                    <a:pt x="9" y="10"/>
                  </a:cubicBezTo>
                  <a:cubicBezTo>
                    <a:pt x="9" y="1"/>
                    <a:pt x="9"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35"/>
            <p:cNvSpPr/>
            <p:nvPr/>
          </p:nvSpPr>
          <p:spPr>
            <a:xfrm>
              <a:off x="4173157" y="1824642"/>
              <a:ext cx="702901" cy="428558"/>
            </a:xfrm>
            <a:custGeom>
              <a:avLst/>
              <a:gdLst/>
              <a:ahLst/>
              <a:cxnLst/>
              <a:rect l="l" t="t" r="r" b="b"/>
              <a:pathLst>
                <a:path w="8619" h="5255" extrusionOk="0">
                  <a:moveTo>
                    <a:pt x="156" y="4137"/>
                  </a:moveTo>
                  <a:cubicBezTo>
                    <a:pt x="158" y="4141"/>
                    <a:pt x="160" y="4145"/>
                    <a:pt x="161" y="4149"/>
                  </a:cubicBezTo>
                  <a:lnTo>
                    <a:pt x="161" y="4157"/>
                  </a:lnTo>
                  <a:cubicBezTo>
                    <a:pt x="159" y="4150"/>
                    <a:pt x="157" y="4143"/>
                    <a:pt x="156" y="4137"/>
                  </a:cubicBezTo>
                  <a:close/>
                  <a:moveTo>
                    <a:pt x="209" y="4259"/>
                  </a:moveTo>
                  <a:cubicBezTo>
                    <a:pt x="217" y="4259"/>
                    <a:pt x="224" y="4265"/>
                    <a:pt x="224" y="4282"/>
                  </a:cubicBezTo>
                  <a:cubicBezTo>
                    <a:pt x="223" y="4282"/>
                    <a:pt x="223" y="4281"/>
                    <a:pt x="222" y="4281"/>
                  </a:cubicBezTo>
                  <a:lnTo>
                    <a:pt x="222" y="4281"/>
                  </a:lnTo>
                  <a:cubicBezTo>
                    <a:pt x="216" y="4281"/>
                    <a:pt x="223" y="4321"/>
                    <a:pt x="215" y="4354"/>
                  </a:cubicBezTo>
                  <a:cubicBezTo>
                    <a:pt x="215" y="4327"/>
                    <a:pt x="206" y="4300"/>
                    <a:pt x="197" y="4264"/>
                  </a:cubicBezTo>
                  <a:cubicBezTo>
                    <a:pt x="200" y="4261"/>
                    <a:pt x="205" y="4259"/>
                    <a:pt x="209" y="4259"/>
                  </a:cubicBezTo>
                  <a:close/>
                  <a:moveTo>
                    <a:pt x="8190" y="0"/>
                  </a:moveTo>
                  <a:cubicBezTo>
                    <a:pt x="7753" y="107"/>
                    <a:pt x="7316" y="232"/>
                    <a:pt x="6879" y="384"/>
                  </a:cubicBezTo>
                  <a:cubicBezTo>
                    <a:pt x="4854" y="1098"/>
                    <a:pt x="3061" y="2311"/>
                    <a:pt x="1107" y="3194"/>
                  </a:cubicBezTo>
                  <a:cubicBezTo>
                    <a:pt x="759" y="3346"/>
                    <a:pt x="402" y="3497"/>
                    <a:pt x="46" y="3631"/>
                  </a:cubicBezTo>
                  <a:cubicBezTo>
                    <a:pt x="46" y="3631"/>
                    <a:pt x="46" y="3640"/>
                    <a:pt x="46" y="3649"/>
                  </a:cubicBezTo>
                  <a:lnTo>
                    <a:pt x="1" y="3676"/>
                  </a:lnTo>
                  <a:cubicBezTo>
                    <a:pt x="28" y="3827"/>
                    <a:pt x="90" y="3988"/>
                    <a:pt x="144" y="4157"/>
                  </a:cubicBezTo>
                  <a:cubicBezTo>
                    <a:pt x="133" y="4152"/>
                    <a:pt x="123" y="4141"/>
                    <a:pt x="115" y="4141"/>
                  </a:cubicBezTo>
                  <a:cubicBezTo>
                    <a:pt x="108" y="4141"/>
                    <a:pt x="103" y="4147"/>
                    <a:pt x="99" y="4166"/>
                  </a:cubicBezTo>
                  <a:cubicBezTo>
                    <a:pt x="179" y="4380"/>
                    <a:pt x="242" y="4621"/>
                    <a:pt x="313" y="4835"/>
                  </a:cubicBezTo>
                  <a:lnTo>
                    <a:pt x="393" y="4889"/>
                  </a:lnTo>
                  <a:cubicBezTo>
                    <a:pt x="401" y="4897"/>
                    <a:pt x="396" y="4918"/>
                    <a:pt x="383" y="4918"/>
                  </a:cubicBezTo>
                  <a:cubicBezTo>
                    <a:pt x="380" y="4918"/>
                    <a:pt x="378" y="4917"/>
                    <a:pt x="376" y="4916"/>
                  </a:cubicBezTo>
                  <a:lnTo>
                    <a:pt x="376" y="4916"/>
                  </a:lnTo>
                  <a:cubicBezTo>
                    <a:pt x="384" y="4940"/>
                    <a:pt x="389" y="4948"/>
                    <a:pt x="394" y="4948"/>
                  </a:cubicBezTo>
                  <a:cubicBezTo>
                    <a:pt x="404" y="4948"/>
                    <a:pt x="410" y="4920"/>
                    <a:pt x="426" y="4920"/>
                  </a:cubicBezTo>
                  <a:cubicBezTo>
                    <a:pt x="430" y="4920"/>
                    <a:pt x="434" y="4921"/>
                    <a:pt x="438" y="4925"/>
                  </a:cubicBezTo>
                  <a:cubicBezTo>
                    <a:pt x="459" y="4960"/>
                    <a:pt x="453" y="4984"/>
                    <a:pt x="436" y="4984"/>
                  </a:cubicBezTo>
                  <a:cubicBezTo>
                    <a:pt x="431" y="4984"/>
                    <a:pt x="426" y="4982"/>
                    <a:pt x="420" y="4978"/>
                  </a:cubicBezTo>
                  <a:lnTo>
                    <a:pt x="420" y="4978"/>
                  </a:lnTo>
                  <a:cubicBezTo>
                    <a:pt x="492" y="5050"/>
                    <a:pt x="599" y="5148"/>
                    <a:pt x="688" y="5255"/>
                  </a:cubicBezTo>
                  <a:cubicBezTo>
                    <a:pt x="3364" y="3997"/>
                    <a:pt x="6005" y="2694"/>
                    <a:pt x="8619" y="1321"/>
                  </a:cubicBezTo>
                  <a:cubicBezTo>
                    <a:pt x="8601" y="1231"/>
                    <a:pt x="8547" y="1151"/>
                    <a:pt x="8601" y="1080"/>
                  </a:cubicBezTo>
                  <a:cubicBezTo>
                    <a:pt x="8538" y="830"/>
                    <a:pt x="8440" y="625"/>
                    <a:pt x="8351" y="428"/>
                  </a:cubicBezTo>
                  <a:cubicBezTo>
                    <a:pt x="8355" y="427"/>
                    <a:pt x="8358" y="426"/>
                    <a:pt x="8362" y="426"/>
                  </a:cubicBezTo>
                  <a:cubicBezTo>
                    <a:pt x="8421" y="426"/>
                    <a:pt x="8441" y="627"/>
                    <a:pt x="8493" y="627"/>
                  </a:cubicBezTo>
                  <a:cubicBezTo>
                    <a:pt x="8496" y="627"/>
                    <a:pt x="8499" y="626"/>
                    <a:pt x="8503" y="625"/>
                  </a:cubicBezTo>
                  <a:cubicBezTo>
                    <a:pt x="8458" y="527"/>
                    <a:pt x="8405" y="455"/>
                    <a:pt x="8360" y="384"/>
                  </a:cubicBezTo>
                  <a:cubicBezTo>
                    <a:pt x="8315" y="312"/>
                    <a:pt x="8271" y="241"/>
                    <a:pt x="8235" y="143"/>
                  </a:cubicBezTo>
                  <a:cubicBezTo>
                    <a:pt x="8230" y="129"/>
                    <a:pt x="8231" y="123"/>
                    <a:pt x="8236" y="123"/>
                  </a:cubicBezTo>
                  <a:cubicBezTo>
                    <a:pt x="8247" y="123"/>
                    <a:pt x="8284" y="163"/>
                    <a:pt x="8297" y="170"/>
                  </a:cubicBezTo>
                  <a:cubicBezTo>
                    <a:pt x="8253" y="116"/>
                    <a:pt x="8226" y="54"/>
                    <a:pt x="8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35"/>
            <p:cNvSpPr/>
            <p:nvPr/>
          </p:nvSpPr>
          <p:spPr>
            <a:xfrm>
              <a:off x="4332510" y="2067587"/>
              <a:ext cx="533353" cy="283476"/>
            </a:xfrm>
            <a:custGeom>
              <a:avLst/>
              <a:gdLst/>
              <a:ahLst/>
              <a:cxnLst/>
              <a:rect l="l" t="t" r="r" b="b"/>
              <a:pathLst>
                <a:path w="6540" h="3476" extrusionOk="0">
                  <a:moveTo>
                    <a:pt x="938" y="3328"/>
                  </a:moveTo>
                  <a:lnTo>
                    <a:pt x="938" y="3328"/>
                  </a:lnTo>
                  <a:cubicBezTo>
                    <a:pt x="928" y="3329"/>
                    <a:pt x="913" y="3332"/>
                    <a:pt x="893" y="3337"/>
                  </a:cubicBezTo>
                  <a:cubicBezTo>
                    <a:pt x="909" y="3333"/>
                    <a:pt x="925" y="3331"/>
                    <a:pt x="938" y="3328"/>
                  </a:cubicBezTo>
                  <a:close/>
                  <a:moveTo>
                    <a:pt x="6540" y="1"/>
                  </a:moveTo>
                  <a:lnTo>
                    <a:pt x="6540" y="1"/>
                  </a:lnTo>
                  <a:cubicBezTo>
                    <a:pt x="6352" y="54"/>
                    <a:pt x="6165" y="108"/>
                    <a:pt x="5987" y="179"/>
                  </a:cubicBezTo>
                  <a:cubicBezTo>
                    <a:pt x="3953" y="884"/>
                    <a:pt x="2160" y="2106"/>
                    <a:pt x="215" y="2980"/>
                  </a:cubicBezTo>
                  <a:cubicBezTo>
                    <a:pt x="143" y="3016"/>
                    <a:pt x="72" y="3043"/>
                    <a:pt x="1" y="3079"/>
                  </a:cubicBezTo>
                  <a:cubicBezTo>
                    <a:pt x="45" y="3114"/>
                    <a:pt x="54" y="3132"/>
                    <a:pt x="197" y="3195"/>
                  </a:cubicBezTo>
                  <a:cubicBezTo>
                    <a:pt x="205" y="3197"/>
                    <a:pt x="212" y="3198"/>
                    <a:pt x="219" y="3198"/>
                  </a:cubicBezTo>
                  <a:cubicBezTo>
                    <a:pt x="258" y="3198"/>
                    <a:pt x="290" y="3167"/>
                    <a:pt x="341" y="3167"/>
                  </a:cubicBezTo>
                  <a:cubicBezTo>
                    <a:pt x="347" y="3167"/>
                    <a:pt x="352" y="3167"/>
                    <a:pt x="357" y="3168"/>
                  </a:cubicBezTo>
                  <a:lnTo>
                    <a:pt x="349" y="3212"/>
                  </a:lnTo>
                  <a:lnTo>
                    <a:pt x="447" y="3186"/>
                  </a:lnTo>
                  <a:lnTo>
                    <a:pt x="482" y="3257"/>
                  </a:lnTo>
                  <a:lnTo>
                    <a:pt x="554" y="3257"/>
                  </a:lnTo>
                  <a:cubicBezTo>
                    <a:pt x="527" y="3248"/>
                    <a:pt x="500" y="3221"/>
                    <a:pt x="509" y="3212"/>
                  </a:cubicBezTo>
                  <a:cubicBezTo>
                    <a:pt x="607" y="3212"/>
                    <a:pt x="741" y="3293"/>
                    <a:pt x="741" y="3311"/>
                  </a:cubicBezTo>
                  <a:lnTo>
                    <a:pt x="973" y="3311"/>
                  </a:lnTo>
                  <a:cubicBezTo>
                    <a:pt x="968" y="3320"/>
                    <a:pt x="955" y="3325"/>
                    <a:pt x="938" y="3328"/>
                  </a:cubicBezTo>
                  <a:lnTo>
                    <a:pt x="938" y="3328"/>
                  </a:lnTo>
                  <a:cubicBezTo>
                    <a:pt x="941" y="3328"/>
                    <a:pt x="943" y="3328"/>
                    <a:pt x="945" y="3328"/>
                  </a:cubicBezTo>
                  <a:cubicBezTo>
                    <a:pt x="983" y="3328"/>
                    <a:pt x="951" y="3361"/>
                    <a:pt x="994" y="3361"/>
                  </a:cubicBezTo>
                  <a:cubicBezTo>
                    <a:pt x="1004" y="3361"/>
                    <a:pt x="1017" y="3359"/>
                    <a:pt x="1035" y="3355"/>
                  </a:cubicBezTo>
                  <a:cubicBezTo>
                    <a:pt x="1018" y="3346"/>
                    <a:pt x="1044" y="3328"/>
                    <a:pt x="1044" y="3328"/>
                  </a:cubicBezTo>
                  <a:cubicBezTo>
                    <a:pt x="1098" y="3355"/>
                    <a:pt x="1232" y="3373"/>
                    <a:pt x="1321" y="3373"/>
                  </a:cubicBezTo>
                  <a:lnTo>
                    <a:pt x="1303" y="3400"/>
                  </a:lnTo>
                  <a:cubicBezTo>
                    <a:pt x="1473" y="3427"/>
                    <a:pt x="1669" y="3418"/>
                    <a:pt x="1856" y="3435"/>
                  </a:cubicBezTo>
                  <a:cubicBezTo>
                    <a:pt x="1794" y="3409"/>
                    <a:pt x="1812" y="3355"/>
                    <a:pt x="1865" y="3355"/>
                  </a:cubicBezTo>
                  <a:lnTo>
                    <a:pt x="1883" y="3409"/>
                  </a:lnTo>
                  <a:cubicBezTo>
                    <a:pt x="1928" y="3382"/>
                    <a:pt x="1829" y="3382"/>
                    <a:pt x="1910" y="3355"/>
                  </a:cubicBezTo>
                  <a:lnTo>
                    <a:pt x="1910" y="3355"/>
                  </a:lnTo>
                  <a:cubicBezTo>
                    <a:pt x="1981" y="3364"/>
                    <a:pt x="1954" y="3409"/>
                    <a:pt x="1910" y="3427"/>
                  </a:cubicBezTo>
                  <a:lnTo>
                    <a:pt x="1999" y="3418"/>
                  </a:lnTo>
                  <a:lnTo>
                    <a:pt x="1999" y="3418"/>
                  </a:lnTo>
                  <a:cubicBezTo>
                    <a:pt x="1999" y="3427"/>
                    <a:pt x="1981" y="3435"/>
                    <a:pt x="1972" y="3453"/>
                  </a:cubicBezTo>
                  <a:cubicBezTo>
                    <a:pt x="1978" y="3449"/>
                    <a:pt x="1985" y="3448"/>
                    <a:pt x="1993" y="3448"/>
                  </a:cubicBezTo>
                  <a:cubicBezTo>
                    <a:pt x="2028" y="3448"/>
                    <a:pt x="2087" y="3476"/>
                    <a:pt x="2133" y="3476"/>
                  </a:cubicBezTo>
                  <a:cubicBezTo>
                    <a:pt x="2150" y="3476"/>
                    <a:pt x="2165" y="3472"/>
                    <a:pt x="2177" y="3462"/>
                  </a:cubicBezTo>
                  <a:lnTo>
                    <a:pt x="2186" y="3471"/>
                  </a:lnTo>
                  <a:cubicBezTo>
                    <a:pt x="2224" y="3473"/>
                    <a:pt x="2257" y="3474"/>
                    <a:pt x="2288" y="3474"/>
                  </a:cubicBezTo>
                  <a:cubicBezTo>
                    <a:pt x="2412" y="3474"/>
                    <a:pt x="2495" y="3462"/>
                    <a:pt x="2623" y="3462"/>
                  </a:cubicBezTo>
                  <a:cubicBezTo>
                    <a:pt x="2623" y="3418"/>
                    <a:pt x="2686" y="3435"/>
                    <a:pt x="2739" y="3400"/>
                  </a:cubicBezTo>
                  <a:cubicBezTo>
                    <a:pt x="2827" y="3407"/>
                    <a:pt x="2921" y="3424"/>
                    <a:pt x="3023" y="3424"/>
                  </a:cubicBezTo>
                  <a:cubicBezTo>
                    <a:pt x="3055" y="3424"/>
                    <a:pt x="3089" y="3422"/>
                    <a:pt x="3123" y="3418"/>
                  </a:cubicBezTo>
                  <a:cubicBezTo>
                    <a:pt x="3221" y="3391"/>
                    <a:pt x="3150" y="3382"/>
                    <a:pt x="3194" y="3355"/>
                  </a:cubicBezTo>
                  <a:lnTo>
                    <a:pt x="3194" y="3355"/>
                  </a:lnTo>
                  <a:cubicBezTo>
                    <a:pt x="3194" y="3373"/>
                    <a:pt x="3230" y="3373"/>
                    <a:pt x="3257" y="3382"/>
                  </a:cubicBezTo>
                  <a:cubicBezTo>
                    <a:pt x="4051" y="2989"/>
                    <a:pt x="4845" y="2588"/>
                    <a:pt x="5639" y="2186"/>
                  </a:cubicBezTo>
                  <a:cubicBezTo>
                    <a:pt x="5871" y="1847"/>
                    <a:pt x="6138" y="1500"/>
                    <a:pt x="6308" y="1107"/>
                  </a:cubicBezTo>
                  <a:cubicBezTo>
                    <a:pt x="6370" y="964"/>
                    <a:pt x="6210" y="982"/>
                    <a:pt x="6326" y="822"/>
                  </a:cubicBezTo>
                  <a:lnTo>
                    <a:pt x="6326" y="822"/>
                  </a:lnTo>
                  <a:lnTo>
                    <a:pt x="6361" y="884"/>
                  </a:lnTo>
                  <a:cubicBezTo>
                    <a:pt x="6397" y="572"/>
                    <a:pt x="6522" y="295"/>
                    <a:pt x="6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35"/>
            <p:cNvSpPr/>
            <p:nvPr/>
          </p:nvSpPr>
          <p:spPr>
            <a:xfrm>
              <a:off x="4359423" y="2329534"/>
              <a:ext cx="1549" cy="816"/>
            </a:xfrm>
            <a:custGeom>
              <a:avLst/>
              <a:gdLst/>
              <a:ahLst/>
              <a:cxnLst/>
              <a:rect l="l" t="t" r="r" b="b"/>
              <a:pathLst>
                <a:path w="19" h="10" extrusionOk="0">
                  <a:moveTo>
                    <a:pt x="19" y="0"/>
                  </a:moveTo>
                  <a:lnTo>
                    <a:pt x="1" y="9"/>
                  </a:ln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35"/>
            <p:cNvSpPr/>
            <p:nvPr/>
          </p:nvSpPr>
          <p:spPr>
            <a:xfrm>
              <a:off x="4865782" y="2066201"/>
              <a:ext cx="3751" cy="4404"/>
            </a:xfrm>
            <a:custGeom>
              <a:avLst/>
              <a:gdLst/>
              <a:ahLst/>
              <a:cxnLst/>
              <a:rect l="l" t="t" r="r" b="b"/>
              <a:pathLst>
                <a:path w="46" h="54" extrusionOk="0">
                  <a:moveTo>
                    <a:pt x="45" y="0"/>
                  </a:moveTo>
                  <a:cubicBezTo>
                    <a:pt x="28" y="0"/>
                    <a:pt x="19" y="9"/>
                    <a:pt x="1" y="9"/>
                  </a:cubicBezTo>
                  <a:cubicBezTo>
                    <a:pt x="10" y="27"/>
                    <a:pt x="19" y="36"/>
                    <a:pt x="19" y="54"/>
                  </a:cubicBezTo>
                  <a:cubicBezTo>
                    <a:pt x="28" y="45"/>
                    <a:pt x="36" y="27"/>
                    <a:pt x="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5" name="Google Shape;705;p35"/>
          <p:cNvGrpSpPr/>
          <p:nvPr/>
        </p:nvGrpSpPr>
        <p:grpSpPr>
          <a:xfrm>
            <a:off x="711894" y="3269617"/>
            <a:ext cx="716824" cy="680726"/>
            <a:chOff x="7" y="2925804"/>
            <a:chExt cx="716824" cy="680726"/>
          </a:xfrm>
        </p:grpSpPr>
        <p:sp>
          <p:nvSpPr>
            <p:cNvPr id="706" name="Google Shape;706;p35"/>
            <p:cNvSpPr/>
            <p:nvPr/>
          </p:nvSpPr>
          <p:spPr>
            <a:xfrm>
              <a:off x="85729" y="3026845"/>
              <a:ext cx="14667" cy="18986"/>
            </a:xfrm>
            <a:custGeom>
              <a:avLst/>
              <a:gdLst/>
              <a:ahLst/>
              <a:cxnLst/>
              <a:rect l="l" t="t" r="r" b="b"/>
              <a:pathLst>
                <a:path w="180" h="233" extrusionOk="0">
                  <a:moveTo>
                    <a:pt x="126" y="0"/>
                  </a:moveTo>
                  <a:cubicBezTo>
                    <a:pt x="126" y="72"/>
                    <a:pt x="108" y="63"/>
                    <a:pt x="117" y="134"/>
                  </a:cubicBezTo>
                  <a:cubicBezTo>
                    <a:pt x="99" y="158"/>
                    <a:pt x="77" y="170"/>
                    <a:pt x="62" y="170"/>
                  </a:cubicBezTo>
                  <a:cubicBezTo>
                    <a:pt x="54" y="170"/>
                    <a:pt x="48" y="167"/>
                    <a:pt x="46" y="161"/>
                  </a:cubicBezTo>
                  <a:cubicBezTo>
                    <a:pt x="46" y="179"/>
                    <a:pt x="1" y="197"/>
                    <a:pt x="10" y="232"/>
                  </a:cubicBezTo>
                  <a:cubicBezTo>
                    <a:pt x="72" y="224"/>
                    <a:pt x="117" y="179"/>
                    <a:pt x="135" y="108"/>
                  </a:cubicBezTo>
                  <a:cubicBezTo>
                    <a:pt x="137" y="106"/>
                    <a:pt x="139" y="106"/>
                    <a:pt x="141" y="106"/>
                  </a:cubicBezTo>
                  <a:cubicBezTo>
                    <a:pt x="153" y="106"/>
                    <a:pt x="154" y="127"/>
                    <a:pt x="161" y="134"/>
                  </a:cubicBezTo>
                  <a:cubicBezTo>
                    <a:pt x="170" y="81"/>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35"/>
            <p:cNvSpPr/>
            <p:nvPr/>
          </p:nvSpPr>
          <p:spPr>
            <a:xfrm>
              <a:off x="121419" y="3000689"/>
              <a:ext cx="2200" cy="3015"/>
            </a:xfrm>
            <a:custGeom>
              <a:avLst/>
              <a:gdLst/>
              <a:ahLst/>
              <a:cxnLst/>
              <a:rect l="l" t="t" r="r" b="b"/>
              <a:pathLst>
                <a:path w="27" h="37" extrusionOk="0">
                  <a:moveTo>
                    <a:pt x="18" y="0"/>
                  </a:moveTo>
                  <a:cubicBezTo>
                    <a:pt x="9" y="9"/>
                    <a:pt x="9" y="18"/>
                    <a:pt x="0" y="36"/>
                  </a:cubicBezTo>
                  <a:lnTo>
                    <a:pt x="27" y="9"/>
                  </a:ln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35"/>
            <p:cNvSpPr/>
            <p:nvPr/>
          </p:nvSpPr>
          <p:spPr>
            <a:xfrm>
              <a:off x="33415" y="3112079"/>
              <a:ext cx="815" cy="652"/>
            </a:xfrm>
            <a:custGeom>
              <a:avLst/>
              <a:gdLst/>
              <a:ahLst/>
              <a:cxnLst/>
              <a:rect l="l" t="t" r="r" b="b"/>
              <a:pathLst>
                <a:path w="10" h="8" extrusionOk="0">
                  <a:moveTo>
                    <a:pt x="5" y="0"/>
                  </a:moveTo>
                  <a:cubicBezTo>
                    <a:pt x="3" y="0"/>
                    <a:pt x="1" y="3"/>
                    <a:pt x="1" y="7"/>
                  </a:cubicBezTo>
                  <a:lnTo>
                    <a:pt x="10" y="7"/>
                  </a:lnTo>
                  <a:cubicBezTo>
                    <a:pt x="10" y="3"/>
                    <a:pt x="7" y="0"/>
                    <a:pt x="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35"/>
            <p:cNvSpPr/>
            <p:nvPr/>
          </p:nvSpPr>
          <p:spPr>
            <a:xfrm>
              <a:off x="7259" y="3277330"/>
              <a:ext cx="3015" cy="4726"/>
            </a:xfrm>
            <a:custGeom>
              <a:avLst/>
              <a:gdLst/>
              <a:ahLst/>
              <a:cxnLst/>
              <a:rect l="l" t="t" r="r" b="b"/>
              <a:pathLst>
                <a:path w="37" h="58" extrusionOk="0">
                  <a:moveTo>
                    <a:pt x="5" y="1"/>
                  </a:moveTo>
                  <a:cubicBezTo>
                    <a:pt x="2" y="1"/>
                    <a:pt x="0" y="14"/>
                    <a:pt x="0" y="58"/>
                  </a:cubicBezTo>
                  <a:cubicBezTo>
                    <a:pt x="9" y="49"/>
                    <a:pt x="27" y="40"/>
                    <a:pt x="36" y="31"/>
                  </a:cubicBezTo>
                  <a:lnTo>
                    <a:pt x="36" y="31"/>
                  </a:lnTo>
                  <a:cubicBezTo>
                    <a:pt x="35" y="31"/>
                    <a:pt x="34" y="32"/>
                    <a:pt x="33" y="32"/>
                  </a:cubicBezTo>
                  <a:cubicBezTo>
                    <a:pt x="18" y="32"/>
                    <a:pt x="9" y="1"/>
                    <a:pt x="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35"/>
            <p:cNvSpPr/>
            <p:nvPr/>
          </p:nvSpPr>
          <p:spPr>
            <a:xfrm>
              <a:off x="123538" y="2999955"/>
              <a:ext cx="1548" cy="2282"/>
            </a:xfrm>
            <a:custGeom>
              <a:avLst/>
              <a:gdLst/>
              <a:ahLst/>
              <a:cxnLst/>
              <a:rect l="l" t="t" r="r" b="b"/>
              <a:pathLst>
                <a:path w="19" h="28" extrusionOk="0">
                  <a:moveTo>
                    <a:pt x="19" y="0"/>
                  </a:moveTo>
                  <a:lnTo>
                    <a:pt x="1" y="18"/>
                  </a:lnTo>
                  <a:cubicBezTo>
                    <a:pt x="1" y="27"/>
                    <a:pt x="1" y="27"/>
                    <a:pt x="10" y="27"/>
                  </a:cubicBezTo>
                  <a:cubicBezTo>
                    <a:pt x="10" y="18"/>
                    <a:pt x="10" y="9"/>
                    <a:pt x="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5"/>
            <p:cNvSpPr/>
            <p:nvPr/>
          </p:nvSpPr>
          <p:spPr>
            <a:xfrm>
              <a:off x="716015" y="3212224"/>
              <a:ext cx="81" cy="8800"/>
            </a:xfrm>
            <a:custGeom>
              <a:avLst/>
              <a:gdLst/>
              <a:ahLst/>
              <a:cxnLst/>
              <a:rect l="l" t="t" r="r" b="b"/>
              <a:pathLst>
                <a:path w="1" h="108" extrusionOk="0">
                  <a:moveTo>
                    <a:pt x="0" y="0"/>
                  </a:moveTo>
                  <a:lnTo>
                    <a:pt x="0" y="107"/>
                  </a:lnTo>
                  <a:cubicBezTo>
                    <a:pt x="0" y="81"/>
                    <a:pt x="0" y="36"/>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5"/>
            <p:cNvSpPr/>
            <p:nvPr/>
          </p:nvSpPr>
          <p:spPr>
            <a:xfrm>
              <a:off x="713082" y="3248566"/>
              <a:ext cx="3015" cy="5867"/>
            </a:xfrm>
            <a:custGeom>
              <a:avLst/>
              <a:gdLst/>
              <a:ahLst/>
              <a:cxnLst/>
              <a:rect l="l" t="t" r="r" b="b"/>
              <a:pathLst>
                <a:path w="37" h="72" extrusionOk="0">
                  <a:moveTo>
                    <a:pt x="36" y="0"/>
                  </a:moveTo>
                  <a:lnTo>
                    <a:pt x="36" y="0"/>
                  </a:lnTo>
                  <a:cubicBezTo>
                    <a:pt x="19" y="18"/>
                    <a:pt x="10" y="36"/>
                    <a:pt x="1" y="63"/>
                  </a:cubicBezTo>
                  <a:cubicBezTo>
                    <a:pt x="10" y="63"/>
                    <a:pt x="10" y="72"/>
                    <a:pt x="10" y="72"/>
                  </a:cubicBez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5"/>
            <p:cNvSpPr/>
            <p:nvPr/>
          </p:nvSpPr>
          <p:spPr>
            <a:xfrm>
              <a:off x="7" y="2925804"/>
              <a:ext cx="716824" cy="680726"/>
            </a:xfrm>
            <a:custGeom>
              <a:avLst/>
              <a:gdLst/>
              <a:ahLst/>
              <a:cxnLst/>
              <a:rect l="l" t="t" r="r" b="b"/>
              <a:pathLst>
                <a:path w="8797" h="8354" extrusionOk="0">
                  <a:moveTo>
                    <a:pt x="4006" y="81"/>
                  </a:moveTo>
                  <a:cubicBezTo>
                    <a:pt x="4006" y="90"/>
                    <a:pt x="4006" y="108"/>
                    <a:pt x="4006" y="116"/>
                  </a:cubicBezTo>
                  <a:lnTo>
                    <a:pt x="3943" y="116"/>
                  </a:lnTo>
                  <a:cubicBezTo>
                    <a:pt x="3943" y="108"/>
                    <a:pt x="3961" y="90"/>
                    <a:pt x="4006" y="81"/>
                  </a:cubicBezTo>
                  <a:close/>
                  <a:moveTo>
                    <a:pt x="2061" y="643"/>
                  </a:moveTo>
                  <a:lnTo>
                    <a:pt x="2106" y="661"/>
                  </a:lnTo>
                  <a:cubicBezTo>
                    <a:pt x="2079" y="678"/>
                    <a:pt x="2061" y="687"/>
                    <a:pt x="2034" y="705"/>
                  </a:cubicBezTo>
                  <a:cubicBezTo>
                    <a:pt x="2034" y="687"/>
                    <a:pt x="2043" y="670"/>
                    <a:pt x="2061" y="643"/>
                  </a:cubicBezTo>
                  <a:close/>
                  <a:moveTo>
                    <a:pt x="1615" y="937"/>
                  </a:moveTo>
                  <a:cubicBezTo>
                    <a:pt x="1633" y="937"/>
                    <a:pt x="1651" y="946"/>
                    <a:pt x="1660" y="964"/>
                  </a:cubicBezTo>
                  <a:cubicBezTo>
                    <a:pt x="1633" y="982"/>
                    <a:pt x="1615" y="1000"/>
                    <a:pt x="1588" y="1017"/>
                  </a:cubicBezTo>
                  <a:lnTo>
                    <a:pt x="1615" y="937"/>
                  </a:lnTo>
                  <a:close/>
                  <a:moveTo>
                    <a:pt x="1312" y="1223"/>
                  </a:moveTo>
                  <a:lnTo>
                    <a:pt x="1304" y="1227"/>
                  </a:lnTo>
                  <a:lnTo>
                    <a:pt x="1304" y="1227"/>
                  </a:lnTo>
                  <a:cubicBezTo>
                    <a:pt x="1306" y="1227"/>
                    <a:pt x="1309" y="1225"/>
                    <a:pt x="1312" y="1223"/>
                  </a:cubicBezTo>
                  <a:close/>
                  <a:moveTo>
                    <a:pt x="580" y="1963"/>
                  </a:moveTo>
                  <a:cubicBezTo>
                    <a:pt x="578" y="1969"/>
                    <a:pt x="577" y="1974"/>
                    <a:pt x="577" y="1978"/>
                  </a:cubicBezTo>
                  <a:lnTo>
                    <a:pt x="577" y="1978"/>
                  </a:lnTo>
                  <a:cubicBezTo>
                    <a:pt x="578" y="1973"/>
                    <a:pt x="579" y="1968"/>
                    <a:pt x="580" y="1963"/>
                  </a:cubicBezTo>
                  <a:close/>
                  <a:moveTo>
                    <a:pt x="143" y="4336"/>
                  </a:moveTo>
                  <a:lnTo>
                    <a:pt x="143" y="4336"/>
                  </a:lnTo>
                  <a:cubicBezTo>
                    <a:pt x="143" y="4336"/>
                    <a:pt x="143" y="4336"/>
                    <a:pt x="143" y="4336"/>
                  </a:cubicBezTo>
                  <a:lnTo>
                    <a:pt x="143" y="4336"/>
                  </a:lnTo>
                  <a:cubicBezTo>
                    <a:pt x="143" y="4336"/>
                    <a:pt x="143" y="4336"/>
                    <a:pt x="143" y="4336"/>
                  </a:cubicBezTo>
                  <a:cubicBezTo>
                    <a:pt x="143" y="4336"/>
                    <a:pt x="143" y="4336"/>
                    <a:pt x="143" y="4336"/>
                  </a:cubicBezTo>
                  <a:close/>
                  <a:moveTo>
                    <a:pt x="143" y="4336"/>
                  </a:moveTo>
                  <a:cubicBezTo>
                    <a:pt x="139" y="4336"/>
                    <a:pt x="137" y="4337"/>
                    <a:pt x="135" y="4339"/>
                  </a:cubicBezTo>
                  <a:lnTo>
                    <a:pt x="135" y="4339"/>
                  </a:lnTo>
                  <a:cubicBezTo>
                    <a:pt x="138" y="4338"/>
                    <a:pt x="140" y="4337"/>
                    <a:pt x="143" y="4336"/>
                  </a:cubicBezTo>
                  <a:close/>
                  <a:moveTo>
                    <a:pt x="135" y="4339"/>
                  </a:moveTo>
                  <a:cubicBezTo>
                    <a:pt x="132" y="4341"/>
                    <a:pt x="128" y="4343"/>
                    <a:pt x="125" y="4345"/>
                  </a:cubicBezTo>
                  <a:cubicBezTo>
                    <a:pt x="131" y="4345"/>
                    <a:pt x="133" y="4342"/>
                    <a:pt x="135" y="4339"/>
                  </a:cubicBezTo>
                  <a:close/>
                  <a:moveTo>
                    <a:pt x="8733" y="4466"/>
                  </a:moveTo>
                  <a:cubicBezTo>
                    <a:pt x="8733" y="4475"/>
                    <a:pt x="8733" y="4482"/>
                    <a:pt x="8734" y="4488"/>
                  </a:cubicBezTo>
                  <a:cubicBezTo>
                    <a:pt x="8734" y="4483"/>
                    <a:pt x="8734" y="4474"/>
                    <a:pt x="8733" y="4466"/>
                  </a:cubicBezTo>
                  <a:close/>
                  <a:moveTo>
                    <a:pt x="268" y="6004"/>
                  </a:moveTo>
                  <a:cubicBezTo>
                    <a:pt x="268" y="6013"/>
                    <a:pt x="277" y="6022"/>
                    <a:pt x="286" y="6049"/>
                  </a:cubicBezTo>
                  <a:cubicBezTo>
                    <a:pt x="277" y="6031"/>
                    <a:pt x="268" y="6013"/>
                    <a:pt x="268" y="6004"/>
                  </a:cubicBezTo>
                  <a:close/>
                  <a:moveTo>
                    <a:pt x="332" y="6155"/>
                  </a:moveTo>
                  <a:cubicBezTo>
                    <a:pt x="341" y="6155"/>
                    <a:pt x="348" y="6163"/>
                    <a:pt x="348" y="6174"/>
                  </a:cubicBezTo>
                  <a:cubicBezTo>
                    <a:pt x="347" y="6173"/>
                    <a:pt x="347" y="6173"/>
                    <a:pt x="346" y="6173"/>
                  </a:cubicBezTo>
                  <a:lnTo>
                    <a:pt x="346" y="6173"/>
                  </a:lnTo>
                  <a:cubicBezTo>
                    <a:pt x="340" y="6173"/>
                    <a:pt x="347" y="6220"/>
                    <a:pt x="339" y="6245"/>
                  </a:cubicBezTo>
                  <a:cubicBezTo>
                    <a:pt x="339" y="6227"/>
                    <a:pt x="330" y="6192"/>
                    <a:pt x="312" y="6165"/>
                  </a:cubicBezTo>
                  <a:cubicBezTo>
                    <a:pt x="319" y="6158"/>
                    <a:pt x="326" y="6155"/>
                    <a:pt x="332" y="6155"/>
                  </a:cubicBezTo>
                  <a:close/>
                  <a:moveTo>
                    <a:pt x="5818" y="8168"/>
                  </a:moveTo>
                  <a:cubicBezTo>
                    <a:pt x="5814" y="8170"/>
                    <a:pt x="5811" y="8171"/>
                    <a:pt x="5808" y="8172"/>
                  </a:cubicBezTo>
                  <a:lnTo>
                    <a:pt x="5817" y="8172"/>
                  </a:lnTo>
                  <a:cubicBezTo>
                    <a:pt x="5817" y="8171"/>
                    <a:pt x="5818" y="8170"/>
                    <a:pt x="5818" y="8168"/>
                  </a:cubicBezTo>
                  <a:close/>
                  <a:moveTo>
                    <a:pt x="4461" y="0"/>
                  </a:moveTo>
                  <a:cubicBezTo>
                    <a:pt x="4434" y="27"/>
                    <a:pt x="4389" y="18"/>
                    <a:pt x="4416" y="45"/>
                  </a:cubicBezTo>
                  <a:cubicBezTo>
                    <a:pt x="4357" y="20"/>
                    <a:pt x="4300" y="10"/>
                    <a:pt x="4244" y="10"/>
                  </a:cubicBezTo>
                  <a:cubicBezTo>
                    <a:pt x="4182" y="10"/>
                    <a:pt x="4120" y="22"/>
                    <a:pt x="4059" y="36"/>
                  </a:cubicBezTo>
                  <a:cubicBezTo>
                    <a:pt x="3979" y="48"/>
                    <a:pt x="3904" y="69"/>
                    <a:pt x="3829" y="69"/>
                  </a:cubicBezTo>
                  <a:cubicBezTo>
                    <a:pt x="3796" y="69"/>
                    <a:pt x="3762" y="65"/>
                    <a:pt x="3729" y="54"/>
                  </a:cubicBezTo>
                  <a:cubicBezTo>
                    <a:pt x="3747" y="45"/>
                    <a:pt x="3783" y="27"/>
                    <a:pt x="3765" y="27"/>
                  </a:cubicBezTo>
                  <a:lnTo>
                    <a:pt x="3578" y="72"/>
                  </a:lnTo>
                  <a:cubicBezTo>
                    <a:pt x="3595" y="99"/>
                    <a:pt x="3604" y="90"/>
                    <a:pt x="3649" y="108"/>
                  </a:cubicBezTo>
                  <a:cubicBezTo>
                    <a:pt x="3631" y="134"/>
                    <a:pt x="3578" y="152"/>
                    <a:pt x="3533" y="161"/>
                  </a:cubicBezTo>
                  <a:cubicBezTo>
                    <a:pt x="3613" y="125"/>
                    <a:pt x="3524" y="108"/>
                    <a:pt x="3488" y="99"/>
                  </a:cubicBezTo>
                  <a:lnTo>
                    <a:pt x="3488" y="99"/>
                  </a:lnTo>
                  <a:cubicBezTo>
                    <a:pt x="3497" y="108"/>
                    <a:pt x="3488" y="116"/>
                    <a:pt x="3488" y="125"/>
                  </a:cubicBezTo>
                  <a:cubicBezTo>
                    <a:pt x="3473" y="120"/>
                    <a:pt x="3462" y="118"/>
                    <a:pt x="3454" y="118"/>
                  </a:cubicBezTo>
                  <a:cubicBezTo>
                    <a:pt x="3409" y="118"/>
                    <a:pt x="3462" y="188"/>
                    <a:pt x="3362" y="188"/>
                  </a:cubicBezTo>
                  <a:cubicBezTo>
                    <a:pt x="3357" y="188"/>
                    <a:pt x="3351" y="188"/>
                    <a:pt x="3346" y="188"/>
                  </a:cubicBezTo>
                  <a:lnTo>
                    <a:pt x="3355" y="161"/>
                  </a:lnTo>
                  <a:lnTo>
                    <a:pt x="3355" y="161"/>
                  </a:lnTo>
                  <a:cubicBezTo>
                    <a:pt x="3301" y="188"/>
                    <a:pt x="3265" y="215"/>
                    <a:pt x="3212" y="223"/>
                  </a:cubicBezTo>
                  <a:cubicBezTo>
                    <a:pt x="3185" y="188"/>
                    <a:pt x="3256" y="197"/>
                    <a:pt x="3256" y="161"/>
                  </a:cubicBezTo>
                  <a:lnTo>
                    <a:pt x="3256" y="161"/>
                  </a:lnTo>
                  <a:cubicBezTo>
                    <a:pt x="3191" y="177"/>
                    <a:pt x="3141" y="253"/>
                    <a:pt x="3072" y="253"/>
                  </a:cubicBezTo>
                  <a:cubicBezTo>
                    <a:pt x="3065" y="253"/>
                    <a:pt x="3058" y="252"/>
                    <a:pt x="3051" y="250"/>
                  </a:cubicBezTo>
                  <a:cubicBezTo>
                    <a:pt x="3078" y="223"/>
                    <a:pt x="3123" y="215"/>
                    <a:pt x="3149" y="197"/>
                  </a:cubicBezTo>
                  <a:cubicBezTo>
                    <a:pt x="3115" y="185"/>
                    <a:pt x="3095" y="182"/>
                    <a:pt x="3079" y="182"/>
                  </a:cubicBezTo>
                  <a:cubicBezTo>
                    <a:pt x="3058" y="182"/>
                    <a:pt x="3042" y="188"/>
                    <a:pt x="3007" y="188"/>
                  </a:cubicBezTo>
                  <a:lnTo>
                    <a:pt x="3016" y="188"/>
                  </a:lnTo>
                  <a:lnTo>
                    <a:pt x="2882" y="206"/>
                  </a:lnTo>
                  <a:lnTo>
                    <a:pt x="2917" y="215"/>
                  </a:lnTo>
                  <a:cubicBezTo>
                    <a:pt x="2866" y="335"/>
                    <a:pt x="2748" y="281"/>
                    <a:pt x="2659" y="382"/>
                  </a:cubicBezTo>
                  <a:lnTo>
                    <a:pt x="2659" y="382"/>
                  </a:lnTo>
                  <a:cubicBezTo>
                    <a:pt x="2732" y="291"/>
                    <a:pt x="2649" y="355"/>
                    <a:pt x="2641" y="304"/>
                  </a:cubicBezTo>
                  <a:cubicBezTo>
                    <a:pt x="2627" y="304"/>
                    <a:pt x="2607" y="306"/>
                    <a:pt x="2592" y="306"/>
                  </a:cubicBezTo>
                  <a:cubicBezTo>
                    <a:pt x="2576" y="306"/>
                    <a:pt x="2565" y="304"/>
                    <a:pt x="2569" y="295"/>
                  </a:cubicBezTo>
                  <a:lnTo>
                    <a:pt x="2569" y="295"/>
                  </a:lnTo>
                  <a:cubicBezTo>
                    <a:pt x="2525" y="357"/>
                    <a:pt x="2462" y="313"/>
                    <a:pt x="2400" y="393"/>
                  </a:cubicBezTo>
                  <a:cubicBezTo>
                    <a:pt x="2398" y="389"/>
                    <a:pt x="2394" y="388"/>
                    <a:pt x="2388" y="388"/>
                  </a:cubicBezTo>
                  <a:cubicBezTo>
                    <a:pt x="2378" y="388"/>
                    <a:pt x="2365" y="392"/>
                    <a:pt x="2354" y="392"/>
                  </a:cubicBezTo>
                  <a:cubicBezTo>
                    <a:pt x="2345" y="392"/>
                    <a:pt x="2338" y="388"/>
                    <a:pt x="2338" y="375"/>
                  </a:cubicBezTo>
                  <a:lnTo>
                    <a:pt x="2338" y="375"/>
                  </a:lnTo>
                  <a:cubicBezTo>
                    <a:pt x="2266" y="420"/>
                    <a:pt x="2364" y="393"/>
                    <a:pt x="2364" y="411"/>
                  </a:cubicBezTo>
                  <a:cubicBezTo>
                    <a:pt x="2284" y="509"/>
                    <a:pt x="2088" y="491"/>
                    <a:pt x="1963" y="634"/>
                  </a:cubicBezTo>
                  <a:cubicBezTo>
                    <a:pt x="1865" y="732"/>
                    <a:pt x="1856" y="786"/>
                    <a:pt x="1793" y="857"/>
                  </a:cubicBezTo>
                  <a:cubicBezTo>
                    <a:pt x="1776" y="875"/>
                    <a:pt x="1758" y="884"/>
                    <a:pt x="1749" y="893"/>
                  </a:cubicBezTo>
                  <a:cubicBezTo>
                    <a:pt x="1722" y="884"/>
                    <a:pt x="1758" y="830"/>
                    <a:pt x="1758" y="830"/>
                  </a:cubicBezTo>
                  <a:lnTo>
                    <a:pt x="1758" y="830"/>
                  </a:lnTo>
                  <a:cubicBezTo>
                    <a:pt x="1686" y="857"/>
                    <a:pt x="1633" y="893"/>
                    <a:pt x="1597" y="955"/>
                  </a:cubicBezTo>
                  <a:cubicBezTo>
                    <a:pt x="1597" y="937"/>
                    <a:pt x="1579" y="937"/>
                    <a:pt x="1552" y="937"/>
                  </a:cubicBezTo>
                  <a:cubicBezTo>
                    <a:pt x="1517" y="973"/>
                    <a:pt x="1561" y="1000"/>
                    <a:pt x="1490" y="1035"/>
                  </a:cubicBezTo>
                  <a:cubicBezTo>
                    <a:pt x="1490" y="1017"/>
                    <a:pt x="1481" y="982"/>
                    <a:pt x="1490" y="955"/>
                  </a:cubicBezTo>
                  <a:lnTo>
                    <a:pt x="1490" y="955"/>
                  </a:lnTo>
                  <a:cubicBezTo>
                    <a:pt x="1454" y="1009"/>
                    <a:pt x="1419" y="1071"/>
                    <a:pt x="1374" y="1125"/>
                  </a:cubicBezTo>
                  <a:cubicBezTo>
                    <a:pt x="1347" y="1125"/>
                    <a:pt x="1383" y="1071"/>
                    <a:pt x="1392" y="1044"/>
                  </a:cubicBezTo>
                  <a:lnTo>
                    <a:pt x="1392" y="1044"/>
                  </a:lnTo>
                  <a:cubicBezTo>
                    <a:pt x="1338" y="1107"/>
                    <a:pt x="1249" y="1196"/>
                    <a:pt x="1267" y="1249"/>
                  </a:cubicBezTo>
                  <a:lnTo>
                    <a:pt x="1304" y="1227"/>
                  </a:lnTo>
                  <a:lnTo>
                    <a:pt x="1304" y="1227"/>
                  </a:lnTo>
                  <a:cubicBezTo>
                    <a:pt x="1303" y="1227"/>
                    <a:pt x="1302" y="1227"/>
                    <a:pt x="1302" y="1227"/>
                  </a:cubicBezTo>
                  <a:cubicBezTo>
                    <a:pt x="1288" y="1227"/>
                    <a:pt x="1278" y="1201"/>
                    <a:pt x="1285" y="1187"/>
                  </a:cubicBezTo>
                  <a:cubicBezTo>
                    <a:pt x="1303" y="1139"/>
                    <a:pt x="1332" y="1131"/>
                    <a:pt x="1353" y="1131"/>
                  </a:cubicBezTo>
                  <a:cubicBezTo>
                    <a:pt x="1363" y="1131"/>
                    <a:pt x="1371" y="1133"/>
                    <a:pt x="1374" y="1133"/>
                  </a:cubicBezTo>
                  <a:lnTo>
                    <a:pt x="1347" y="1178"/>
                  </a:lnTo>
                  <a:cubicBezTo>
                    <a:pt x="1354" y="1180"/>
                    <a:pt x="1361" y="1181"/>
                    <a:pt x="1368" y="1181"/>
                  </a:cubicBezTo>
                  <a:cubicBezTo>
                    <a:pt x="1452" y="1181"/>
                    <a:pt x="1496" y="1031"/>
                    <a:pt x="1570" y="973"/>
                  </a:cubicBezTo>
                  <a:lnTo>
                    <a:pt x="1570" y="1026"/>
                  </a:lnTo>
                  <a:cubicBezTo>
                    <a:pt x="1383" y="1187"/>
                    <a:pt x="1205" y="1365"/>
                    <a:pt x="1044" y="1571"/>
                  </a:cubicBezTo>
                  <a:cubicBezTo>
                    <a:pt x="1044" y="1571"/>
                    <a:pt x="1035" y="1571"/>
                    <a:pt x="1035" y="1579"/>
                  </a:cubicBezTo>
                  <a:cubicBezTo>
                    <a:pt x="1026" y="1562"/>
                    <a:pt x="1008" y="1535"/>
                    <a:pt x="990" y="1526"/>
                  </a:cubicBezTo>
                  <a:cubicBezTo>
                    <a:pt x="999" y="1517"/>
                    <a:pt x="1008" y="1517"/>
                    <a:pt x="1017" y="1508"/>
                  </a:cubicBezTo>
                  <a:lnTo>
                    <a:pt x="999" y="1455"/>
                  </a:lnTo>
                  <a:lnTo>
                    <a:pt x="964" y="1508"/>
                  </a:lnTo>
                  <a:cubicBezTo>
                    <a:pt x="956" y="1506"/>
                    <a:pt x="947" y="1504"/>
                    <a:pt x="938" y="1504"/>
                  </a:cubicBezTo>
                  <a:cubicBezTo>
                    <a:pt x="914" y="1504"/>
                    <a:pt x="883" y="1515"/>
                    <a:pt x="839" y="1553"/>
                  </a:cubicBezTo>
                  <a:cubicBezTo>
                    <a:pt x="821" y="1588"/>
                    <a:pt x="812" y="1624"/>
                    <a:pt x="803" y="1669"/>
                  </a:cubicBezTo>
                  <a:lnTo>
                    <a:pt x="759" y="1678"/>
                  </a:lnTo>
                  <a:cubicBezTo>
                    <a:pt x="776" y="1651"/>
                    <a:pt x="785" y="1624"/>
                    <a:pt x="812" y="1597"/>
                  </a:cubicBezTo>
                  <a:lnTo>
                    <a:pt x="812" y="1597"/>
                  </a:lnTo>
                  <a:cubicBezTo>
                    <a:pt x="750" y="1624"/>
                    <a:pt x="759" y="1669"/>
                    <a:pt x="750" y="1713"/>
                  </a:cubicBezTo>
                  <a:cubicBezTo>
                    <a:pt x="732" y="1713"/>
                    <a:pt x="714" y="1722"/>
                    <a:pt x="696" y="1740"/>
                  </a:cubicBezTo>
                  <a:cubicBezTo>
                    <a:pt x="687" y="1776"/>
                    <a:pt x="687" y="1820"/>
                    <a:pt x="696" y="1865"/>
                  </a:cubicBezTo>
                  <a:cubicBezTo>
                    <a:pt x="671" y="1865"/>
                    <a:pt x="668" y="1830"/>
                    <a:pt x="650" y="1830"/>
                  </a:cubicBezTo>
                  <a:cubicBezTo>
                    <a:pt x="643" y="1830"/>
                    <a:pt x="632" y="1837"/>
                    <a:pt x="616" y="1856"/>
                  </a:cubicBezTo>
                  <a:cubicBezTo>
                    <a:pt x="619" y="1879"/>
                    <a:pt x="630" y="1883"/>
                    <a:pt x="642" y="1883"/>
                  </a:cubicBezTo>
                  <a:cubicBezTo>
                    <a:pt x="649" y="1883"/>
                    <a:pt x="655" y="1881"/>
                    <a:pt x="661" y="1881"/>
                  </a:cubicBezTo>
                  <a:cubicBezTo>
                    <a:pt x="674" y="1881"/>
                    <a:pt x="681" y="1887"/>
                    <a:pt x="669" y="1927"/>
                  </a:cubicBezTo>
                  <a:cubicBezTo>
                    <a:pt x="616" y="1963"/>
                    <a:pt x="598" y="1936"/>
                    <a:pt x="598" y="1999"/>
                  </a:cubicBezTo>
                  <a:cubicBezTo>
                    <a:pt x="584" y="1999"/>
                    <a:pt x="575" y="1993"/>
                    <a:pt x="577" y="1978"/>
                  </a:cubicBezTo>
                  <a:lnTo>
                    <a:pt x="577" y="1978"/>
                  </a:lnTo>
                  <a:cubicBezTo>
                    <a:pt x="562" y="2031"/>
                    <a:pt x="520" y="2101"/>
                    <a:pt x="544" y="2141"/>
                  </a:cubicBezTo>
                  <a:cubicBezTo>
                    <a:pt x="487" y="2174"/>
                    <a:pt x="475" y="2296"/>
                    <a:pt x="432" y="2296"/>
                  </a:cubicBezTo>
                  <a:cubicBezTo>
                    <a:pt x="428" y="2296"/>
                    <a:pt x="424" y="2295"/>
                    <a:pt x="420" y="2293"/>
                  </a:cubicBezTo>
                  <a:lnTo>
                    <a:pt x="420" y="2293"/>
                  </a:lnTo>
                  <a:cubicBezTo>
                    <a:pt x="428" y="2320"/>
                    <a:pt x="437" y="2409"/>
                    <a:pt x="420" y="2454"/>
                  </a:cubicBezTo>
                  <a:cubicBezTo>
                    <a:pt x="412" y="2435"/>
                    <a:pt x="406" y="2427"/>
                    <a:pt x="400" y="2427"/>
                  </a:cubicBezTo>
                  <a:cubicBezTo>
                    <a:pt x="371" y="2427"/>
                    <a:pt x="350" y="2594"/>
                    <a:pt x="302" y="2594"/>
                  </a:cubicBezTo>
                  <a:cubicBezTo>
                    <a:pt x="297" y="2594"/>
                    <a:pt x="292" y="2592"/>
                    <a:pt x="286" y="2588"/>
                  </a:cubicBezTo>
                  <a:lnTo>
                    <a:pt x="286" y="2588"/>
                  </a:lnTo>
                  <a:cubicBezTo>
                    <a:pt x="330" y="2676"/>
                    <a:pt x="251" y="2845"/>
                    <a:pt x="259" y="2978"/>
                  </a:cubicBezTo>
                  <a:lnTo>
                    <a:pt x="259" y="2978"/>
                  </a:lnTo>
                  <a:cubicBezTo>
                    <a:pt x="258" y="2969"/>
                    <a:pt x="250" y="2953"/>
                    <a:pt x="250" y="2944"/>
                  </a:cubicBezTo>
                  <a:cubicBezTo>
                    <a:pt x="232" y="3007"/>
                    <a:pt x="205" y="3025"/>
                    <a:pt x="188" y="3069"/>
                  </a:cubicBezTo>
                  <a:cubicBezTo>
                    <a:pt x="241" y="3087"/>
                    <a:pt x="232" y="3194"/>
                    <a:pt x="268" y="3257"/>
                  </a:cubicBezTo>
                  <a:cubicBezTo>
                    <a:pt x="252" y="3274"/>
                    <a:pt x="240" y="3281"/>
                    <a:pt x="230" y="3281"/>
                  </a:cubicBezTo>
                  <a:cubicBezTo>
                    <a:pt x="199" y="3281"/>
                    <a:pt x="193" y="3210"/>
                    <a:pt x="153" y="3210"/>
                  </a:cubicBezTo>
                  <a:cubicBezTo>
                    <a:pt x="150" y="3210"/>
                    <a:pt x="147" y="3211"/>
                    <a:pt x="143" y="3212"/>
                  </a:cubicBezTo>
                  <a:cubicBezTo>
                    <a:pt x="192" y="3220"/>
                    <a:pt x="174" y="3349"/>
                    <a:pt x="205" y="3349"/>
                  </a:cubicBezTo>
                  <a:cubicBezTo>
                    <a:pt x="208" y="3349"/>
                    <a:pt x="211" y="3348"/>
                    <a:pt x="214" y="3346"/>
                  </a:cubicBezTo>
                  <a:lnTo>
                    <a:pt x="214" y="3346"/>
                  </a:lnTo>
                  <a:cubicBezTo>
                    <a:pt x="170" y="3408"/>
                    <a:pt x="188" y="3399"/>
                    <a:pt x="134" y="3426"/>
                  </a:cubicBezTo>
                  <a:cubicBezTo>
                    <a:pt x="205" y="3444"/>
                    <a:pt x="143" y="3489"/>
                    <a:pt x="179" y="3542"/>
                  </a:cubicBezTo>
                  <a:cubicBezTo>
                    <a:pt x="134" y="3631"/>
                    <a:pt x="107" y="3560"/>
                    <a:pt x="116" y="3667"/>
                  </a:cubicBezTo>
                  <a:cubicBezTo>
                    <a:pt x="111" y="3676"/>
                    <a:pt x="106" y="3679"/>
                    <a:pt x="102" y="3679"/>
                  </a:cubicBezTo>
                  <a:cubicBezTo>
                    <a:pt x="86" y="3679"/>
                    <a:pt x="81" y="3622"/>
                    <a:pt x="81" y="3622"/>
                  </a:cubicBezTo>
                  <a:lnTo>
                    <a:pt x="81" y="3622"/>
                  </a:lnTo>
                  <a:cubicBezTo>
                    <a:pt x="69" y="3683"/>
                    <a:pt x="89" y="3689"/>
                    <a:pt x="112" y="3689"/>
                  </a:cubicBezTo>
                  <a:cubicBezTo>
                    <a:pt x="118" y="3689"/>
                    <a:pt x="124" y="3689"/>
                    <a:pt x="129" y="3689"/>
                  </a:cubicBezTo>
                  <a:cubicBezTo>
                    <a:pt x="138" y="3689"/>
                    <a:pt x="146" y="3690"/>
                    <a:pt x="152" y="3694"/>
                  </a:cubicBezTo>
                  <a:cubicBezTo>
                    <a:pt x="157" y="3774"/>
                    <a:pt x="140" y="3780"/>
                    <a:pt x="120" y="3780"/>
                  </a:cubicBezTo>
                  <a:cubicBezTo>
                    <a:pt x="116" y="3780"/>
                    <a:pt x="112" y="3780"/>
                    <a:pt x="108" y="3780"/>
                  </a:cubicBezTo>
                  <a:cubicBezTo>
                    <a:pt x="98" y="3780"/>
                    <a:pt x="88" y="3782"/>
                    <a:pt x="81" y="3792"/>
                  </a:cubicBezTo>
                  <a:cubicBezTo>
                    <a:pt x="89" y="3872"/>
                    <a:pt x="134" y="3935"/>
                    <a:pt x="125" y="3988"/>
                  </a:cubicBezTo>
                  <a:cubicBezTo>
                    <a:pt x="120" y="3993"/>
                    <a:pt x="118" y="3998"/>
                    <a:pt x="113" y="3998"/>
                  </a:cubicBezTo>
                  <a:cubicBezTo>
                    <a:pt x="110" y="3998"/>
                    <a:pt x="106" y="3996"/>
                    <a:pt x="98" y="3988"/>
                  </a:cubicBezTo>
                  <a:lnTo>
                    <a:pt x="98" y="3988"/>
                  </a:lnTo>
                  <a:cubicBezTo>
                    <a:pt x="143" y="4077"/>
                    <a:pt x="89" y="4238"/>
                    <a:pt x="143" y="4336"/>
                  </a:cubicBezTo>
                  <a:lnTo>
                    <a:pt x="143" y="4336"/>
                  </a:lnTo>
                  <a:cubicBezTo>
                    <a:pt x="154" y="4332"/>
                    <a:pt x="165" y="4330"/>
                    <a:pt x="176" y="4330"/>
                  </a:cubicBezTo>
                  <a:cubicBezTo>
                    <a:pt x="188" y="4330"/>
                    <a:pt x="198" y="4332"/>
                    <a:pt x="205" y="4336"/>
                  </a:cubicBezTo>
                  <a:cubicBezTo>
                    <a:pt x="205" y="4381"/>
                    <a:pt x="232" y="4416"/>
                    <a:pt x="196" y="4434"/>
                  </a:cubicBezTo>
                  <a:cubicBezTo>
                    <a:pt x="196" y="4407"/>
                    <a:pt x="188" y="4407"/>
                    <a:pt x="179" y="4390"/>
                  </a:cubicBezTo>
                  <a:lnTo>
                    <a:pt x="179" y="4390"/>
                  </a:lnTo>
                  <a:lnTo>
                    <a:pt x="188" y="4443"/>
                  </a:lnTo>
                  <a:cubicBezTo>
                    <a:pt x="180" y="4448"/>
                    <a:pt x="174" y="4450"/>
                    <a:pt x="170" y="4450"/>
                  </a:cubicBezTo>
                  <a:cubicBezTo>
                    <a:pt x="143" y="4450"/>
                    <a:pt x="165" y="4372"/>
                    <a:pt x="134" y="4372"/>
                  </a:cubicBezTo>
                  <a:cubicBezTo>
                    <a:pt x="152" y="4470"/>
                    <a:pt x="188" y="4577"/>
                    <a:pt x="170" y="4648"/>
                  </a:cubicBezTo>
                  <a:cubicBezTo>
                    <a:pt x="168" y="4649"/>
                    <a:pt x="166" y="4650"/>
                    <a:pt x="164" y="4650"/>
                  </a:cubicBezTo>
                  <a:cubicBezTo>
                    <a:pt x="136" y="4650"/>
                    <a:pt x="149" y="4548"/>
                    <a:pt x="135" y="4548"/>
                  </a:cubicBezTo>
                  <a:cubicBezTo>
                    <a:pt x="131" y="4548"/>
                    <a:pt x="126" y="4556"/>
                    <a:pt x="116" y="4577"/>
                  </a:cubicBezTo>
                  <a:lnTo>
                    <a:pt x="134" y="4461"/>
                  </a:lnTo>
                  <a:lnTo>
                    <a:pt x="134" y="4461"/>
                  </a:lnTo>
                  <a:cubicBezTo>
                    <a:pt x="115" y="4482"/>
                    <a:pt x="105" y="4490"/>
                    <a:pt x="101" y="4490"/>
                  </a:cubicBezTo>
                  <a:cubicBezTo>
                    <a:pt x="90" y="4490"/>
                    <a:pt x="106" y="4450"/>
                    <a:pt x="89" y="4450"/>
                  </a:cubicBezTo>
                  <a:cubicBezTo>
                    <a:pt x="83" y="4450"/>
                    <a:pt x="72" y="4455"/>
                    <a:pt x="54" y="4470"/>
                  </a:cubicBezTo>
                  <a:cubicBezTo>
                    <a:pt x="36" y="4622"/>
                    <a:pt x="72" y="4639"/>
                    <a:pt x="63" y="4791"/>
                  </a:cubicBezTo>
                  <a:cubicBezTo>
                    <a:pt x="70" y="4798"/>
                    <a:pt x="75" y="4800"/>
                    <a:pt x="81" y="4800"/>
                  </a:cubicBezTo>
                  <a:cubicBezTo>
                    <a:pt x="89" y="4800"/>
                    <a:pt x="97" y="4794"/>
                    <a:pt x="107" y="4794"/>
                  </a:cubicBezTo>
                  <a:cubicBezTo>
                    <a:pt x="114" y="4794"/>
                    <a:pt x="123" y="4798"/>
                    <a:pt x="134" y="4809"/>
                  </a:cubicBezTo>
                  <a:cubicBezTo>
                    <a:pt x="188" y="5023"/>
                    <a:pt x="0" y="4978"/>
                    <a:pt x="81" y="5130"/>
                  </a:cubicBezTo>
                  <a:cubicBezTo>
                    <a:pt x="116" y="5175"/>
                    <a:pt x="179" y="5184"/>
                    <a:pt x="152" y="5300"/>
                  </a:cubicBezTo>
                  <a:lnTo>
                    <a:pt x="89" y="5264"/>
                  </a:lnTo>
                  <a:lnTo>
                    <a:pt x="89" y="5264"/>
                  </a:lnTo>
                  <a:cubicBezTo>
                    <a:pt x="98" y="5407"/>
                    <a:pt x="179" y="5335"/>
                    <a:pt x="161" y="5496"/>
                  </a:cubicBezTo>
                  <a:cubicBezTo>
                    <a:pt x="137" y="5472"/>
                    <a:pt x="128" y="5402"/>
                    <a:pt x="126" y="5402"/>
                  </a:cubicBezTo>
                  <a:cubicBezTo>
                    <a:pt x="125" y="5402"/>
                    <a:pt x="125" y="5403"/>
                    <a:pt x="125" y="5407"/>
                  </a:cubicBezTo>
                  <a:cubicBezTo>
                    <a:pt x="89" y="5505"/>
                    <a:pt x="161" y="5469"/>
                    <a:pt x="170" y="5549"/>
                  </a:cubicBezTo>
                  <a:lnTo>
                    <a:pt x="125" y="5567"/>
                  </a:lnTo>
                  <a:cubicBezTo>
                    <a:pt x="152" y="5728"/>
                    <a:pt x="214" y="5888"/>
                    <a:pt x="268" y="6049"/>
                  </a:cubicBezTo>
                  <a:cubicBezTo>
                    <a:pt x="258" y="6049"/>
                    <a:pt x="248" y="6041"/>
                    <a:pt x="240" y="6041"/>
                  </a:cubicBezTo>
                  <a:cubicBezTo>
                    <a:pt x="233" y="6041"/>
                    <a:pt x="227" y="6046"/>
                    <a:pt x="223" y="6067"/>
                  </a:cubicBezTo>
                  <a:cubicBezTo>
                    <a:pt x="304" y="6272"/>
                    <a:pt x="357" y="6522"/>
                    <a:pt x="437" y="6727"/>
                  </a:cubicBezTo>
                  <a:lnTo>
                    <a:pt x="518" y="6780"/>
                  </a:lnTo>
                  <a:cubicBezTo>
                    <a:pt x="524" y="6794"/>
                    <a:pt x="521" y="6813"/>
                    <a:pt x="511" y="6813"/>
                  </a:cubicBezTo>
                  <a:cubicBezTo>
                    <a:pt x="508" y="6813"/>
                    <a:pt x="504" y="6811"/>
                    <a:pt x="500" y="6807"/>
                  </a:cubicBezTo>
                  <a:lnTo>
                    <a:pt x="500" y="6807"/>
                  </a:lnTo>
                  <a:cubicBezTo>
                    <a:pt x="509" y="6833"/>
                    <a:pt x="514" y="6842"/>
                    <a:pt x="520" y="6842"/>
                  </a:cubicBezTo>
                  <a:cubicBezTo>
                    <a:pt x="528" y="6842"/>
                    <a:pt x="535" y="6820"/>
                    <a:pt x="549" y="6820"/>
                  </a:cubicBezTo>
                  <a:cubicBezTo>
                    <a:pt x="553" y="6820"/>
                    <a:pt x="557" y="6821"/>
                    <a:pt x="562" y="6825"/>
                  </a:cubicBezTo>
                  <a:cubicBezTo>
                    <a:pt x="583" y="6853"/>
                    <a:pt x="577" y="6875"/>
                    <a:pt x="560" y="6875"/>
                  </a:cubicBezTo>
                  <a:cubicBezTo>
                    <a:pt x="556" y="6875"/>
                    <a:pt x="550" y="6874"/>
                    <a:pt x="544" y="6870"/>
                  </a:cubicBezTo>
                  <a:lnTo>
                    <a:pt x="544" y="6870"/>
                  </a:lnTo>
                  <a:cubicBezTo>
                    <a:pt x="651" y="6986"/>
                    <a:pt x="857" y="7164"/>
                    <a:pt x="937" y="7307"/>
                  </a:cubicBezTo>
                  <a:lnTo>
                    <a:pt x="910" y="7298"/>
                  </a:lnTo>
                  <a:lnTo>
                    <a:pt x="910" y="7298"/>
                  </a:lnTo>
                  <a:cubicBezTo>
                    <a:pt x="990" y="7396"/>
                    <a:pt x="1071" y="7325"/>
                    <a:pt x="1124" y="7423"/>
                  </a:cubicBezTo>
                  <a:lnTo>
                    <a:pt x="1106" y="7423"/>
                  </a:lnTo>
                  <a:cubicBezTo>
                    <a:pt x="1303" y="7601"/>
                    <a:pt x="1570" y="7708"/>
                    <a:pt x="1722" y="7842"/>
                  </a:cubicBezTo>
                  <a:cubicBezTo>
                    <a:pt x="1728" y="7838"/>
                    <a:pt x="1736" y="7837"/>
                    <a:pt x="1744" y="7837"/>
                  </a:cubicBezTo>
                  <a:cubicBezTo>
                    <a:pt x="1803" y="7837"/>
                    <a:pt x="1903" y="7914"/>
                    <a:pt x="1962" y="7914"/>
                  </a:cubicBezTo>
                  <a:cubicBezTo>
                    <a:pt x="1978" y="7914"/>
                    <a:pt x="1990" y="7909"/>
                    <a:pt x="1999" y="7896"/>
                  </a:cubicBezTo>
                  <a:cubicBezTo>
                    <a:pt x="2123" y="7976"/>
                    <a:pt x="2079" y="7985"/>
                    <a:pt x="2275" y="8065"/>
                  </a:cubicBezTo>
                  <a:cubicBezTo>
                    <a:pt x="2286" y="8070"/>
                    <a:pt x="2296" y="8073"/>
                    <a:pt x="2306" y="8073"/>
                  </a:cubicBezTo>
                  <a:cubicBezTo>
                    <a:pt x="2341" y="8073"/>
                    <a:pt x="2372" y="8046"/>
                    <a:pt x="2419" y="8046"/>
                  </a:cubicBezTo>
                  <a:cubicBezTo>
                    <a:pt x="2425" y="8046"/>
                    <a:pt x="2430" y="8046"/>
                    <a:pt x="2436" y="8047"/>
                  </a:cubicBezTo>
                  <a:lnTo>
                    <a:pt x="2427" y="8092"/>
                  </a:lnTo>
                  <a:lnTo>
                    <a:pt x="2525" y="8065"/>
                  </a:lnTo>
                  <a:lnTo>
                    <a:pt x="2561" y="8127"/>
                  </a:lnTo>
                  <a:lnTo>
                    <a:pt x="2623" y="8127"/>
                  </a:lnTo>
                  <a:cubicBezTo>
                    <a:pt x="2605" y="8119"/>
                    <a:pt x="2578" y="8101"/>
                    <a:pt x="2587" y="8083"/>
                  </a:cubicBezTo>
                  <a:cubicBezTo>
                    <a:pt x="2685" y="8083"/>
                    <a:pt x="2819" y="8163"/>
                    <a:pt x="2819" y="8190"/>
                  </a:cubicBezTo>
                  <a:cubicBezTo>
                    <a:pt x="2891" y="8190"/>
                    <a:pt x="2971" y="8190"/>
                    <a:pt x="3051" y="8181"/>
                  </a:cubicBezTo>
                  <a:lnTo>
                    <a:pt x="3051" y="8181"/>
                  </a:lnTo>
                  <a:cubicBezTo>
                    <a:pt x="3042" y="8199"/>
                    <a:pt x="3007" y="8199"/>
                    <a:pt x="2971" y="8208"/>
                  </a:cubicBezTo>
                  <a:cubicBezTo>
                    <a:pt x="2991" y="8204"/>
                    <a:pt x="3005" y="8202"/>
                    <a:pt x="3015" y="8202"/>
                  </a:cubicBezTo>
                  <a:cubicBezTo>
                    <a:pt x="3065" y="8202"/>
                    <a:pt x="3026" y="8240"/>
                    <a:pt x="3067" y="8240"/>
                  </a:cubicBezTo>
                  <a:cubicBezTo>
                    <a:pt x="3076" y="8240"/>
                    <a:pt x="3088" y="8238"/>
                    <a:pt x="3105" y="8235"/>
                  </a:cubicBezTo>
                  <a:cubicBezTo>
                    <a:pt x="3096" y="8226"/>
                    <a:pt x="3123" y="8208"/>
                    <a:pt x="3123" y="8199"/>
                  </a:cubicBezTo>
                  <a:cubicBezTo>
                    <a:pt x="3167" y="8228"/>
                    <a:pt x="3266" y="8246"/>
                    <a:pt x="3350" y="8246"/>
                  </a:cubicBezTo>
                  <a:cubicBezTo>
                    <a:pt x="3367" y="8246"/>
                    <a:pt x="3384" y="8245"/>
                    <a:pt x="3399" y="8243"/>
                  </a:cubicBezTo>
                  <a:lnTo>
                    <a:pt x="3399" y="8243"/>
                  </a:lnTo>
                  <a:lnTo>
                    <a:pt x="3381" y="8279"/>
                  </a:lnTo>
                  <a:cubicBezTo>
                    <a:pt x="3551" y="8306"/>
                    <a:pt x="3747" y="8297"/>
                    <a:pt x="3934" y="8306"/>
                  </a:cubicBezTo>
                  <a:cubicBezTo>
                    <a:pt x="3872" y="8288"/>
                    <a:pt x="3890" y="8235"/>
                    <a:pt x="3943" y="8235"/>
                  </a:cubicBezTo>
                  <a:lnTo>
                    <a:pt x="3961" y="8279"/>
                  </a:lnTo>
                  <a:cubicBezTo>
                    <a:pt x="4006" y="8252"/>
                    <a:pt x="3908" y="8261"/>
                    <a:pt x="3979" y="8226"/>
                  </a:cubicBezTo>
                  <a:lnTo>
                    <a:pt x="3979" y="8226"/>
                  </a:lnTo>
                  <a:cubicBezTo>
                    <a:pt x="4050" y="8235"/>
                    <a:pt x="4033" y="8288"/>
                    <a:pt x="3988" y="8297"/>
                  </a:cubicBezTo>
                  <a:lnTo>
                    <a:pt x="4077" y="8288"/>
                  </a:lnTo>
                  <a:lnTo>
                    <a:pt x="4077" y="8288"/>
                  </a:lnTo>
                  <a:cubicBezTo>
                    <a:pt x="4077" y="8306"/>
                    <a:pt x="4059" y="8306"/>
                    <a:pt x="4050" y="8333"/>
                  </a:cubicBezTo>
                  <a:cubicBezTo>
                    <a:pt x="4057" y="8326"/>
                    <a:pt x="4065" y="8324"/>
                    <a:pt x="4076" y="8324"/>
                  </a:cubicBezTo>
                  <a:cubicBezTo>
                    <a:pt x="4111" y="8324"/>
                    <a:pt x="4164" y="8350"/>
                    <a:pt x="4208" y="8350"/>
                  </a:cubicBezTo>
                  <a:cubicBezTo>
                    <a:pt x="4226" y="8350"/>
                    <a:pt x="4243" y="8346"/>
                    <a:pt x="4256" y="8333"/>
                  </a:cubicBezTo>
                  <a:lnTo>
                    <a:pt x="4256" y="8351"/>
                  </a:lnTo>
                  <a:cubicBezTo>
                    <a:pt x="4295" y="8352"/>
                    <a:pt x="4330" y="8353"/>
                    <a:pt x="4362" y="8353"/>
                  </a:cubicBezTo>
                  <a:cubicBezTo>
                    <a:pt x="4490" y="8353"/>
                    <a:pt x="4573" y="8342"/>
                    <a:pt x="4702" y="8342"/>
                  </a:cubicBezTo>
                  <a:cubicBezTo>
                    <a:pt x="4702" y="8297"/>
                    <a:pt x="4764" y="8306"/>
                    <a:pt x="4818" y="8270"/>
                  </a:cubicBezTo>
                  <a:cubicBezTo>
                    <a:pt x="4917" y="8278"/>
                    <a:pt x="5024" y="8299"/>
                    <a:pt x="5142" y="8299"/>
                  </a:cubicBezTo>
                  <a:cubicBezTo>
                    <a:pt x="5162" y="8299"/>
                    <a:pt x="5181" y="8298"/>
                    <a:pt x="5201" y="8297"/>
                  </a:cubicBezTo>
                  <a:cubicBezTo>
                    <a:pt x="5299" y="8270"/>
                    <a:pt x="5228" y="8261"/>
                    <a:pt x="5273" y="8226"/>
                  </a:cubicBezTo>
                  <a:lnTo>
                    <a:pt x="5273" y="8226"/>
                  </a:lnTo>
                  <a:cubicBezTo>
                    <a:pt x="5281" y="8270"/>
                    <a:pt x="5424" y="8252"/>
                    <a:pt x="5353" y="8288"/>
                  </a:cubicBezTo>
                  <a:cubicBezTo>
                    <a:pt x="5522" y="8261"/>
                    <a:pt x="5567" y="8252"/>
                    <a:pt x="5772" y="8181"/>
                  </a:cubicBezTo>
                  <a:cubicBezTo>
                    <a:pt x="5745" y="8172"/>
                    <a:pt x="5719" y="8172"/>
                    <a:pt x="5736" y="8154"/>
                  </a:cubicBezTo>
                  <a:cubicBezTo>
                    <a:pt x="5747" y="8149"/>
                    <a:pt x="5759" y="8147"/>
                    <a:pt x="5770" y="8147"/>
                  </a:cubicBezTo>
                  <a:cubicBezTo>
                    <a:pt x="5795" y="8147"/>
                    <a:pt x="5818" y="8157"/>
                    <a:pt x="5818" y="8168"/>
                  </a:cubicBezTo>
                  <a:lnTo>
                    <a:pt x="5818" y="8168"/>
                  </a:lnTo>
                  <a:cubicBezTo>
                    <a:pt x="5932" y="8127"/>
                    <a:pt x="6070" y="8118"/>
                    <a:pt x="6200" y="8101"/>
                  </a:cubicBezTo>
                  <a:cubicBezTo>
                    <a:pt x="6343" y="8083"/>
                    <a:pt x="6468" y="8056"/>
                    <a:pt x="6548" y="7976"/>
                  </a:cubicBezTo>
                  <a:lnTo>
                    <a:pt x="6548" y="7976"/>
                  </a:lnTo>
                  <a:lnTo>
                    <a:pt x="6539" y="7985"/>
                  </a:lnTo>
                  <a:lnTo>
                    <a:pt x="6700" y="7860"/>
                  </a:lnTo>
                  <a:cubicBezTo>
                    <a:pt x="6715" y="7854"/>
                    <a:pt x="6724" y="7851"/>
                    <a:pt x="6729" y="7851"/>
                  </a:cubicBezTo>
                  <a:cubicBezTo>
                    <a:pt x="6751" y="7851"/>
                    <a:pt x="6685" y="7905"/>
                    <a:pt x="6727" y="7905"/>
                  </a:cubicBezTo>
                  <a:cubicBezTo>
                    <a:pt x="6729" y="7905"/>
                    <a:pt x="6732" y="7905"/>
                    <a:pt x="6736" y="7904"/>
                  </a:cubicBezTo>
                  <a:cubicBezTo>
                    <a:pt x="6905" y="7735"/>
                    <a:pt x="7048" y="7726"/>
                    <a:pt x="7164" y="7583"/>
                  </a:cubicBezTo>
                  <a:cubicBezTo>
                    <a:pt x="7262" y="7583"/>
                    <a:pt x="7360" y="7503"/>
                    <a:pt x="7449" y="7405"/>
                  </a:cubicBezTo>
                  <a:cubicBezTo>
                    <a:pt x="7539" y="7307"/>
                    <a:pt x="7619" y="7200"/>
                    <a:pt x="7708" y="7146"/>
                  </a:cubicBezTo>
                  <a:lnTo>
                    <a:pt x="7681" y="7137"/>
                  </a:lnTo>
                  <a:cubicBezTo>
                    <a:pt x="7690" y="7084"/>
                    <a:pt x="7726" y="7102"/>
                    <a:pt x="7753" y="7075"/>
                  </a:cubicBezTo>
                  <a:cubicBezTo>
                    <a:pt x="7751" y="7074"/>
                    <a:pt x="7748" y="7073"/>
                    <a:pt x="7746" y="7073"/>
                  </a:cubicBezTo>
                  <a:cubicBezTo>
                    <a:pt x="7734" y="7073"/>
                    <a:pt x="7720" y="7082"/>
                    <a:pt x="7712" y="7082"/>
                  </a:cubicBezTo>
                  <a:cubicBezTo>
                    <a:pt x="7707" y="7082"/>
                    <a:pt x="7705" y="7078"/>
                    <a:pt x="7708" y="7066"/>
                  </a:cubicBezTo>
                  <a:cubicBezTo>
                    <a:pt x="7940" y="6727"/>
                    <a:pt x="8217" y="6379"/>
                    <a:pt x="8386" y="5986"/>
                  </a:cubicBezTo>
                  <a:cubicBezTo>
                    <a:pt x="8448" y="5844"/>
                    <a:pt x="8288" y="5862"/>
                    <a:pt x="8404" y="5701"/>
                  </a:cubicBezTo>
                  <a:lnTo>
                    <a:pt x="8404" y="5701"/>
                  </a:lnTo>
                  <a:lnTo>
                    <a:pt x="8440" y="5763"/>
                  </a:lnTo>
                  <a:cubicBezTo>
                    <a:pt x="8475" y="5451"/>
                    <a:pt x="8600" y="5157"/>
                    <a:pt x="8618" y="4862"/>
                  </a:cubicBezTo>
                  <a:cubicBezTo>
                    <a:pt x="8627" y="4880"/>
                    <a:pt x="8636" y="4880"/>
                    <a:pt x="8636" y="4916"/>
                  </a:cubicBezTo>
                  <a:cubicBezTo>
                    <a:pt x="8680" y="4862"/>
                    <a:pt x="8680" y="4684"/>
                    <a:pt x="8654" y="4675"/>
                  </a:cubicBezTo>
                  <a:cubicBezTo>
                    <a:pt x="8657" y="4658"/>
                    <a:pt x="8662" y="4654"/>
                    <a:pt x="8667" y="4654"/>
                  </a:cubicBezTo>
                  <a:cubicBezTo>
                    <a:pt x="8672" y="4654"/>
                    <a:pt x="8678" y="4658"/>
                    <a:pt x="8684" y="4658"/>
                  </a:cubicBezTo>
                  <a:cubicBezTo>
                    <a:pt x="8689" y="4658"/>
                    <a:pt x="8693" y="4655"/>
                    <a:pt x="8698" y="4648"/>
                  </a:cubicBezTo>
                  <a:cubicBezTo>
                    <a:pt x="8734" y="4586"/>
                    <a:pt x="8680" y="4488"/>
                    <a:pt x="8725" y="4452"/>
                  </a:cubicBezTo>
                  <a:lnTo>
                    <a:pt x="8725" y="4452"/>
                  </a:lnTo>
                  <a:cubicBezTo>
                    <a:pt x="8729" y="4452"/>
                    <a:pt x="8732" y="4459"/>
                    <a:pt x="8733" y="4466"/>
                  </a:cubicBezTo>
                  <a:lnTo>
                    <a:pt x="8733" y="4466"/>
                  </a:lnTo>
                  <a:cubicBezTo>
                    <a:pt x="8734" y="4415"/>
                    <a:pt x="8757" y="4322"/>
                    <a:pt x="8730" y="4322"/>
                  </a:cubicBezTo>
                  <a:cubicBezTo>
                    <a:pt x="8726" y="4322"/>
                    <a:pt x="8722" y="4323"/>
                    <a:pt x="8716" y="4327"/>
                  </a:cubicBezTo>
                  <a:cubicBezTo>
                    <a:pt x="8752" y="4220"/>
                    <a:pt x="8725" y="4113"/>
                    <a:pt x="8752" y="4024"/>
                  </a:cubicBezTo>
                  <a:cubicBezTo>
                    <a:pt x="8716" y="3961"/>
                    <a:pt x="8787" y="3828"/>
                    <a:pt x="8716" y="3810"/>
                  </a:cubicBezTo>
                  <a:lnTo>
                    <a:pt x="8716" y="3810"/>
                  </a:lnTo>
                  <a:cubicBezTo>
                    <a:pt x="8718" y="3810"/>
                    <a:pt x="8719" y="3810"/>
                    <a:pt x="8720" y="3810"/>
                  </a:cubicBezTo>
                  <a:cubicBezTo>
                    <a:pt x="8787" y="3810"/>
                    <a:pt x="8769" y="3603"/>
                    <a:pt x="8734" y="3542"/>
                  </a:cubicBezTo>
                  <a:lnTo>
                    <a:pt x="8734" y="3542"/>
                  </a:lnTo>
                  <a:cubicBezTo>
                    <a:pt x="8737" y="3544"/>
                    <a:pt x="8739" y="3545"/>
                    <a:pt x="8741" y="3545"/>
                  </a:cubicBezTo>
                  <a:cubicBezTo>
                    <a:pt x="8757" y="3545"/>
                    <a:pt x="8756" y="3495"/>
                    <a:pt x="8778" y="3495"/>
                  </a:cubicBezTo>
                  <a:cubicBezTo>
                    <a:pt x="8781" y="3495"/>
                    <a:pt x="8784" y="3496"/>
                    <a:pt x="8787" y="3497"/>
                  </a:cubicBezTo>
                  <a:cubicBezTo>
                    <a:pt x="8779" y="3426"/>
                    <a:pt x="8764" y="3361"/>
                    <a:pt x="8736" y="3361"/>
                  </a:cubicBezTo>
                  <a:cubicBezTo>
                    <a:pt x="8732" y="3361"/>
                    <a:pt x="8729" y="3362"/>
                    <a:pt x="8725" y="3364"/>
                  </a:cubicBezTo>
                  <a:cubicBezTo>
                    <a:pt x="8796" y="3203"/>
                    <a:pt x="8636" y="3078"/>
                    <a:pt x="8725" y="2980"/>
                  </a:cubicBezTo>
                  <a:cubicBezTo>
                    <a:pt x="8654" y="2730"/>
                    <a:pt x="8564" y="2516"/>
                    <a:pt x="8475" y="2320"/>
                  </a:cubicBezTo>
                  <a:cubicBezTo>
                    <a:pt x="8478" y="2319"/>
                    <a:pt x="8480" y="2319"/>
                    <a:pt x="8482" y="2319"/>
                  </a:cubicBezTo>
                  <a:cubicBezTo>
                    <a:pt x="8543" y="2319"/>
                    <a:pt x="8564" y="2520"/>
                    <a:pt x="8615" y="2520"/>
                  </a:cubicBezTo>
                  <a:cubicBezTo>
                    <a:pt x="8619" y="2520"/>
                    <a:pt x="8623" y="2519"/>
                    <a:pt x="8627" y="2516"/>
                  </a:cubicBezTo>
                  <a:cubicBezTo>
                    <a:pt x="8582" y="2418"/>
                    <a:pt x="8529" y="2347"/>
                    <a:pt x="8484" y="2275"/>
                  </a:cubicBezTo>
                  <a:cubicBezTo>
                    <a:pt x="8440" y="2204"/>
                    <a:pt x="8395" y="2141"/>
                    <a:pt x="8359" y="2043"/>
                  </a:cubicBezTo>
                  <a:cubicBezTo>
                    <a:pt x="8354" y="2029"/>
                    <a:pt x="8355" y="2024"/>
                    <a:pt x="8358" y="2024"/>
                  </a:cubicBezTo>
                  <a:cubicBezTo>
                    <a:pt x="8368" y="2024"/>
                    <a:pt x="8400" y="2064"/>
                    <a:pt x="8413" y="2070"/>
                  </a:cubicBezTo>
                  <a:cubicBezTo>
                    <a:pt x="8306" y="1892"/>
                    <a:pt x="8234" y="1704"/>
                    <a:pt x="8101" y="1579"/>
                  </a:cubicBezTo>
                  <a:cubicBezTo>
                    <a:pt x="8101" y="1578"/>
                    <a:pt x="8101" y="1577"/>
                    <a:pt x="8102" y="1577"/>
                  </a:cubicBezTo>
                  <a:cubicBezTo>
                    <a:pt x="8107" y="1577"/>
                    <a:pt x="8122" y="1590"/>
                    <a:pt x="8136" y="1597"/>
                  </a:cubicBezTo>
                  <a:cubicBezTo>
                    <a:pt x="8114" y="1575"/>
                    <a:pt x="8098" y="1540"/>
                    <a:pt x="8082" y="1540"/>
                  </a:cubicBezTo>
                  <a:cubicBezTo>
                    <a:pt x="8079" y="1540"/>
                    <a:pt x="8077" y="1541"/>
                    <a:pt x="8074" y="1544"/>
                  </a:cubicBezTo>
                  <a:lnTo>
                    <a:pt x="8101" y="1571"/>
                  </a:lnTo>
                  <a:cubicBezTo>
                    <a:pt x="8099" y="1585"/>
                    <a:pt x="8091" y="1591"/>
                    <a:pt x="8080" y="1591"/>
                  </a:cubicBezTo>
                  <a:cubicBezTo>
                    <a:pt x="8041" y="1591"/>
                    <a:pt x="7959" y="1522"/>
                    <a:pt x="7930" y="1516"/>
                  </a:cubicBezTo>
                  <a:lnTo>
                    <a:pt x="7930" y="1516"/>
                  </a:lnTo>
                  <a:cubicBezTo>
                    <a:pt x="8015" y="1500"/>
                    <a:pt x="7839" y="1365"/>
                    <a:pt x="7964" y="1365"/>
                  </a:cubicBezTo>
                  <a:cubicBezTo>
                    <a:pt x="7967" y="1365"/>
                    <a:pt x="7971" y="1365"/>
                    <a:pt x="7976" y="1365"/>
                  </a:cubicBezTo>
                  <a:cubicBezTo>
                    <a:pt x="7965" y="1354"/>
                    <a:pt x="7947" y="1347"/>
                    <a:pt x="7933" y="1347"/>
                  </a:cubicBezTo>
                  <a:cubicBezTo>
                    <a:pt x="7924" y="1347"/>
                    <a:pt x="7917" y="1350"/>
                    <a:pt x="7913" y="1356"/>
                  </a:cubicBezTo>
                  <a:cubicBezTo>
                    <a:pt x="7900" y="1330"/>
                    <a:pt x="7897" y="1314"/>
                    <a:pt x="7913" y="1314"/>
                  </a:cubicBezTo>
                  <a:cubicBezTo>
                    <a:pt x="7919" y="1314"/>
                    <a:pt x="7928" y="1316"/>
                    <a:pt x="7940" y="1321"/>
                  </a:cubicBezTo>
                  <a:cubicBezTo>
                    <a:pt x="7842" y="1232"/>
                    <a:pt x="7851" y="1285"/>
                    <a:pt x="7770" y="1196"/>
                  </a:cubicBezTo>
                  <a:cubicBezTo>
                    <a:pt x="7772" y="1194"/>
                    <a:pt x="7775" y="1193"/>
                    <a:pt x="7778" y="1193"/>
                  </a:cubicBezTo>
                  <a:cubicBezTo>
                    <a:pt x="7787" y="1193"/>
                    <a:pt x="7800" y="1198"/>
                    <a:pt x="7812" y="1198"/>
                  </a:cubicBezTo>
                  <a:cubicBezTo>
                    <a:pt x="7816" y="1198"/>
                    <a:pt x="7820" y="1198"/>
                    <a:pt x="7824" y="1196"/>
                  </a:cubicBezTo>
                  <a:cubicBezTo>
                    <a:pt x="7762" y="1169"/>
                    <a:pt x="7699" y="1142"/>
                    <a:pt x="7646" y="1071"/>
                  </a:cubicBezTo>
                  <a:cubicBezTo>
                    <a:pt x="7651" y="1066"/>
                    <a:pt x="7653" y="1061"/>
                    <a:pt x="7657" y="1061"/>
                  </a:cubicBezTo>
                  <a:cubicBezTo>
                    <a:pt x="7660" y="1061"/>
                    <a:pt x="7665" y="1063"/>
                    <a:pt x="7672" y="1071"/>
                  </a:cubicBezTo>
                  <a:cubicBezTo>
                    <a:pt x="7547" y="946"/>
                    <a:pt x="7423" y="919"/>
                    <a:pt x="7271" y="786"/>
                  </a:cubicBezTo>
                  <a:cubicBezTo>
                    <a:pt x="7315" y="777"/>
                    <a:pt x="7307" y="768"/>
                    <a:pt x="7280" y="750"/>
                  </a:cubicBezTo>
                  <a:cubicBezTo>
                    <a:pt x="7262" y="732"/>
                    <a:pt x="7235" y="714"/>
                    <a:pt x="7244" y="687"/>
                  </a:cubicBezTo>
                  <a:lnTo>
                    <a:pt x="7146" y="661"/>
                  </a:lnTo>
                  <a:lnTo>
                    <a:pt x="7173" y="696"/>
                  </a:lnTo>
                  <a:cubicBezTo>
                    <a:pt x="7092" y="661"/>
                    <a:pt x="7003" y="661"/>
                    <a:pt x="6950" y="607"/>
                  </a:cubicBezTo>
                  <a:lnTo>
                    <a:pt x="6950" y="607"/>
                  </a:lnTo>
                  <a:lnTo>
                    <a:pt x="7012" y="616"/>
                  </a:lnTo>
                  <a:cubicBezTo>
                    <a:pt x="6968" y="598"/>
                    <a:pt x="6914" y="571"/>
                    <a:pt x="6861" y="554"/>
                  </a:cubicBezTo>
                  <a:lnTo>
                    <a:pt x="6861" y="554"/>
                  </a:lnTo>
                  <a:cubicBezTo>
                    <a:pt x="6887" y="571"/>
                    <a:pt x="6914" y="598"/>
                    <a:pt x="6941" y="616"/>
                  </a:cubicBezTo>
                  <a:cubicBezTo>
                    <a:pt x="6935" y="615"/>
                    <a:pt x="6931" y="615"/>
                    <a:pt x="6926" y="615"/>
                  </a:cubicBezTo>
                  <a:cubicBezTo>
                    <a:pt x="6879" y="615"/>
                    <a:pt x="6889" y="645"/>
                    <a:pt x="6867" y="645"/>
                  </a:cubicBezTo>
                  <a:cubicBezTo>
                    <a:pt x="6858" y="645"/>
                    <a:pt x="6843" y="640"/>
                    <a:pt x="6816" y="625"/>
                  </a:cubicBezTo>
                  <a:cubicBezTo>
                    <a:pt x="6843" y="625"/>
                    <a:pt x="6745" y="589"/>
                    <a:pt x="6709" y="545"/>
                  </a:cubicBezTo>
                  <a:cubicBezTo>
                    <a:pt x="6664" y="545"/>
                    <a:pt x="6620" y="545"/>
                    <a:pt x="6566" y="500"/>
                  </a:cubicBezTo>
                  <a:cubicBezTo>
                    <a:pt x="6557" y="482"/>
                    <a:pt x="6602" y="455"/>
                    <a:pt x="6593" y="438"/>
                  </a:cubicBezTo>
                  <a:lnTo>
                    <a:pt x="6593" y="438"/>
                  </a:lnTo>
                  <a:cubicBezTo>
                    <a:pt x="6586" y="441"/>
                    <a:pt x="6577" y="443"/>
                    <a:pt x="6567" y="443"/>
                  </a:cubicBezTo>
                  <a:cubicBezTo>
                    <a:pt x="6517" y="443"/>
                    <a:pt x="6437" y="402"/>
                    <a:pt x="6376" y="402"/>
                  </a:cubicBezTo>
                  <a:cubicBezTo>
                    <a:pt x="6360" y="402"/>
                    <a:pt x="6346" y="405"/>
                    <a:pt x="6334" y="411"/>
                  </a:cubicBezTo>
                  <a:cubicBezTo>
                    <a:pt x="6352" y="402"/>
                    <a:pt x="6361" y="375"/>
                    <a:pt x="6361" y="366"/>
                  </a:cubicBezTo>
                  <a:lnTo>
                    <a:pt x="6361" y="366"/>
                  </a:lnTo>
                  <a:lnTo>
                    <a:pt x="6316" y="393"/>
                  </a:lnTo>
                  <a:cubicBezTo>
                    <a:pt x="6281" y="366"/>
                    <a:pt x="6281" y="357"/>
                    <a:pt x="6290" y="339"/>
                  </a:cubicBezTo>
                  <a:cubicBezTo>
                    <a:pt x="6272" y="332"/>
                    <a:pt x="6261" y="330"/>
                    <a:pt x="6254" y="330"/>
                  </a:cubicBezTo>
                  <a:cubicBezTo>
                    <a:pt x="6228" y="330"/>
                    <a:pt x="6254" y="367"/>
                    <a:pt x="6237" y="367"/>
                  </a:cubicBezTo>
                  <a:cubicBezTo>
                    <a:pt x="6230" y="367"/>
                    <a:pt x="6214" y="360"/>
                    <a:pt x="6183" y="339"/>
                  </a:cubicBezTo>
                  <a:lnTo>
                    <a:pt x="6209" y="339"/>
                  </a:lnTo>
                  <a:cubicBezTo>
                    <a:pt x="6084" y="277"/>
                    <a:pt x="5942" y="286"/>
                    <a:pt x="5817" y="232"/>
                  </a:cubicBezTo>
                  <a:cubicBezTo>
                    <a:pt x="5811" y="212"/>
                    <a:pt x="5821" y="207"/>
                    <a:pt x="5836" y="207"/>
                  </a:cubicBezTo>
                  <a:cubicBezTo>
                    <a:pt x="5853" y="207"/>
                    <a:pt x="5876" y="213"/>
                    <a:pt x="5892" y="213"/>
                  </a:cubicBezTo>
                  <a:cubicBezTo>
                    <a:pt x="5906" y="213"/>
                    <a:pt x="5915" y="208"/>
                    <a:pt x="5906" y="188"/>
                  </a:cubicBezTo>
                  <a:cubicBezTo>
                    <a:pt x="5719" y="143"/>
                    <a:pt x="5505" y="161"/>
                    <a:pt x="5326" y="116"/>
                  </a:cubicBezTo>
                  <a:lnTo>
                    <a:pt x="5326" y="116"/>
                  </a:lnTo>
                  <a:lnTo>
                    <a:pt x="5362" y="125"/>
                  </a:lnTo>
                  <a:cubicBezTo>
                    <a:pt x="5352" y="141"/>
                    <a:pt x="5341" y="147"/>
                    <a:pt x="5327" y="147"/>
                  </a:cubicBezTo>
                  <a:cubicBezTo>
                    <a:pt x="5284" y="147"/>
                    <a:pt x="5224" y="86"/>
                    <a:pt x="5157" y="86"/>
                  </a:cubicBezTo>
                  <a:cubicBezTo>
                    <a:pt x="5152" y="86"/>
                    <a:pt x="5147" y="86"/>
                    <a:pt x="5141" y="87"/>
                  </a:cubicBezTo>
                  <a:lnTo>
                    <a:pt x="5141" y="87"/>
                  </a:lnTo>
                  <a:cubicBezTo>
                    <a:pt x="5157" y="80"/>
                    <a:pt x="5163" y="61"/>
                    <a:pt x="5159" y="61"/>
                  </a:cubicBezTo>
                  <a:lnTo>
                    <a:pt x="5159" y="61"/>
                  </a:lnTo>
                  <a:cubicBezTo>
                    <a:pt x="5158" y="61"/>
                    <a:pt x="5158" y="62"/>
                    <a:pt x="5157" y="63"/>
                  </a:cubicBezTo>
                  <a:cubicBezTo>
                    <a:pt x="5103" y="45"/>
                    <a:pt x="5032" y="45"/>
                    <a:pt x="4960" y="45"/>
                  </a:cubicBezTo>
                  <a:cubicBezTo>
                    <a:pt x="4889" y="45"/>
                    <a:pt x="4809" y="45"/>
                    <a:pt x="4711" y="54"/>
                  </a:cubicBezTo>
                  <a:lnTo>
                    <a:pt x="4737" y="36"/>
                  </a:lnTo>
                  <a:cubicBezTo>
                    <a:pt x="4666" y="18"/>
                    <a:pt x="4541" y="18"/>
                    <a:pt x="4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5"/>
            <p:cNvSpPr/>
            <p:nvPr/>
          </p:nvSpPr>
          <p:spPr>
            <a:xfrm>
              <a:off x="196222" y="3585099"/>
              <a:ext cx="1548" cy="815"/>
            </a:xfrm>
            <a:custGeom>
              <a:avLst/>
              <a:gdLst/>
              <a:ahLst/>
              <a:cxnLst/>
              <a:rect l="l" t="t" r="r" b="b"/>
              <a:pathLst>
                <a:path w="19" h="10" extrusionOk="0">
                  <a:moveTo>
                    <a:pt x="1" y="1"/>
                  </a:move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35"/>
            <p:cNvSpPr/>
            <p:nvPr/>
          </p:nvSpPr>
          <p:spPr>
            <a:xfrm>
              <a:off x="282760" y="2933056"/>
              <a:ext cx="1548" cy="815"/>
            </a:xfrm>
            <a:custGeom>
              <a:avLst/>
              <a:gdLst/>
              <a:ahLst/>
              <a:cxnLst/>
              <a:rect l="l" t="t" r="r" b="b"/>
              <a:pathLst>
                <a:path w="19" h="10" extrusionOk="0">
                  <a:moveTo>
                    <a:pt x="1" y="1"/>
                  </a:moveTo>
                  <a:cubicBezTo>
                    <a:pt x="1" y="1"/>
                    <a:pt x="9" y="1"/>
                    <a:pt x="18" y="10"/>
                  </a:cubicBezTo>
                  <a:cubicBezTo>
                    <a:pt x="18" y="1"/>
                    <a:pt x="9"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35"/>
            <p:cNvSpPr/>
            <p:nvPr/>
          </p:nvSpPr>
          <p:spPr>
            <a:xfrm>
              <a:off x="239165" y="2941042"/>
              <a:ext cx="5867" cy="815"/>
            </a:xfrm>
            <a:custGeom>
              <a:avLst/>
              <a:gdLst/>
              <a:ahLst/>
              <a:cxnLst/>
              <a:rect l="l" t="t" r="r" b="b"/>
              <a:pathLst>
                <a:path w="72" h="10" extrusionOk="0">
                  <a:moveTo>
                    <a:pt x="72" y="1"/>
                  </a:moveTo>
                  <a:lnTo>
                    <a:pt x="0" y="10"/>
                  </a:lnTo>
                  <a:cubicBezTo>
                    <a:pt x="36" y="10"/>
                    <a:pt x="54" y="10"/>
                    <a:pt x="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35"/>
            <p:cNvSpPr/>
            <p:nvPr/>
          </p:nvSpPr>
          <p:spPr>
            <a:xfrm>
              <a:off x="215127" y="2949027"/>
              <a:ext cx="815" cy="1548"/>
            </a:xfrm>
            <a:custGeom>
              <a:avLst/>
              <a:gdLst/>
              <a:ahLst/>
              <a:cxnLst/>
              <a:rect l="l" t="t" r="r" b="b"/>
              <a:pathLst>
                <a:path w="10" h="19" extrusionOk="0">
                  <a:moveTo>
                    <a:pt x="1" y="1"/>
                  </a:moveTo>
                  <a:cubicBezTo>
                    <a:pt x="1" y="10"/>
                    <a:pt x="1" y="19"/>
                    <a:pt x="1" y="19"/>
                  </a:cubicBezTo>
                  <a:lnTo>
                    <a:pt x="10" y="1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35"/>
            <p:cNvSpPr/>
            <p:nvPr/>
          </p:nvSpPr>
          <p:spPr>
            <a:xfrm>
              <a:off x="662969" y="3055936"/>
              <a:ext cx="815" cy="815"/>
            </a:xfrm>
            <a:custGeom>
              <a:avLst/>
              <a:gdLst/>
              <a:ahLst/>
              <a:cxnLst/>
              <a:rect l="l" t="t" r="r" b="b"/>
              <a:pathLst>
                <a:path w="10" h="10" extrusionOk="0">
                  <a:moveTo>
                    <a:pt x="0" y="0"/>
                  </a:moveTo>
                  <a:cubicBezTo>
                    <a:pt x="0" y="0"/>
                    <a:pt x="0" y="9"/>
                    <a:pt x="9" y="9"/>
                  </a:cubicBezTo>
                  <a:cubicBezTo>
                    <a:pt x="6" y="6"/>
                    <a:pt x="3" y="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35"/>
            <p:cNvSpPr/>
            <p:nvPr/>
          </p:nvSpPr>
          <p:spPr>
            <a:xfrm>
              <a:off x="546608" y="2968747"/>
              <a:ext cx="5215" cy="1467"/>
            </a:xfrm>
            <a:custGeom>
              <a:avLst/>
              <a:gdLst/>
              <a:ahLst/>
              <a:cxnLst/>
              <a:rect l="l" t="t" r="r" b="b"/>
              <a:pathLst>
                <a:path w="64" h="18" extrusionOk="0">
                  <a:moveTo>
                    <a:pt x="26" y="1"/>
                  </a:moveTo>
                  <a:cubicBezTo>
                    <a:pt x="17" y="1"/>
                    <a:pt x="9" y="6"/>
                    <a:pt x="1" y="18"/>
                  </a:cubicBezTo>
                  <a:lnTo>
                    <a:pt x="63" y="18"/>
                  </a:lnTo>
                  <a:cubicBezTo>
                    <a:pt x="49" y="8"/>
                    <a:pt x="37" y="1"/>
                    <a:pt x="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35"/>
            <p:cNvSpPr/>
            <p:nvPr/>
          </p:nvSpPr>
          <p:spPr>
            <a:xfrm>
              <a:off x="716015" y="3211490"/>
              <a:ext cx="81" cy="815"/>
            </a:xfrm>
            <a:custGeom>
              <a:avLst/>
              <a:gdLst/>
              <a:ahLst/>
              <a:cxnLst/>
              <a:rect l="l" t="t" r="r" b="b"/>
              <a:pathLst>
                <a:path w="1" h="10" extrusionOk="0">
                  <a:moveTo>
                    <a:pt x="0" y="0"/>
                  </a:moveTo>
                  <a:lnTo>
                    <a:pt x="0" y="0"/>
                  </a:lnTo>
                  <a:lnTo>
                    <a:pt x="0" y="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5"/>
            <p:cNvSpPr/>
            <p:nvPr/>
          </p:nvSpPr>
          <p:spPr>
            <a:xfrm>
              <a:off x="551742" y="2970132"/>
              <a:ext cx="6600" cy="3015"/>
            </a:xfrm>
            <a:custGeom>
              <a:avLst/>
              <a:gdLst/>
              <a:ahLst/>
              <a:cxnLst/>
              <a:rect l="l" t="t" r="r" b="b"/>
              <a:pathLst>
                <a:path w="81" h="37" extrusionOk="0">
                  <a:moveTo>
                    <a:pt x="0" y="1"/>
                  </a:moveTo>
                  <a:cubicBezTo>
                    <a:pt x="27" y="10"/>
                    <a:pt x="54" y="27"/>
                    <a:pt x="81" y="36"/>
                  </a:cubicBezTo>
                  <a:cubicBezTo>
                    <a:pt x="54" y="10"/>
                    <a:pt x="27"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5"/>
            <p:cNvSpPr/>
            <p:nvPr/>
          </p:nvSpPr>
          <p:spPr>
            <a:xfrm>
              <a:off x="101048" y="3018860"/>
              <a:ext cx="1548" cy="1548"/>
            </a:xfrm>
            <a:custGeom>
              <a:avLst/>
              <a:gdLst/>
              <a:ahLst/>
              <a:cxnLst/>
              <a:rect l="l" t="t" r="r" b="b"/>
              <a:pathLst>
                <a:path w="19" h="19" extrusionOk="0">
                  <a:moveTo>
                    <a:pt x="18" y="0"/>
                  </a:moveTo>
                  <a:lnTo>
                    <a:pt x="18" y="0"/>
                  </a:lnTo>
                  <a:cubicBezTo>
                    <a:pt x="9" y="0"/>
                    <a:pt x="0" y="9"/>
                    <a:pt x="0" y="9"/>
                  </a:cubicBezTo>
                  <a:cubicBezTo>
                    <a:pt x="0" y="9"/>
                    <a:pt x="0" y="18"/>
                    <a:pt x="0" y="18"/>
                  </a:cubicBezTo>
                  <a:cubicBezTo>
                    <a:pt x="9" y="9"/>
                    <a:pt x="9"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5"/>
            <p:cNvSpPr/>
            <p:nvPr/>
          </p:nvSpPr>
          <p:spPr>
            <a:xfrm>
              <a:off x="100315" y="3020327"/>
              <a:ext cx="815" cy="1548"/>
            </a:xfrm>
            <a:custGeom>
              <a:avLst/>
              <a:gdLst/>
              <a:ahLst/>
              <a:cxnLst/>
              <a:rect l="l" t="t" r="r" b="b"/>
              <a:pathLst>
                <a:path w="10" h="19" extrusionOk="0">
                  <a:moveTo>
                    <a:pt x="9" y="0"/>
                  </a:moveTo>
                  <a:lnTo>
                    <a:pt x="0" y="18"/>
                  </a:lnTo>
                  <a:cubicBezTo>
                    <a:pt x="9" y="9"/>
                    <a:pt x="9" y="0"/>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35"/>
            <p:cNvSpPr/>
            <p:nvPr/>
          </p:nvSpPr>
          <p:spPr>
            <a:xfrm>
              <a:off x="98848" y="3021793"/>
              <a:ext cx="1548" cy="2933"/>
            </a:xfrm>
            <a:custGeom>
              <a:avLst/>
              <a:gdLst/>
              <a:ahLst/>
              <a:cxnLst/>
              <a:rect l="l" t="t" r="r" b="b"/>
              <a:pathLst>
                <a:path w="19" h="36" extrusionOk="0">
                  <a:moveTo>
                    <a:pt x="18" y="0"/>
                  </a:moveTo>
                  <a:lnTo>
                    <a:pt x="18" y="0"/>
                  </a:lnTo>
                  <a:cubicBezTo>
                    <a:pt x="9" y="9"/>
                    <a:pt x="0" y="27"/>
                    <a:pt x="0" y="36"/>
                  </a:cubicBezTo>
                  <a:lnTo>
                    <a:pt x="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35"/>
            <p:cNvSpPr/>
            <p:nvPr/>
          </p:nvSpPr>
          <p:spPr>
            <a:xfrm>
              <a:off x="133724" y="2986103"/>
              <a:ext cx="11000" cy="5948"/>
            </a:xfrm>
            <a:custGeom>
              <a:avLst/>
              <a:gdLst/>
              <a:ahLst/>
              <a:cxnLst/>
              <a:rect l="l" t="t" r="r" b="b"/>
              <a:pathLst>
                <a:path w="135" h="73" extrusionOk="0">
                  <a:moveTo>
                    <a:pt x="135" y="1"/>
                  </a:moveTo>
                  <a:lnTo>
                    <a:pt x="135" y="1"/>
                  </a:lnTo>
                  <a:cubicBezTo>
                    <a:pt x="99" y="19"/>
                    <a:pt x="36" y="28"/>
                    <a:pt x="1" y="63"/>
                  </a:cubicBezTo>
                  <a:lnTo>
                    <a:pt x="1" y="72"/>
                  </a:lnTo>
                  <a:cubicBezTo>
                    <a:pt x="10" y="46"/>
                    <a:pt x="117" y="37"/>
                    <a:pt x="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5"/>
            <p:cNvSpPr/>
            <p:nvPr/>
          </p:nvSpPr>
          <p:spPr>
            <a:xfrm>
              <a:off x="483376" y="2943242"/>
              <a:ext cx="5948" cy="3015"/>
            </a:xfrm>
            <a:custGeom>
              <a:avLst/>
              <a:gdLst/>
              <a:ahLst/>
              <a:cxnLst/>
              <a:rect l="l" t="t" r="r" b="b"/>
              <a:pathLst>
                <a:path w="73" h="37" extrusionOk="0">
                  <a:moveTo>
                    <a:pt x="27" y="1"/>
                  </a:moveTo>
                  <a:lnTo>
                    <a:pt x="1" y="27"/>
                  </a:lnTo>
                  <a:lnTo>
                    <a:pt x="72" y="36"/>
                  </a:lnTo>
                  <a:lnTo>
                    <a:pt x="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5"/>
            <p:cNvSpPr/>
            <p:nvPr/>
          </p:nvSpPr>
          <p:spPr>
            <a:xfrm>
              <a:off x="65439" y="3024645"/>
              <a:ext cx="601930" cy="118561"/>
            </a:xfrm>
            <a:custGeom>
              <a:avLst/>
              <a:gdLst/>
              <a:ahLst/>
              <a:cxnLst/>
              <a:rect l="l" t="t" r="r" b="b"/>
              <a:pathLst>
                <a:path w="7387" h="1455" extrusionOk="0">
                  <a:moveTo>
                    <a:pt x="1026" y="1"/>
                  </a:moveTo>
                  <a:lnTo>
                    <a:pt x="393" y="741"/>
                  </a:lnTo>
                  <a:lnTo>
                    <a:pt x="143" y="286"/>
                  </a:lnTo>
                  <a:cubicBezTo>
                    <a:pt x="116" y="286"/>
                    <a:pt x="80" y="304"/>
                    <a:pt x="36" y="340"/>
                  </a:cubicBezTo>
                  <a:cubicBezTo>
                    <a:pt x="18" y="375"/>
                    <a:pt x="9" y="411"/>
                    <a:pt x="0" y="447"/>
                  </a:cubicBezTo>
                  <a:lnTo>
                    <a:pt x="214" y="830"/>
                  </a:lnTo>
                  <a:cubicBezTo>
                    <a:pt x="232" y="866"/>
                    <a:pt x="286" y="955"/>
                    <a:pt x="384" y="955"/>
                  </a:cubicBezTo>
                  <a:cubicBezTo>
                    <a:pt x="388" y="956"/>
                    <a:pt x="393" y="956"/>
                    <a:pt x="398" y="956"/>
                  </a:cubicBezTo>
                  <a:cubicBezTo>
                    <a:pt x="463" y="956"/>
                    <a:pt x="519" y="900"/>
                    <a:pt x="544" y="875"/>
                  </a:cubicBezTo>
                  <a:lnTo>
                    <a:pt x="1044" y="286"/>
                  </a:lnTo>
                  <a:lnTo>
                    <a:pt x="1695" y="893"/>
                  </a:lnTo>
                  <a:cubicBezTo>
                    <a:pt x="1751" y="941"/>
                    <a:pt x="1858" y="1040"/>
                    <a:pt x="1989" y="1040"/>
                  </a:cubicBezTo>
                  <a:cubicBezTo>
                    <a:pt x="2004" y="1040"/>
                    <a:pt x="2019" y="1038"/>
                    <a:pt x="2034" y="1036"/>
                  </a:cubicBezTo>
                  <a:cubicBezTo>
                    <a:pt x="2150" y="1018"/>
                    <a:pt x="2230" y="920"/>
                    <a:pt x="2275" y="857"/>
                  </a:cubicBezTo>
                  <a:lnTo>
                    <a:pt x="2632" y="420"/>
                  </a:lnTo>
                  <a:lnTo>
                    <a:pt x="3265" y="1134"/>
                  </a:lnTo>
                  <a:lnTo>
                    <a:pt x="3346" y="1080"/>
                  </a:lnTo>
                  <a:cubicBezTo>
                    <a:pt x="3506" y="946"/>
                    <a:pt x="3649" y="777"/>
                    <a:pt x="3738" y="589"/>
                  </a:cubicBezTo>
                  <a:lnTo>
                    <a:pt x="4273" y="1321"/>
                  </a:lnTo>
                  <a:lnTo>
                    <a:pt x="4354" y="1214"/>
                  </a:lnTo>
                  <a:cubicBezTo>
                    <a:pt x="4505" y="1009"/>
                    <a:pt x="4630" y="786"/>
                    <a:pt x="4737" y="554"/>
                  </a:cubicBezTo>
                  <a:lnTo>
                    <a:pt x="5683" y="1455"/>
                  </a:lnTo>
                  <a:lnTo>
                    <a:pt x="6388" y="786"/>
                  </a:lnTo>
                  <a:cubicBezTo>
                    <a:pt x="6530" y="973"/>
                    <a:pt x="6691" y="1143"/>
                    <a:pt x="6860" y="1312"/>
                  </a:cubicBezTo>
                  <a:lnTo>
                    <a:pt x="6967" y="1410"/>
                  </a:lnTo>
                  <a:lnTo>
                    <a:pt x="7021" y="1276"/>
                  </a:lnTo>
                  <a:cubicBezTo>
                    <a:pt x="7128" y="1000"/>
                    <a:pt x="7253" y="732"/>
                    <a:pt x="7387" y="474"/>
                  </a:cubicBezTo>
                  <a:cubicBezTo>
                    <a:pt x="7360" y="429"/>
                    <a:pt x="7324" y="393"/>
                    <a:pt x="7298" y="366"/>
                  </a:cubicBezTo>
                  <a:cubicBezTo>
                    <a:pt x="7298" y="365"/>
                    <a:pt x="7298" y="364"/>
                    <a:pt x="7299" y="364"/>
                  </a:cubicBezTo>
                  <a:cubicBezTo>
                    <a:pt x="7304" y="364"/>
                    <a:pt x="7319" y="377"/>
                    <a:pt x="7333" y="384"/>
                  </a:cubicBezTo>
                  <a:cubicBezTo>
                    <a:pt x="7311" y="362"/>
                    <a:pt x="7295" y="327"/>
                    <a:pt x="7279" y="327"/>
                  </a:cubicBezTo>
                  <a:cubicBezTo>
                    <a:pt x="7276" y="327"/>
                    <a:pt x="7274" y="328"/>
                    <a:pt x="7271" y="331"/>
                  </a:cubicBezTo>
                  <a:lnTo>
                    <a:pt x="7298" y="358"/>
                  </a:lnTo>
                  <a:cubicBezTo>
                    <a:pt x="7298" y="370"/>
                    <a:pt x="7290" y="374"/>
                    <a:pt x="7279" y="374"/>
                  </a:cubicBezTo>
                  <a:cubicBezTo>
                    <a:pt x="7265" y="374"/>
                    <a:pt x="7246" y="367"/>
                    <a:pt x="7226" y="358"/>
                  </a:cubicBezTo>
                  <a:cubicBezTo>
                    <a:pt x="7101" y="581"/>
                    <a:pt x="6985" y="821"/>
                    <a:pt x="6896" y="1062"/>
                  </a:cubicBezTo>
                  <a:cubicBezTo>
                    <a:pt x="6744" y="911"/>
                    <a:pt x="6602" y="741"/>
                    <a:pt x="6477" y="572"/>
                  </a:cubicBezTo>
                  <a:lnTo>
                    <a:pt x="6405" y="482"/>
                  </a:lnTo>
                  <a:lnTo>
                    <a:pt x="5683" y="1178"/>
                  </a:lnTo>
                  <a:lnTo>
                    <a:pt x="4666" y="215"/>
                  </a:lnTo>
                  <a:lnTo>
                    <a:pt x="4603" y="349"/>
                  </a:lnTo>
                  <a:cubicBezTo>
                    <a:pt x="4514" y="572"/>
                    <a:pt x="4407" y="786"/>
                    <a:pt x="4273" y="982"/>
                  </a:cubicBezTo>
                  <a:lnTo>
                    <a:pt x="3693" y="179"/>
                  </a:lnTo>
                  <a:lnTo>
                    <a:pt x="3631" y="358"/>
                  </a:lnTo>
                  <a:cubicBezTo>
                    <a:pt x="3560" y="545"/>
                    <a:pt x="3444" y="723"/>
                    <a:pt x="3292" y="857"/>
                  </a:cubicBezTo>
                  <a:lnTo>
                    <a:pt x="2623" y="108"/>
                  </a:lnTo>
                  <a:lnTo>
                    <a:pt x="2123" y="732"/>
                  </a:lnTo>
                  <a:cubicBezTo>
                    <a:pt x="2079" y="786"/>
                    <a:pt x="2043" y="830"/>
                    <a:pt x="1998" y="839"/>
                  </a:cubicBezTo>
                  <a:cubicBezTo>
                    <a:pt x="1995" y="840"/>
                    <a:pt x="1992" y="840"/>
                    <a:pt x="1988" y="840"/>
                  </a:cubicBezTo>
                  <a:cubicBezTo>
                    <a:pt x="1945" y="840"/>
                    <a:pt x="1887" y="791"/>
                    <a:pt x="1829" y="741"/>
                  </a:cubicBezTo>
                  <a:lnTo>
                    <a:pt x="1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5"/>
            <p:cNvSpPr/>
            <p:nvPr/>
          </p:nvSpPr>
          <p:spPr>
            <a:xfrm>
              <a:off x="662969" y="3055936"/>
              <a:ext cx="815" cy="815"/>
            </a:xfrm>
            <a:custGeom>
              <a:avLst/>
              <a:gdLst/>
              <a:ahLst/>
              <a:cxnLst/>
              <a:rect l="l" t="t" r="r" b="b"/>
              <a:pathLst>
                <a:path w="10" h="10" extrusionOk="0">
                  <a:moveTo>
                    <a:pt x="0" y="0"/>
                  </a:moveTo>
                  <a:cubicBezTo>
                    <a:pt x="0" y="0"/>
                    <a:pt x="0" y="9"/>
                    <a:pt x="9" y="9"/>
                  </a:cubicBezTo>
                  <a:cubicBezTo>
                    <a:pt x="6" y="6"/>
                    <a:pt x="3" y="3"/>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5"/>
            <p:cNvSpPr/>
            <p:nvPr/>
          </p:nvSpPr>
          <p:spPr>
            <a:xfrm>
              <a:off x="63239" y="3055936"/>
              <a:ext cx="3015" cy="2933"/>
            </a:xfrm>
            <a:custGeom>
              <a:avLst/>
              <a:gdLst/>
              <a:ahLst/>
              <a:cxnLst/>
              <a:rect l="l" t="t" r="r" b="b"/>
              <a:pathLst>
                <a:path w="37" h="36" extrusionOk="0">
                  <a:moveTo>
                    <a:pt x="36" y="0"/>
                  </a:moveTo>
                  <a:cubicBezTo>
                    <a:pt x="18" y="9"/>
                    <a:pt x="9" y="18"/>
                    <a:pt x="0" y="18"/>
                  </a:cubicBezTo>
                  <a:lnTo>
                    <a:pt x="9" y="36"/>
                  </a:lnTo>
                  <a:cubicBezTo>
                    <a:pt x="18" y="27"/>
                    <a:pt x="27" y="9"/>
                    <a:pt x="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5"/>
            <p:cNvSpPr/>
            <p:nvPr/>
          </p:nvSpPr>
          <p:spPr>
            <a:xfrm>
              <a:off x="178051" y="2933790"/>
              <a:ext cx="417366" cy="106256"/>
            </a:xfrm>
            <a:custGeom>
              <a:avLst/>
              <a:gdLst/>
              <a:ahLst/>
              <a:cxnLst/>
              <a:rect l="l" t="t" r="r" b="b"/>
              <a:pathLst>
                <a:path w="5122" h="1304" extrusionOk="0">
                  <a:moveTo>
                    <a:pt x="1303" y="1"/>
                  </a:moveTo>
                  <a:cubicBezTo>
                    <a:pt x="1312" y="10"/>
                    <a:pt x="1303" y="18"/>
                    <a:pt x="1303" y="27"/>
                  </a:cubicBezTo>
                  <a:cubicBezTo>
                    <a:pt x="1287" y="21"/>
                    <a:pt x="1276" y="19"/>
                    <a:pt x="1268" y="19"/>
                  </a:cubicBezTo>
                  <a:cubicBezTo>
                    <a:pt x="1227" y="19"/>
                    <a:pt x="1269" y="82"/>
                    <a:pt x="1187" y="90"/>
                  </a:cubicBezTo>
                  <a:lnTo>
                    <a:pt x="795" y="589"/>
                  </a:lnTo>
                  <a:cubicBezTo>
                    <a:pt x="750" y="634"/>
                    <a:pt x="715" y="679"/>
                    <a:pt x="670" y="688"/>
                  </a:cubicBezTo>
                  <a:cubicBezTo>
                    <a:pt x="666" y="688"/>
                    <a:pt x="662" y="689"/>
                    <a:pt x="658" y="689"/>
                  </a:cubicBezTo>
                  <a:cubicBezTo>
                    <a:pt x="615" y="689"/>
                    <a:pt x="558" y="646"/>
                    <a:pt x="500" y="589"/>
                  </a:cubicBezTo>
                  <a:lnTo>
                    <a:pt x="179" y="295"/>
                  </a:lnTo>
                  <a:cubicBezTo>
                    <a:pt x="161" y="295"/>
                    <a:pt x="153" y="295"/>
                    <a:pt x="153" y="277"/>
                  </a:cubicBezTo>
                  <a:lnTo>
                    <a:pt x="153" y="277"/>
                  </a:lnTo>
                  <a:cubicBezTo>
                    <a:pt x="81" y="322"/>
                    <a:pt x="179" y="295"/>
                    <a:pt x="179" y="313"/>
                  </a:cubicBezTo>
                  <a:cubicBezTo>
                    <a:pt x="144" y="357"/>
                    <a:pt x="72" y="375"/>
                    <a:pt x="1" y="402"/>
                  </a:cubicBezTo>
                  <a:lnTo>
                    <a:pt x="367" y="741"/>
                  </a:lnTo>
                  <a:cubicBezTo>
                    <a:pt x="422" y="797"/>
                    <a:pt x="528" y="888"/>
                    <a:pt x="658" y="888"/>
                  </a:cubicBezTo>
                  <a:cubicBezTo>
                    <a:pt x="673" y="888"/>
                    <a:pt x="689" y="887"/>
                    <a:pt x="706" y="884"/>
                  </a:cubicBezTo>
                  <a:cubicBezTo>
                    <a:pt x="822" y="866"/>
                    <a:pt x="902" y="768"/>
                    <a:pt x="947" y="705"/>
                  </a:cubicBezTo>
                  <a:lnTo>
                    <a:pt x="1303" y="268"/>
                  </a:lnTo>
                  <a:lnTo>
                    <a:pt x="1937" y="982"/>
                  </a:lnTo>
                  <a:lnTo>
                    <a:pt x="2017" y="928"/>
                  </a:lnTo>
                  <a:cubicBezTo>
                    <a:pt x="2178" y="795"/>
                    <a:pt x="2320" y="625"/>
                    <a:pt x="2410" y="438"/>
                  </a:cubicBezTo>
                  <a:lnTo>
                    <a:pt x="2945" y="1169"/>
                  </a:lnTo>
                  <a:lnTo>
                    <a:pt x="3025" y="1062"/>
                  </a:lnTo>
                  <a:cubicBezTo>
                    <a:pt x="3177" y="857"/>
                    <a:pt x="3302" y="634"/>
                    <a:pt x="3409" y="411"/>
                  </a:cubicBezTo>
                  <a:lnTo>
                    <a:pt x="4354" y="1303"/>
                  </a:lnTo>
                  <a:lnTo>
                    <a:pt x="5059" y="634"/>
                  </a:lnTo>
                  <a:cubicBezTo>
                    <a:pt x="5068" y="652"/>
                    <a:pt x="5086" y="670"/>
                    <a:pt x="5104" y="688"/>
                  </a:cubicBezTo>
                  <a:cubicBezTo>
                    <a:pt x="5122" y="679"/>
                    <a:pt x="5113" y="661"/>
                    <a:pt x="5095" y="652"/>
                  </a:cubicBezTo>
                  <a:cubicBezTo>
                    <a:pt x="5077" y="634"/>
                    <a:pt x="5050" y="616"/>
                    <a:pt x="5059" y="589"/>
                  </a:cubicBezTo>
                  <a:lnTo>
                    <a:pt x="4961" y="563"/>
                  </a:lnTo>
                  <a:lnTo>
                    <a:pt x="4988" y="598"/>
                  </a:lnTo>
                  <a:cubicBezTo>
                    <a:pt x="4943" y="580"/>
                    <a:pt x="4890" y="572"/>
                    <a:pt x="4845" y="554"/>
                  </a:cubicBezTo>
                  <a:lnTo>
                    <a:pt x="4354" y="1027"/>
                  </a:lnTo>
                  <a:lnTo>
                    <a:pt x="3328" y="63"/>
                  </a:lnTo>
                  <a:lnTo>
                    <a:pt x="3275" y="197"/>
                  </a:lnTo>
                  <a:cubicBezTo>
                    <a:pt x="3186" y="420"/>
                    <a:pt x="3079" y="634"/>
                    <a:pt x="2945" y="830"/>
                  </a:cubicBezTo>
                  <a:lnTo>
                    <a:pt x="2365" y="27"/>
                  </a:lnTo>
                  <a:lnTo>
                    <a:pt x="2294" y="206"/>
                  </a:lnTo>
                  <a:cubicBezTo>
                    <a:pt x="2231" y="393"/>
                    <a:pt x="2106" y="572"/>
                    <a:pt x="1964" y="705"/>
                  </a:cubicBezTo>
                  <a:lnTo>
                    <a:pt x="1375" y="54"/>
                  </a:lnTo>
                  <a:cubicBezTo>
                    <a:pt x="1366" y="54"/>
                    <a:pt x="1357" y="63"/>
                    <a:pt x="1348" y="63"/>
                  </a:cubicBezTo>
                  <a:cubicBezTo>
                    <a:pt x="1357" y="54"/>
                    <a:pt x="1366" y="54"/>
                    <a:pt x="1375" y="54"/>
                  </a:cubicBezTo>
                  <a:lnTo>
                    <a:pt x="1330" y="10"/>
                  </a:lnTo>
                  <a:cubicBezTo>
                    <a:pt x="1321" y="1"/>
                    <a:pt x="1312" y="1"/>
                    <a:pt x="1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35"/>
            <p:cNvSpPr/>
            <p:nvPr/>
          </p:nvSpPr>
          <p:spPr>
            <a:xfrm>
              <a:off x="596803" y="2993437"/>
              <a:ext cx="43676" cy="42943"/>
            </a:xfrm>
            <a:custGeom>
              <a:avLst/>
              <a:gdLst/>
              <a:ahLst/>
              <a:cxnLst/>
              <a:rect l="l" t="t" r="r" b="b"/>
              <a:pathLst>
                <a:path w="536" h="527" extrusionOk="0">
                  <a:moveTo>
                    <a:pt x="337" y="230"/>
                  </a:moveTo>
                  <a:cubicBezTo>
                    <a:pt x="338" y="231"/>
                    <a:pt x="339" y="231"/>
                    <a:pt x="339" y="232"/>
                  </a:cubicBezTo>
                  <a:cubicBezTo>
                    <a:pt x="339" y="231"/>
                    <a:pt x="338" y="231"/>
                    <a:pt x="337" y="230"/>
                  </a:cubicBezTo>
                  <a:close/>
                  <a:moveTo>
                    <a:pt x="0" y="0"/>
                  </a:moveTo>
                  <a:lnTo>
                    <a:pt x="0" y="0"/>
                  </a:lnTo>
                  <a:cubicBezTo>
                    <a:pt x="125" y="152"/>
                    <a:pt x="250" y="295"/>
                    <a:pt x="393" y="428"/>
                  </a:cubicBezTo>
                  <a:lnTo>
                    <a:pt x="500" y="526"/>
                  </a:lnTo>
                  <a:lnTo>
                    <a:pt x="536" y="437"/>
                  </a:lnTo>
                  <a:cubicBezTo>
                    <a:pt x="509" y="419"/>
                    <a:pt x="491" y="419"/>
                    <a:pt x="446" y="366"/>
                  </a:cubicBezTo>
                  <a:cubicBezTo>
                    <a:pt x="448" y="364"/>
                    <a:pt x="451" y="363"/>
                    <a:pt x="454" y="363"/>
                  </a:cubicBezTo>
                  <a:cubicBezTo>
                    <a:pt x="463" y="363"/>
                    <a:pt x="476" y="368"/>
                    <a:pt x="488" y="368"/>
                  </a:cubicBezTo>
                  <a:cubicBezTo>
                    <a:pt x="492" y="368"/>
                    <a:pt x="496" y="368"/>
                    <a:pt x="500" y="366"/>
                  </a:cubicBezTo>
                  <a:cubicBezTo>
                    <a:pt x="438" y="339"/>
                    <a:pt x="375" y="312"/>
                    <a:pt x="322" y="241"/>
                  </a:cubicBezTo>
                  <a:cubicBezTo>
                    <a:pt x="328" y="235"/>
                    <a:pt x="330" y="228"/>
                    <a:pt x="333" y="228"/>
                  </a:cubicBezTo>
                  <a:cubicBezTo>
                    <a:pt x="335" y="228"/>
                    <a:pt x="336" y="229"/>
                    <a:pt x="337" y="230"/>
                  </a:cubicBezTo>
                  <a:lnTo>
                    <a:pt x="337" y="230"/>
                  </a:lnTo>
                  <a:cubicBezTo>
                    <a:pt x="231" y="133"/>
                    <a:pt x="125" y="8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35"/>
            <p:cNvSpPr/>
            <p:nvPr/>
          </p:nvSpPr>
          <p:spPr>
            <a:xfrm>
              <a:off x="624426" y="3012341"/>
              <a:ext cx="815" cy="733"/>
            </a:xfrm>
            <a:custGeom>
              <a:avLst/>
              <a:gdLst/>
              <a:ahLst/>
              <a:cxnLst/>
              <a:rect l="l" t="t" r="r" b="b"/>
              <a:pathLst>
                <a:path w="10" h="9" extrusionOk="0">
                  <a:moveTo>
                    <a:pt x="0" y="0"/>
                  </a:moveTo>
                  <a:cubicBezTo>
                    <a:pt x="0" y="0"/>
                    <a:pt x="9" y="9"/>
                    <a:pt x="9" y="9"/>
                  </a:cubicBezTo>
                  <a:cubicBezTo>
                    <a:pt x="9" y="0"/>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35"/>
            <p:cNvSpPr/>
            <p:nvPr/>
          </p:nvSpPr>
          <p:spPr>
            <a:xfrm>
              <a:off x="5059" y="3252885"/>
              <a:ext cx="695067" cy="118642"/>
            </a:xfrm>
            <a:custGeom>
              <a:avLst/>
              <a:gdLst/>
              <a:ahLst/>
              <a:cxnLst/>
              <a:rect l="l" t="t" r="r" b="b"/>
              <a:pathLst>
                <a:path w="8530" h="1456" extrusionOk="0">
                  <a:moveTo>
                    <a:pt x="812" y="1"/>
                  </a:moveTo>
                  <a:lnTo>
                    <a:pt x="108" y="616"/>
                  </a:lnTo>
                  <a:cubicBezTo>
                    <a:pt x="108" y="625"/>
                    <a:pt x="108" y="634"/>
                    <a:pt x="108" y="634"/>
                  </a:cubicBezTo>
                  <a:lnTo>
                    <a:pt x="99" y="634"/>
                  </a:lnTo>
                  <a:lnTo>
                    <a:pt x="1" y="715"/>
                  </a:lnTo>
                  <a:cubicBezTo>
                    <a:pt x="1" y="732"/>
                    <a:pt x="1" y="750"/>
                    <a:pt x="1" y="777"/>
                  </a:cubicBezTo>
                  <a:cubicBezTo>
                    <a:pt x="8" y="784"/>
                    <a:pt x="13" y="786"/>
                    <a:pt x="19" y="786"/>
                  </a:cubicBezTo>
                  <a:cubicBezTo>
                    <a:pt x="27" y="786"/>
                    <a:pt x="35" y="780"/>
                    <a:pt x="45" y="780"/>
                  </a:cubicBezTo>
                  <a:cubicBezTo>
                    <a:pt x="52" y="780"/>
                    <a:pt x="61" y="784"/>
                    <a:pt x="72" y="795"/>
                  </a:cubicBezTo>
                  <a:cubicBezTo>
                    <a:pt x="90" y="875"/>
                    <a:pt x="72" y="920"/>
                    <a:pt x="54" y="955"/>
                  </a:cubicBezTo>
                  <a:cubicBezTo>
                    <a:pt x="99" y="938"/>
                    <a:pt x="134" y="911"/>
                    <a:pt x="152" y="893"/>
                  </a:cubicBezTo>
                  <a:lnTo>
                    <a:pt x="830" y="286"/>
                  </a:lnTo>
                  <a:lnTo>
                    <a:pt x="1714" y="911"/>
                  </a:lnTo>
                  <a:cubicBezTo>
                    <a:pt x="1826" y="983"/>
                    <a:pt x="1947" y="1056"/>
                    <a:pt x="2088" y="1056"/>
                  </a:cubicBezTo>
                  <a:cubicBezTo>
                    <a:pt x="2102" y="1056"/>
                    <a:pt x="2117" y="1055"/>
                    <a:pt x="2133" y="1054"/>
                  </a:cubicBezTo>
                  <a:cubicBezTo>
                    <a:pt x="2276" y="1036"/>
                    <a:pt x="2374" y="938"/>
                    <a:pt x="2436" y="884"/>
                  </a:cubicBezTo>
                  <a:lnTo>
                    <a:pt x="2927" y="420"/>
                  </a:lnTo>
                  <a:lnTo>
                    <a:pt x="3774" y="1134"/>
                  </a:lnTo>
                  <a:lnTo>
                    <a:pt x="3837" y="1098"/>
                  </a:lnTo>
                  <a:cubicBezTo>
                    <a:pt x="4069" y="955"/>
                    <a:pt x="4256" y="777"/>
                    <a:pt x="4390" y="581"/>
                  </a:cubicBezTo>
                  <a:lnTo>
                    <a:pt x="5086" y="1312"/>
                  </a:lnTo>
                  <a:lnTo>
                    <a:pt x="5175" y="1232"/>
                  </a:lnTo>
                  <a:cubicBezTo>
                    <a:pt x="5371" y="1018"/>
                    <a:pt x="5550" y="795"/>
                    <a:pt x="5692" y="554"/>
                  </a:cubicBezTo>
                  <a:lnTo>
                    <a:pt x="6950" y="1455"/>
                  </a:lnTo>
                  <a:lnTo>
                    <a:pt x="7878" y="786"/>
                  </a:lnTo>
                  <a:cubicBezTo>
                    <a:pt x="8056" y="964"/>
                    <a:pt x="8262" y="1134"/>
                    <a:pt x="8476" y="1286"/>
                  </a:cubicBezTo>
                  <a:cubicBezTo>
                    <a:pt x="8494" y="1205"/>
                    <a:pt x="8511" y="1125"/>
                    <a:pt x="8529" y="1045"/>
                  </a:cubicBezTo>
                  <a:cubicBezTo>
                    <a:pt x="8324" y="893"/>
                    <a:pt x="8137" y="724"/>
                    <a:pt x="7967" y="554"/>
                  </a:cubicBezTo>
                  <a:lnTo>
                    <a:pt x="7896" y="483"/>
                  </a:lnTo>
                  <a:lnTo>
                    <a:pt x="6950" y="1178"/>
                  </a:lnTo>
                  <a:lnTo>
                    <a:pt x="5612" y="215"/>
                  </a:lnTo>
                  <a:lnTo>
                    <a:pt x="5550" y="331"/>
                  </a:lnTo>
                  <a:cubicBezTo>
                    <a:pt x="5425" y="563"/>
                    <a:pt x="5273" y="777"/>
                    <a:pt x="5086" y="982"/>
                  </a:cubicBezTo>
                  <a:lnTo>
                    <a:pt x="4327" y="188"/>
                  </a:lnTo>
                  <a:lnTo>
                    <a:pt x="4256" y="340"/>
                  </a:lnTo>
                  <a:cubicBezTo>
                    <a:pt x="4167" y="536"/>
                    <a:pt x="3997" y="715"/>
                    <a:pt x="3792" y="857"/>
                  </a:cubicBezTo>
                  <a:lnTo>
                    <a:pt x="2918" y="108"/>
                  </a:lnTo>
                  <a:lnTo>
                    <a:pt x="2276" y="715"/>
                  </a:lnTo>
                  <a:cubicBezTo>
                    <a:pt x="2222" y="768"/>
                    <a:pt x="2168" y="813"/>
                    <a:pt x="2106" y="822"/>
                  </a:cubicBezTo>
                  <a:cubicBezTo>
                    <a:pt x="2095" y="824"/>
                    <a:pt x="2085" y="825"/>
                    <a:pt x="2074" y="825"/>
                  </a:cubicBezTo>
                  <a:cubicBezTo>
                    <a:pt x="1996" y="825"/>
                    <a:pt x="1918" y="771"/>
                    <a:pt x="1847" y="724"/>
                  </a:cubicBezTo>
                  <a:lnTo>
                    <a:pt x="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5"/>
            <p:cNvSpPr/>
            <p:nvPr/>
          </p:nvSpPr>
          <p:spPr>
            <a:xfrm>
              <a:off x="5629" y="3149725"/>
              <a:ext cx="710468" cy="118561"/>
            </a:xfrm>
            <a:custGeom>
              <a:avLst/>
              <a:gdLst/>
              <a:ahLst/>
              <a:cxnLst/>
              <a:rect l="l" t="t" r="r" b="b"/>
              <a:pathLst>
                <a:path w="8719" h="1455" extrusionOk="0">
                  <a:moveTo>
                    <a:pt x="877" y="0"/>
                  </a:moveTo>
                  <a:lnTo>
                    <a:pt x="92" y="687"/>
                  </a:lnTo>
                  <a:cubicBezTo>
                    <a:pt x="119" y="714"/>
                    <a:pt x="83" y="749"/>
                    <a:pt x="110" y="794"/>
                  </a:cubicBezTo>
                  <a:cubicBezTo>
                    <a:pt x="65" y="883"/>
                    <a:pt x="38" y="812"/>
                    <a:pt x="47" y="919"/>
                  </a:cubicBezTo>
                  <a:cubicBezTo>
                    <a:pt x="42" y="928"/>
                    <a:pt x="37" y="931"/>
                    <a:pt x="33" y="931"/>
                  </a:cubicBezTo>
                  <a:cubicBezTo>
                    <a:pt x="17" y="931"/>
                    <a:pt x="12" y="874"/>
                    <a:pt x="12" y="874"/>
                  </a:cubicBezTo>
                  <a:lnTo>
                    <a:pt x="12" y="874"/>
                  </a:lnTo>
                  <a:cubicBezTo>
                    <a:pt x="0" y="935"/>
                    <a:pt x="20" y="941"/>
                    <a:pt x="43" y="941"/>
                  </a:cubicBezTo>
                  <a:cubicBezTo>
                    <a:pt x="49" y="941"/>
                    <a:pt x="55" y="941"/>
                    <a:pt x="60" y="941"/>
                  </a:cubicBezTo>
                  <a:cubicBezTo>
                    <a:pt x="69" y="941"/>
                    <a:pt x="77" y="942"/>
                    <a:pt x="83" y="946"/>
                  </a:cubicBezTo>
                  <a:cubicBezTo>
                    <a:pt x="83" y="955"/>
                    <a:pt x="83" y="964"/>
                    <a:pt x="83" y="964"/>
                  </a:cubicBezTo>
                  <a:cubicBezTo>
                    <a:pt x="145" y="946"/>
                    <a:pt x="190" y="910"/>
                    <a:pt x="208" y="892"/>
                  </a:cubicBezTo>
                  <a:lnTo>
                    <a:pt x="895" y="286"/>
                  </a:lnTo>
                  <a:lnTo>
                    <a:pt x="1778" y="910"/>
                  </a:lnTo>
                  <a:cubicBezTo>
                    <a:pt x="1891" y="983"/>
                    <a:pt x="2011" y="1055"/>
                    <a:pt x="2152" y="1055"/>
                  </a:cubicBezTo>
                  <a:cubicBezTo>
                    <a:pt x="2167" y="1055"/>
                    <a:pt x="2182" y="1055"/>
                    <a:pt x="2197" y="1053"/>
                  </a:cubicBezTo>
                  <a:cubicBezTo>
                    <a:pt x="2340" y="1035"/>
                    <a:pt x="2438" y="937"/>
                    <a:pt x="2500" y="883"/>
                  </a:cubicBezTo>
                  <a:lnTo>
                    <a:pt x="2982" y="419"/>
                  </a:lnTo>
                  <a:lnTo>
                    <a:pt x="3830" y="1133"/>
                  </a:lnTo>
                  <a:lnTo>
                    <a:pt x="3901" y="1097"/>
                  </a:lnTo>
                  <a:cubicBezTo>
                    <a:pt x="4133" y="955"/>
                    <a:pt x="4320" y="776"/>
                    <a:pt x="4445" y="580"/>
                  </a:cubicBezTo>
                  <a:lnTo>
                    <a:pt x="5150" y="1312"/>
                  </a:lnTo>
                  <a:lnTo>
                    <a:pt x="5239" y="1231"/>
                  </a:lnTo>
                  <a:cubicBezTo>
                    <a:pt x="5436" y="1017"/>
                    <a:pt x="5614" y="794"/>
                    <a:pt x="5748" y="553"/>
                  </a:cubicBezTo>
                  <a:lnTo>
                    <a:pt x="7015" y="1454"/>
                  </a:lnTo>
                  <a:lnTo>
                    <a:pt x="7933" y="785"/>
                  </a:lnTo>
                  <a:cubicBezTo>
                    <a:pt x="8139" y="973"/>
                    <a:pt x="8353" y="1160"/>
                    <a:pt x="8585" y="1329"/>
                  </a:cubicBezTo>
                  <a:lnTo>
                    <a:pt x="8674" y="1392"/>
                  </a:lnTo>
                  <a:cubicBezTo>
                    <a:pt x="8674" y="1347"/>
                    <a:pt x="8674" y="1312"/>
                    <a:pt x="8683" y="1276"/>
                  </a:cubicBezTo>
                  <a:cubicBezTo>
                    <a:pt x="8647" y="1213"/>
                    <a:pt x="8718" y="1080"/>
                    <a:pt x="8647" y="1062"/>
                  </a:cubicBezTo>
                  <a:cubicBezTo>
                    <a:pt x="8692" y="1062"/>
                    <a:pt x="8701" y="990"/>
                    <a:pt x="8701" y="910"/>
                  </a:cubicBezTo>
                  <a:lnTo>
                    <a:pt x="8701" y="910"/>
                  </a:lnTo>
                  <a:cubicBezTo>
                    <a:pt x="8665" y="964"/>
                    <a:pt x="8638" y="1008"/>
                    <a:pt x="8611" y="1062"/>
                  </a:cubicBezTo>
                  <a:cubicBezTo>
                    <a:pt x="8406" y="901"/>
                    <a:pt x="8210" y="732"/>
                    <a:pt x="8032" y="553"/>
                  </a:cubicBezTo>
                  <a:lnTo>
                    <a:pt x="7960" y="482"/>
                  </a:lnTo>
                  <a:lnTo>
                    <a:pt x="7006" y="1178"/>
                  </a:lnTo>
                  <a:lnTo>
                    <a:pt x="5676" y="214"/>
                  </a:lnTo>
                  <a:lnTo>
                    <a:pt x="5614" y="330"/>
                  </a:lnTo>
                  <a:cubicBezTo>
                    <a:pt x="5489" y="562"/>
                    <a:pt x="5337" y="776"/>
                    <a:pt x="5150" y="981"/>
                  </a:cubicBezTo>
                  <a:lnTo>
                    <a:pt x="4392" y="187"/>
                  </a:lnTo>
                  <a:lnTo>
                    <a:pt x="4320" y="339"/>
                  </a:lnTo>
                  <a:cubicBezTo>
                    <a:pt x="4231" y="535"/>
                    <a:pt x="4062" y="714"/>
                    <a:pt x="3856" y="857"/>
                  </a:cubicBezTo>
                  <a:lnTo>
                    <a:pt x="2973" y="107"/>
                  </a:lnTo>
                  <a:lnTo>
                    <a:pt x="2340" y="714"/>
                  </a:lnTo>
                  <a:cubicBezTo>
                    <a:pt x="2286" y="767"/>
                    <a:pt x="2233" y="812"/>
                    <a:pt x="2161" y="821"/>
                  </a:cubicBezTo>
                  <a:cubicBezTo>
                    <a:pt x="2156" y="822"/>
                    <a:pt x="2149" y="822"/>
                    <a:pt x="2143" y="822"/>
                  </a:cubicBezTo>
                  <a:cubicBezTo>
                    <a:pt x="2067" y="822"/>
                    <a:pt x="1978" y="772"/>
                    <a:pt x="1912" y="723"/>
                  </a:cubicBezTo>
                  <a:lnTo>
                    <a:pt x="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5"/>
            <p:cNvSpPr/>
            <p:nvPr/>
          </p:nvSpPr>
          <p:spPr>
            <a:xfrm>
              <a:off x="713082" y="3248566"/>
              <a:ext cx="3015" cy="5867"/>
            </a:xfrm>
            <a:custGeom>
              <a:avLst/>
              <a:gdLst/>
              <a:ahLst/>
              <a:cxnLst/>
              <a:rect l="l" t="t" r="r" b="b"/>
              <a:pathLst>
                <a:path w="37" h="72" extrusionOk="0">
                  <a:moveTo>
                    <a:pt x="36" y="0"/>
                  </a:moveTo>
                  <a:lnTo>
                    <a:pt x="36" y="0"/>
                  </a:lnTo>
                  <a:cubicBezTo>
                    <a:pt x="19" y="18"/>
                    <a:pt x="10" y="36"/>
                    <a:pt x="1" y="63"/>
                  </a:cubicBezTo>
                  <a:cubicBezTo>
                    <a:pt x="10" y="63"/>
                    <a:pt x="10" y="72"/>
                    <a:pt x="10" y="72"/>
                  </a:cubicBez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5"/>
            <p:cNvSpPr/>
            <p:nvPr/>
          </p:nvSpPr>
          <p:spPr>
            <a:xfrm>
              <a:off x="71225" y="3501496"/>
              <a:ext cx="472613" cy="99738"/>
            </a:xfrm>
            <a:custGeom>
              <a:avLst/>
              <a:gdLst/>
              <a:ahLst/>
              <a:cxnLst/>
              <a:rect l="l" t="t" r="r" b="b"/>
              <a:pathLst>
                <a:path w="5800" h="1224" extrusionOk="0">
                  <a:moveTo>
                    <a:pt x="161" y="1"/>
                  </a:moveTo>
                  <a:lnTo>
                    <a:pt x="0" y="153"/>
                  </a:lnTo>
                  <a:cubicBezTo>
                    <a:pt x="27" y="179"/>
                    <a:pt x="45" y="215"/>
                    <a:pt x="63" y="242"/>
                  </a:cubicBezTo>
                  <a:lnTo>
                    <a:pt x="36" y="233"/>
                  </a:lnTo>
                  <a:lnTo>
                    <a:pt x="36" y="233"/>
                  </a:lnTo>
                  <a:cubicBezTo>
                    <a:pt x="81" y="286"/>
                    <a:pt x="134" y="286"/>
                    <a:pt x="170" y="304"/>
                  </a:cubicBezTo>
                  <a:lnTo>
                    <a:pt x="179" y="295"/>
                  </a:lnTo>
                  <a:lnTo>
                    <a:pt x="866" y="777"/>
                  </a:lnTo>
                  <a:cubicBezTo>
                    <a:pt x="868" y="777"/>
                    <a:pt x="871" y="777"/>
                    <a:pt x="873" y="777"/>
                  </a:cubicBezTo>
                  <a:cubicBezTo>
                    <a:pt x="930" y="777"/>
                    <a:pt x="1025" y="852"/>
                    <a:pt x="1085" y="852"/>
                  </a:cubicBezTo>
                  <a:cubicBezTo>
                    <a:pt x="1101" y="852"/>
                    <a:pt x="1115" y="846"/>
                    <a:pt x="1125" y="831"/>
                  </a:cubicBezTo>
                  <a:cubicBezTo>
                    <a:pt x="1249" y="911"/>
                    <a:pt x="1205" y="920"/>
                    <a:pt x="1401" y="1000"/>
                  </a:cubicBezTo>
                  <a:cubicBezTo>
                    <a:pt x="1412" y="1005"/>
                    <a:pt x="1422" y="1008"/>
                    <a:pt x="1432" y="1008"/>
                  </a:cubicBezTo>
                  <a:cubicBezTo>
                    <a:pt x="1467" y="1008"/>
                    <a:pt x="1498" y="981"/>
                    <a:pt x="1545" y="981"/>
                  </a:cubicBezTo>
                  <a:cubicBezTo>
                    <a:pt x="1551" y="981"/>
                    <a:pt x="1556" y="981"/>
                    <a:pt x="1562" y="982"/>
                  </a:cubicBezTo>
                  <a:lnTo>
                    <a:pt x="1553" y="1027"/>
                  </a:lnTo>
                  <a:lnTo>
                    <a:pt x="1633" y="1000"/>
                  </a:lnTo>
                  <a:cubicBezTo>
                    <a:pt x="1704" y="964"/>
                    <a:pt x="1758" y="920"/>
                    <a:pt x="1794" y="884"/>
                  </a:cubicBezTo>
                  <a:lnTo>
                    <a:pt x="2275" y="420"/>
                  </a:lnTo>
                  <a:lnTo>
                    <a:pt x="3123" y="1143"/>
                  </a:lnTo>
                  <a:lnTo>
                    <a:pt x="3194" y="1098"/>
                  </a:lnTo>
                  <a:cubicBezTo>
                    <a:pt x="3426" y="964"/>
                    <a:pt x="3614" y="786"/>
                    <a:pt x="3738" y="581"/>
                  </a:cubicBezTo>
                  <a:lnTo>
                    <a:pt x="4354" y="1223"/>
                  </a:lnTo>
                  <a:cubicBezTo>
                    <a:pt x="4416" y="1196"/>
                    <a:pt x="4354" y="1187"/>
                    <a:pt x="4399" y="1161"/>
                  </a:cubicBezTo>
                  <a:lnTo>
                    <a:pt x="4399" y="1161"/>
                  </a:lnTo>
                  <a:cubicBezTo>
                    <a:pt x="4407" y="1205"/>
                    <a:pt x="4550" y="1187"/>
                    <a:pt x="4479" y="1223"/>
                  </a:cubicBezTo>
                  <a:cubicBezTo>
                    <a:pt x="4506" y="1214"/>
                    <a:pt x="4532" y="1214"/>
                    <a:pt x="4550" y="1205"/>
                  </a:cubicBezTo>
                  <a:cubicBezTo>
                    <a:pt x="4746" y="1009"/>
                    <a:pt x="4907" y="786"/>
                    <a:pt x="5041" y="563"/>
                  </a:cubicBezTo>
                  <a:lnTo>
                    <a:pt x="5603" y="964"/>
                  </a:lnTo>
                  <a:cubicBezTo>
                    <a:pt x="5630" y="947"/>
                    <a:pt x="5656" y="929"/>
                    <a:pt x="5674" y="911"/>
                  </a:cubicBezTo>
                  <a:lnTo>
                    <a:pt x="5674" y="911"/>
                  </a:lnTo>
                  <a:lnTo>
                    <a:pt x="5665" y="920"/>
                  </a:lnTo>
                  <a:lnTo>
                    <a:pt x="5665" y="920"/>
                  </a:lnTo>
                  <a:lnTo>
                    <a:pt x="5799" y="822"/>
                  </a:lnTo>
                  <a:lnTo>
                    <a:pt x="4961" y="224"/>
                  </a:lnTo>
                  <a:lnTo>
                    <a:pt x="4907" y="340"/>
                  </a:lnTo>
                  <a:cubicBezTo>
                    <a:pt x="4782" y="563"/>
                    <a:pt x="4631" y="786"/>
                    <a:pt x="4443" y="991"/>
                  </a:cubicBezTo>
                  <a:lnTo>
                    <a:pt x="3685" y="197"/>
                  </a:lnTo>
                  <a:lnTo>
                    <a:pt x="3614" y="340"/>
                  </a:lnTo>
                  <a:cubicBezTo>
                    <a:pt x="3515" y="536"/>
                    <a:pt x="3355" y="723"/>
                    <a:pt x="3141" y="866"/>
                  </a:cubicBezTo>
                  <a:lnTo>
                    <a:pt x="2266" y="117"/>
                  </a:lnTo>
                  <a:lnTo>
                    <a:pt x="1633" y="723"/>
                  </a:lnTo>
                  <a:cubicBezTo>
                    <a:pt x="1571" y="777"/>
                    <a:pt x="1517" y="822"/>
                    <a:pt x="1455" y="831"/>
                  </a:cubicBezTo>
                  <a:cubicBezTo>
                    <a:pt x="1448" y="831"/>
                    <a:pt x="1441" y="832"/>
                    <a:pt x="1435" y="832"/>
                  </a:cubicBezTo>
                  <a:cubicBezTo>
                    <a:pt x="1352" y="832"/>
                    <a:pt x="1270" y="781"/>
                    <a:pt x="1196" y="723"/>
                  </a:cubicBezTo>
                  <a:lnTo>
                    <a:pt x="1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35"/>
            <p:cNvSpPr/>
            <p:nvPr/>
          </p:nvSpPr>
          <p:spPr>
            <a:xfrm>
              <a:off x="196222" y="3585099"/>
              <a:ext cx="1548" cy="815"/>
            </a:xfrm>
            <a:custGeom>
              <a:avLst/>
              <a:gdLst/>
              <a:ahLst/>
              <a:cxnLst/>
              <a:rect l="l" t="t" r="r" b="b"/>
              <a:pathLst>
                <a:path w="19" h="10" extrusionOk="0">
                  <a:moveTo>
                    <a:pt x="1" y="1"/>
                  </a:move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35"/>
            <p:cNvSpPr/>
            <p:nvPr/>
          </p:nvSpPr>
          <p:spPr>
            <a:xfrm>
              <a:off x="29097" y="3398336"/>
              <a:ext cx="640472" cy="119294"/>
            </a:xfrm>
            <a:custGeom>
              <a:avLst/>
              <a:gdLst/>
              <a:ahLst/>
              <a:cxnLst/>
              <a:rect l="l" t="t" r="r" b="b"/>
              <a:pathLst>
                <a:path w="7860" h="1464" extrusionOk="0">
                  <a:moveTo>
                    <a:pt x="749" y="0"/>
                  </a:moveTo>
                  <a:lnTo>
                    <a:pt x="0" y="669"/>
                  </a:lnTo>
                  <a:cubicBezTo>
                    <a:pt x="18" y="758"/>
                    <a:pt x="45" y="839"/>
                    <a:pt x="71" y="910"/>
                  </a:cubicBezTo>
                  <a:cubicBezTo>
                    <a:pt x="80" y="910"/>
                    <a:pt x="89" y="901"/>
                    <a:pt x="89" y="901"/>
                  </a:cubicBezTo>
                  <a:lnTo>
                    <a:pt x="767" y="294"/>
                  </a:lnTo>
                  <a:lnTo>
                    <a:pt x="1650" y="919"/>
                  </a:lnTo>
                  <a:cubicBezTo>
                    <a:pt x="1759" y="988"/>
                    <a:pt x="1873" y="1058"/>
                    <a:pt x="2007" y="1058"/>
                  </a:cubicBezTo>
                  <a:cubicBezTo>
                    <a:pt x="2027" y="1058"/>
                    <a:pt x="2048" y="1056"/>
                    <a:pt x="2070" y="1053"/>
                  </a:cubicBezTo>
                  <a:cubicBezTo>
                    <a:pt x="2221" y="1035"/>
                    <a:pt x="2320" y="946"/>
                    <a:pt x="2373" y="883"/>
                  </a:cubicBezTo>
                  <a:lnTo>
                    <a:pt x="2864" y="419"/>
                  </a:lnTo>
                  <a:lnTo>
                    <a:pt x="3711" y="1142"/>
                  </a:lnTo>
                  <a:lnTo>
                    <a:pt x="3783" y="1097"/>
                  </a:lnTo>
                  <a:cubicBezTo>
                    <a:pt x="4015" y="964"/>
                    <a:pt x="4202" y="785"/>
                    <a:pt x="4327" y="580"/>
                  </a:cubicBezTo>
                  <a:lnTo>
                    <a:pt x="5032" y="1320"/>
                  </a:lnTo>
                  <a:lnTo>
                    <a:pt x="5112" y="1231"/>
                  </a:lnTo>
                  <a:cubicBezTo>
                    <a:pt x="5317" y="1026"/>
                    <a:pt x="5487" y="794"/>
                    <a:pt x="5629" y="562"/>
                  </a:cubicBezTo>
                  <a:lnTo>
                    <a:pt x="6887" y="1463"/>
                  </a:lnTo>
                  <a:lnTo>
                    <a:pt x="7556" y="981"/>
                  </a:lnTo>
                  <a:cubicBezTo>
                    <a:pt x="7663" y="830"/>
                    <a:pt x="7761" y="669"/>
                    <a:pt x="7860" y="509"/>
                  </a:cubicBezTo>
                  <a:lnTo>
                    <a:pt x="7842" y="491"/>
                  </a:lnTo>
                  <a:lnTo>
                    <a:pt x="6887" y="1187"/>
                  </a:lnTo>
                  <a:lnTo>
                    <a:pt x="5549" y="223"/>
                  </a:lnTo>
                  <a:lnTo>
                    <a:pt x="5487" y="339"/>
                  </a:lnTo>
                  <a:cubicBezTo>
                    <a:pt x="5371" y="562"/>
                    <a:pt x="5210" y="785"/>
                    <a:pt x="5032" y="990"/>
                  </a:cubicBezTo>
                  <a:lnTo>
                    <a:pt x="4273" y="196"/>
                  </a:lnTo>
                  <a:lnTo>
                    <a:pt x="4202" y="348"/>
                  </a:lnTo>
                  <a:cubicBezTo>
                    <a:pt x="4104" y="535"/>
                    <a:pt x="3943" y="723"/>
                    <a:pt x="3729" y="865"/>
                  </a:cubicBezTo>
                  <a:lnTo>
                    <a:pt x="2855" y="116"/>
                  </a:lnTo>
                  <a:lnTo>
                    <a:pt x="2221" y="723"/>
                  </a:lnTo>
                  <a:cubicBezTo>
                    <a:pt x="2159" y="776"/>
                    <a:pt x="2105" y="821"/>
                    <a:pt x="2043" y="830"/>
                  </a:cubicBezTo>
                  <a:cubicBezTo>
                    <a:pt x="2036" y="830"/>
                    <a:pt x="2030" y="831"/>
                    <a:pt x="2023" y="831"/>
                  </a:cubicBezTo>
                  <a:cubicBezTo>
                    <a:pt x="1941" y="831"/>
                    <a:pt x="1859" y="781"/>
                    <a:pt x="1784" y="732"/>
                  </a:cubicBezTo>
                  <a:lnTo>
                    <a:pt x="7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9" name="Google Shape;739;p35"/>
          <p:cNvGrpSpPr/>
          <p:nvPr/>
        </p:nvGrpSpPr>
        <p:grpSpPr>
          <a:xfrm>
            <a:off x="716273" y="1908311"/>
            <a:ext cx="708042" cy="672918"/>
            <a:chOff x="828573" y="1670386"/>
            <a:chExt cx="708042" cy="672918"/>
          </a:xfrm>
        </p:grpSpPr>
        <p:sp>
          <p:nvSpPr>
            <p:cNvPr id="740" name="Google Shape;740;p35"/>
            <p:cNvSpPr/>
            <p:nvPr/>
          </p:nvSpPr>
          <p:spPr>
            <a:xfrm>
              <a:off x="912678" y="1770280"/>
              <a:ext cx="14501" cy="18770"/>
            </a:xfrm>
            <a:custGeom>
              <a:avLst/>
              <a:gdLst/>
              <a:ahLst/>
              <a:cxnLst/>
              <a:rect l="l" t="t" r="r" b="b"/>
              <a:pathLst>
                <a:path w="180" h="233" extrusionOk="0">
                  <a:moveTo>
                    <a:pt x="126" y="0"/>
                  </a:moveTo>
                  <a:cubicBezTo>
                    <a:pt x="126" y="71"/>
                    <a:pt x="108" y="63"/>
                    <a:pt x="117" y="134"/>
                  </a:cubicBezTo>
                  <a:cubicBezTo>
                    <a:pt x="99" y="158"/>
                    <a:pt x="77" y="170"/>
                    <a:pt x="62" y="170"/>
                  </a:cubicBezTo>
                  <a:cubicBezTo>
                    <a:pt x="54" y="170"/>
                    <a:pt x="48" y="167"/>
                    <a:pt x="45" y="161"/>
                  </a:cubicBezTo>
                  <a:cubicBezTo>
                    <a:pt x="45" y="179"/>
                    <a:pt x="1" y="196"/>
                    <a:pt x="10" y="232"/>
                  </a:cubicBezTo>
                  <a:cubicBezTo>
                    <a:pt x="72" y="223"/>
                    <a:pt x="117" y="179"/>
                    <a:pt x="135" y="107"/>
                  </a:cubicBezTo>
                  <a:cubicBezTo>
                    <a:pt x="138" y="105"/>
                    <a:pt x="141" y="105"/>
                    <a:pt x="143" y="105"/>
                  </a:cubicBezTo>
                  <a:cubicBezTo>
                    <a:pt x="153" y="105"/>
                    <a:pt x="154" y="118"/>
                    <a:pt x="161" y="125"/>
                  </a:cubicBezTo>
                  <a:cubicBezTo>
                    <a:pt x="170" y="80"/>
                    <a:pt x="179" y="9"/>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35"/>
            <p:cNvSpPr/>
            <p:nvPr/>
          </p:nvSpPr>
          <p:spPr>
            <a:xfrm>
              <a:off x="948608" y="1744340"/>
              <a:ext cx="1531" cy="2981"/>
            </a:xfrm>
            <a:custGeom>
              <a:avLst/>
              <a:gdLst/>
              <a:ahLst/>
              <a:cxnLst/>
              <a:rect l="l" t="t" r="r" b="b"/>
              <a:pathLst>
                <a:path w="19" h="37" extrusionOk="0">
                  <a:moveTo>
                    <a:pt x="19" y="1"/>
                  </a:moveTo>
                  <a:cubicBezTo>
                    <a:pt x="10" y="10"/>
                    <a:pt x="1" y="19"/>
                    <a:pt x="1" y="37"/>
                  </a:cubicBezTo>
                  <a:lnTo>
                    <a:pt x="19"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35"/>
            <p:cNvSpPr/>
            <p:nvPr/>
          </p:nvSpPr>
          <p:spPr>
            <a:xfrm>
              <a:off x="860959" y="1854546"/>
              <a:ext cx="806" cy="564"/>
            </a:xfrm>
            <a:custGeom>
              <a:avLst/>
              <a:gdLst/>
              <a:ahLst/>
              <a:cxnLst/>
              <a:rect l="l" t="t" r="r" b="b"/>
              <a:pathLst>
                <a:path w="10" h="7" extrusionOk="0">
                  <a:moveTo>
                    <a:pt x="8" y="0"/>
                  </a:moveTo>
                  <a:cubicBezTo>
                    <a:pt x="7" y="0"/>
                    <a:pt x="5" y="2"/>
                    <a:pt x="0" y="7"/>
                  </a:cubicBezTo>
                  <a:lnTo>
                    <a:pt x="9" y="7"/>
                  </a:lnTo>
                  <a:cubicBezTo>
                    <a:pt x="9" y="2"/>
                    <a:pt x="9"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35"/>
            <p:cNvSpPr/>
            <p:nvPr/>
          </p:nvSpPr>
          <p:spPr>
            <a:xfrm>
              <a:off x="835099" y="2017599"/>
              <a:ext cx="2900" cy="4995"/>
            </a:xfrm>
            <a:custGeom>
              <a:avLst/>
              <a:gdLst/>
              <a:ahLst/>
              <a:cxnLst/>
              <a:rect l="l" t="t" r="r" b="b"/>
              <a:pathLst>
                <a:path w="36" h="62" extrusionOk="0">
                  <a:moveTo>
                    <a:pt x="4" y="0"/>
                  </a:moveTo>
                  <a:cubicBezTo>
                    <a:pt x="1" y="0"/>
                    <a:pt x="0" y="15"/>
                    <a:pt x="0" y="61"/>
                  </a:cubicBezTo>
                  <a:cubicBezTo>
                    <a:pt x="8" y="46"/>
                    <a:pt x="22" y="37"/>
                    <a:pt x="32" y="35"/>
                  </a:cubicBezTo>
                  <a:lnTo>
                    <a:pt x="32" y="35"/>
                  </a:lnTo>
                  <a:cubicBezTo>
                    <a:pt x="32" y="35"/>
                    <a:pt x="32" y="35"/>
                    <a:pt x="33" y="35"/>
                  </a:cubicBezTo>
                  <a:cubicBezTo>
                    <a:pt x="34" y="35"/>
                    <a:pt x="35" y="35"/>
                    <a:pt x="36" y="35"/>
                  </a:cubicBezTo>
                  <a:cubicBezTo>
                    <a:pt x="35" y="35"/>
                    <a:pt x="33" y="35"/>
                    <a:pt x="32" y="35"/>
                  </a:cubicBezTo>
                  <a:lnTo>
                    <a:pt x="32" y="35"/>
                  </a:lnTo>
                  <a:cubicBezTo>
                    <a:pt x="18" y="34"/>
                    <a:pt x="9" y="0"/>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35"/>
            <p:cNvSpPr/>
            <p:nvPr/>
          </p:nvSpPr>
          <p:spPr>
            <a:xfrm>
              <a:off x="950058" y="1743695"/>
              <a:ext cx="1531" cy="2175"/>
            </a:xfrm>
            <a:custGeom>
              <a:avLst/>
              <a:gdLst/>
              <a:ahLst/>
              <a:cxnLst/>
              <a:rect l="l" t="t" r="r" b="b"/>
              <a:pathLst>
                <a:path w="19" h="27" extrusionOk="0">
                  <a:moveTo>
                    <a:pt x="18" y="0"/>
                  </a:moveTo>
                  <a:lnTo>
                    <a:pt x="1" y="18"/>
                  </a:lnTo>
                  <a:cubicBezTo>
                    <a:pt x="1" y="18"/>
                    <a:pt x="10" y="27"/>
                    <a:pt x="10" y="27"/>
                  </a:cubicBezTo>
                  <a:cubicBezTo>
                    <a:pt x="10" y="18"/>
                    <a:pt x="10" y="9"/>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35"/>
            <p:cNvSpPr/>
            <p:nvPr/>
          </p:nvSpPr>
          <p:spPr>
            <a:xfrm>
              <a:off x="828573" y="1670386"/>
              <a:ext cx="708042" cy="672918"/>
            </a:xfrm>
            <a:custGeom>
              <a:avLst/>
              <a:gdLst/>
              <a:ahLst/>
              <a:cxnLst/>
              <a:rect l="l" t="t" r="r" b="b"/>
              <a:pathLst>
                <a:path w="8789" h="8353" extrusionOk="0">
                  <a:moveTo>
                    <a:pt x="3998" y="80"/>
                  </a:moveTo>
                  <a:cubicBezTo>
                    <a:pt x="3998" y="89"/>
                    <a:pt x="3998" y="98"/>
                    <a:pt x="3998" y="116"/>
                  </a:cubicBezTo>
                  <a:lnTo>
                    <a:pt x="3935" y="116"/>
                  </a:lnTo>
                  <a:cubicBezTo>
                    <a:pt x="3935" y="107"/>
                    <a:pt x="3953" y="89"/>
                    <a:pt x="3998" y="80"/>
                  </a:cubicBezTo>
                  <a:close/>
                  <a:moveTo>
                    <a:pt x="6817" y="616"/>
                  </a:moveTo>
                  <a:cubicBezTo>
                    <a:pt x="6817" y="616"/>
                    <a:pt x="6818" y="617"/>
                    <a:pt x="6819" y="617"/>
                  </a:cubicBezTo>
                  <a:lnTo>
                    <a:pt x="6819" y="617"/>
                  </a:lnTo>
                  <a:cubicBezTo>
                    <a:pt x="6819" y="617"/>
                    <a:pt x="6818" y="616"/>
                    <a:pt x="6817" y="616"/>
                  </a:cubicBezTo>
                  <a:close/>
                  <a:moveTo>
                    <a:pt x="2053" y="642"/>
                  </a:moveTo>
                  <a:lnTo>
                    <a:pt x="2097" y="660"/>
                  </a:lnTo>
                  <a:cubicBezTo>
                    <a:pt x="2071" y="678"/>
                    <a:pt x="2053" y="687"/>
                    <a:pt x="2026" y="696"/>
                  </a:cubicBezTo>
                  <a:cubicBezTo>
                    <a:pt x="2026" y="687"/>
                    <a:pt x="2035" y="669"/>
                    <a:pt x="2053" y="642"/>
                  </a:cubicBezTo>
                  <a:close/>
                  <a:moveTo>
                    <a:pt x="1616" y="937"/>
                  </a:moveTo>
                  <a:cubicBezTo>
                    <a:pt x="1625" y="937"/>
                    <a:pt x="1642" y="946"/>
                    <a:pt x="1651" y="964"/>
                  </a:cubicBezTo>
                  <a:cubicBezTo>
                    <a:pt x="1625" y="981"/>
                    <a:pt x="1607" y="999"/>
                    <a:pt x="1580" y="1017"/>
                  </a:cubicBezTo>
                  <a:lnTo>
                    <a:pt x="1616" y="937"/>
                  </a:lnTo>
                  <a:close/>
                  <a:moveTo>
                    <a:pt x="7649" y="1056"/>
                  </a:moveTo>
                  <a:cubicBezTo>
                    <a:pt x="7649" y="1056"/>
                    <a:pt x="7649" y="1056"/>
                    <a:pt x="7649" y="1056"/>
                  </a:cubicBezTo>
                  <a:lnTo>
                    <a:pt x="7649" y="1056"/>
                  </a:lnTo>
                  <a:cubicBezTo>
                    <a:pt x="7654" y="1061"/>
                    <a:pt x="7659" y="1066"/>
                    <a:pt x="7664" y="1071"/>
                  </a:cubicBezTo>
                  <a:cubicBezTo>
                    <a:pt x="7656" y="1059"/>
                    <a:pt x="7652" y="1056"/>
                    <a:pt x="7649" y="1056"/>
                  </a:cubicBezTo>
                  <a:close/>
                  <a:moveTo>
                    <a:pt x="1292" y="1152"/>
                  </a:moveTo>
                  <a:cubicBezTo>
                    <a:pt x="1289" y="1155"/>
                    <a:pt x="1287" y="1159"/>
                    <a:pt x="1284" y="1163"/>
                  </a:cubicBezTo>
                  <a:lnTo>
                    <a:pt x="1284" y="1163"/>
                  </a:lnTo>
                  <a:cubicBezTo>
                    <a:pt x="1287" y="1159"/>
                    <a:pt x="1289" y="1156"/>
                    <a:pt x="1292" y="1152"/>
                  </a:cubicBezTo>
                  <a:close/>
                  <a:moveTo>
                    <a:pt x="1284" y="1163"/>
                  </a:moveTo>
                  <a:cubicBezTo>
                    <a:pt x="1263" y="1193"/>
                    <a:pt x="1251" y="1221"/>
                    <a:pt x="1259" y="1240"/>
                  </a:cubicBezTo>
                  <a:lnTo>
                    <a:pt x="1288" y="1223"/>
                  </a:lnTo>
                  <a:lnTo>
                    <a:pt x="1288" y="1223"/>
                  </a:lnTo>
                  <a:cubicBezTo>
                    <a:pt x="1289" y="1223"/>
                    <a:pt x="1290" y="1223"/>
                    <a:pt x="1290" y="1223"/>
                  </a:cubicBezTo>
                  <a:cubicBezTo>
                    <a:pt x="1294" y="1223"/>
                    <a:pt x="1299" y="1220"/>
                    <a:pt x="1303" y="1213"/>
                  </a:cubicBezTo>
                  <a:lnTo>
                    <a:pt x="1303" y="1213"/>
                  </a:lnTo>
                  <a:lnTo>
                    <a:pt x="1288" y="1223"/>
                  </a:lnTo>
                  <a:lnTo>
                    <a:pt x="1288" y="1223"/>
                  </a:lnTo>
                  <a:cubicBezTo>
                    <a:pt x="1277" y="1220"/>
                    <a:pt x="1270" y="1196"/>
                    <a:pt x="1277" y="1178"/>
                  </a:cubicBezTo>
                  <a:cubicBezTo>
                    <a:pt x="1279" y="1172"/>
                    <a:pt x="1281" y="1167"/>
                    <a:pt x="1284" y="1163"/>
                  </a:cubicBezTo>
                  <a:close/>
                  <a:moveTo>
                    <a:pt x="572" y="1954"/>
                  </a:moveTo>
                  <a:cubicBezTo>
                    <a:pt x="570" y="1960"/>
                    <a:pt x="569" y="1966"/>
                    <a:pt x="568" y="1971"/>
                  </a:cubicBezTo>
                  <a:lnTo>
                    <a:pt x="568" y="1971"/>
                  </a:lnTo>
                  <a:cubicBezTo>
                    <a:pt x="570" y="1965"/>
                    <a:pt x="571" y="1959"/>
                    <a:pt x="572" y="1954"/>
                  </a:cubicBezTo>
                  <a:close/>
                  <a:moveTo>
                    <a:pt x="8725" y="4463"/>
                  </a:moveTo>
                  <a:cubicBezTo>
                    <a:pt x="8724" y="4473"/>
                    <a:pt x="8724" y="4481"/>
                    <a:pt x="8726" y="4487"/>
                  </a:cubicBezTo>
                  <a:cubicBezTo>
                    <a:pt x="8726" y="4479"/>
                    <a:pt x="8726" y="4470"/>
                    <a:pt x="8725" y="4463"/>
                  </a:cubicBezTo>
                  <a:close/>
                  <a:moveTo>
                    <a:pt x="271" y="6032"/>
                  </a:moveTo>
                  <a:lnTo>
                    <a:pt x="271" y="6032"/>
                  </a:lnTo>
                  <a:cubicBezTo>
                    <a:pt x="273" y="6037"/>
                    <a:pt x="275" y="6042"/>
                    <a:pt x="277" y="6049"/>
                  </a:cubicBezTo>
                  <a:cubicBezTo>
                    <a:pt x="275" y="6043"/>
                    <a:pt x="273" y="6038"/>
                    <a:pt x="271" y="6032"/>
                  </a:cubicBezTo>
                  <a:close/>
                  <a:moveTo>
                    <a:pt x="326" y="6155"/>
                  </a:moveTo>
                  <a:cubicBezTo>
                    <a:pt x="333" y="6155"/>
                    <a:pt x="340" y="6162"/>
                    <a:pt x="340" y="6173"/>
                  </a:cubicBezTo>
                  <a:cubicBezTo>
                    <a:pt x="339" y="6173"/>
                    <a:pt x="339" y="6172"/>
                    <a:pt x="338" y="6172"/>
                  </a:cubicBezTo>
                  <a:lnTo>
                    <a:pt x="338" y="6172"/>
                  </a:lnTo>
                  <a:cubicBezTo>
                    <a:pt x="332" y="6172"/>
                    <a:pt x="339" y="6212"/>
                    <a:pt x="331" y="6245"/>
                  </a:cubicBezTo>
                  <a:cubicBezTo>
                    <a:pt x="331" y="6218"/>
                    <a:pt x="322" y="6191"/>
                    <a:pt x="313" y="6164"/>
                  </a:cubicBezTo>
                  <a:cubicBezTo>
                    <a:pt x="317" y="6158"/>
                    <a:pt x="321" y="6155"/>
                    <a:pt x="326" y="6155"/>
                  </a:cubicBezTo>
                  <a:close/>
                  <a:moveTo>
                    <a:pt x="5817" y="8168"/>
                  </a:moveTo>
                  <a:cubicBezTo>
                    <a:pt x="5814" y="8169"/>
                    <a:pt x="5811" y="8170"/>
                    <a:pt x="5809" y="8172"/>
                  </a:cubicBezTo>
                  <a:lnTo>
                    <a:pt x="5817" y="8172"/>
                  </a:lnTo>
                  <a:cubicBezTo>
                    <a:pt x="5817" y="8170"/>
                    <a:pt x="5817" y="8169"/>
                    <a:pt x="5817" y="8168"/>
                  </a:cubicBezTo>
                  <a:close/>
                  <a:moveTo>
                    <a:pt x="4453" y="0"/>
                  </a:moveTo>
                  <a:cubicBezTo>
                    <a:pt x="4426" y="18"/>
                    <a:pt x="4381" y="18"/>
                    <a:pt x="4408" y="45"/>
                  </a:cubicBezTo>
                  <a:cubicBezTo>
                    <a:pt x="4345" y="18"/>
                    <a:pt x="4285" y="9"/>
                    <a:pt x="4226" y="9"/>
                  </a:cubicBezTo>
                  <a:cubicBezTo>
                    <a:pt x="4167" y="9"/>
                    <a:pt x="4109" y="18"/>
                    <a:pt x="4051" y="27"/>
                  </a:cubicBezTo>
                  <a:cubicBezTo>
                    <a:pt x="3973" y="40"/>
                    <a:pt x="3895" y="67"/>
                    <a:pt x="3814" y="67"/>
                  </a:cubicBezTo>
                  <a:cubicBezTo>
                    <a:pt x="3783" y="67"/>
                    <a:pt x="3752" y="63"/>
                    <a:pt x="3721" y="54"/>
                  </a:cubicBezTo>
                  <a:cubicBezTo>
                    <a:pt x="3748" y="45"/>
                    <a:pt x="3775" y="27"/>
                    <a:pt x="3757" y="27"/>
                  </a:cubicBezTo>
                  <a:lnTo>
                    <a:pt x="3569" y="63"/>
                  </a:lnTo>
                  <a:cubicBezTo>
                    <a:pt x="3596" y="98"/>
                    <a:pt x="3605" y="80"/>
                    <a:pt x="3641" y="107"/>
                  </a:cubicBezTo>
                  <a:cubicBezTo>
                    <a:pt x="3623" y="134"/>
                    <a:pt x="3569" y="152"/>
                    <a:pt x="3525" y="161"/>
                  </a:cubicBezTo>
                  <a:cubicBezTo>
                    <a:pt x="3605" y="125"/>
                    <a:pt x="3516" y="107"/>
                    <a:pt x="3480" y="89"/>
                  </a:cubicBezTo>
                  <a:lnTo>
                    <a:pt x="3480" y="89"/>
                  </a:lnTo>
                  <a:cubicBezTo>
                    <a:pt x="3489" y="98"/>
                    <a:pt x="3480" y="116"/>
                    <a:pt x="3480" y="125"/>
                  </a:cubicBezTo>
                  <a:cubicBezTo>
                    <a:pt x="3463" y="118"/>
                    <a:pt x="3451" y="115"/>
                    <a:pt x="3443" y="115"/>
                  </a:cubicBezTo>
                  <a:cubicBezTo>
                    <a:pt x="3405" y="115"/>
                    <a:pt x="3448" y="180"/>
                    <a:pt x="3365" y="180"/>
                  </a:cubicBezTo>
                  <a:cubicBezTo>
                    <a:pt x="3357" y="180"/>
                    <a:pt x="3348" y="180"/>
                    <a:pt x="3337" y="178"/>
                  </a:cubicBezTo>
                  <a:lnTo>
                    <a:pt x="3346" y="161"/>
                  </a:lnTo>
                  <a:lnTo>
                    <a:pt x="3346" y="161"/>
                  </a:lnTo>
                  <a:cubicBezTo>
                    <a:pt x="3302" y="178"/>
                    <a:pt x="3257" y="214"/>
                    <a:pt x="3204" y="223"/>
                  </a:cubicBezTo>
                  <a:cubicBezTo>
                    <a:pt x="3177" y="187"/>
                    <a:pt x="3248" y="187"/>
                    <a:pt x="3248" y="161"/>
                  </a:cubicBezTo>
                  <a:lnTo>
                    <a:pt x="3248" y="161"/>
                  </a:lnTo>
                  <a:cubicBezTo>
                    <a:pt x="3183" y="169"/>
                    <a:pt x="3133" y="243"/>
                    <a:pt x="3064" y="243"/>
                  </a:cubicBezTo>
                  <a:cubicBezTo>
                    <a:pt x="3057" y="243"/>
                    <a:pt x="3050" y="243"/>
                    <a:pt x="3043" y="241"/>
                  </a:cubicBezTo>
                  <a:cubicBezTo>
                    <a:pt x="3079" y="223"/>
                    <a:pt x="3114" y="214"/>
                    <a:pt x="3150" y="187"/>
                  </a:cubicBezTo>
                  <a:cubicBezTo>
                    <a:pt x="3112" y="180"/>
                    <a:pt x="3091" y="177"/>
                    <a:pt x="3073" y="177"/>
                  </a:cubicBezTo>
                  <a:cubicBezTo>
                    <a:pt x="3050" y="177"/>
                    <a:pt x="3034" y="182"/>
                    <a:pt x="2998" y="187"/>
                  </a:cubicBezTo>
                  <a:lnTo>
                    <a:pt x="3007" y="187"/>
                  </a:lnTo>
                  <a:lnTo>
                    <a:pt x="2882" y="205"/>
                  </a:lnTo>
                  <a:lnTo>
                    <a:pt x="2918" y="205"/>
                  </a:lnTo>
                  <a:cubicBezTo>
                    <a:pt x="2858" y="335"/>
                    <a:pt x="2739" y="281"/>
                    <a:pt x="2651" y="382"/>
                  </a:cubicBezTo>
                  <a:lnTo>
                    <a:pt x="2651" y="382"/>
                  </a:lnTo>
                  <a:cubicBezTo>
                    <a:pt x="2724" y="290"/>
                    <a:pt x="2642" y="346"/>
                    <a:pt x="2642" y="303"/>
                  </a:cubicBezTo>
                  <a:cubicBezTo>
                    <a:pt x="2624" y="303"/>
                    <a:pt x="2601" y="306"/>
                    <a:pt x="2585" y="306"/>
                  </a:cubicBezTo>
                  <a:cubicBezTo>
                    <a:pt x="2568" y="306"/>
                    <a:pt x="2557" y="303"/>
                    <a:pt x="2561" y="294"/>
                  </a:cubicBezTo>
                  <a:lnTo>
                    <a:pt x="2561" y="294"/>
                  </a:lnTo>
                  <a:cubicBezTo>
                    <a:pt x="2517" y="348"/>
                    <a:pt x="2454" y="303"/>
                    <a:pt x="2392" y="393"/>
                  </a:cubicBezTo>
                  <a:cubicBezTo>
                    <a:pt x="2390" y="389"/>
                    <a:pt x="2386" y="387"/>
                    <a:pt x="2381" y="387"/>
                  </a:cubicBezTo>
                  <a:cubicBezTo>
                    <a:pt x="2372" y="387"/>
                    <a:pt x="2361" y="391"/>
                    <a:pt x="2350" y="391"/>
                  </a:cubicBezTo>
                  <a:cubicBezTo>
                    <a:pt x="2341" y="391"/>
                    <a:pt x="2333" y="388"/>
                    <a:pt x="2329" y="375"/>
                  </a:cubicBezTo>
                  <a:cubicBezTo>
                    <a:pt x="2298" y="397"/>
                    <a:pt x="2305" y="399"/>
                    <a:pt x="2320" y="399"/>
                  </a:cubicBezTo>
                  <a:cubicBezTo>
                    <a:pt x="2324" y="399"/>
                    <a:pt x="2329" y="399"/>
                    <a:pt x="2333" y="399"/>
                  </a:cubicBezTo>
                  <a:cubicBezTo>
                    <a:pt x="2347" y="399"/>
                    <a:pt x="2362" y="400"/>
                    <a:pt x="2365" y="410"/>
                  </a:cubicBezTo>
                  <a:cubicBezTo>
                    <a:pt x="2276" y="500"/>
                    <a:pt x="2080" y="491"/>
                    <a:pt x="1955" y="633"/>
                  </a:cubicBezTo>
                  <a:cubicBezTo>
                    <a:pt x="1857" y="723"/>
                    <a:pt x="1848" y="785"/>
                    <a:pt x="1785" y="856"/>
                  </a:cubicBezTo>
                  <a:cubicBezTo>
                    <a:pt x="1767" y="865"/>
                    <a:pt x="1749" y="883"/>
                    <a:pt x="1741" y="892"/>
                  </a:cubicBezTo>
                  <a:cubicBezTo>
                    <a:pt x="1714" y="883"/>
                    <a:pt x="1749" y="830"/>
                    <a:pt x="1749" y="830"/>
                  </a:cubicBezTo>
                  <a:lnTo>
                    <a:pt x="1749" y="830"/>
                  </a:lnTo>
                  <a:cubicBezTo>
                    <a:pt x="1678" y="856"/>
                    <a:pt x="1633" y="892"/>
                    <a:pt x="1589" y="955"/>
                  </a:cubicBezTo>
                  <a:cubicBezTo>
                    <a:pt x="1589" y="938"/>
                    <a:pt x="1582" y="931"/>
                    <a:pt x="1570" y="931"/>
                  </a:cubicBezTo>
                  <a:cubicBezTo>
                    <a:pt x="1563" y="931"/>
                    <a:pt x="1554" y="934"/>
                    <a:pt x="1544" y="937"/>
                  </a:cubicBezTo>
                  <a:cubicBezTo>
                    <a:pt x="1509" y="972"/>
                    <a:pt x="1553" y="999"/>
                    <a:pt x="1482" y="1035"/>
                  </a:cubicBezTo>
                  <a:cubicBezTo>
                    <a:pt x="1482" y="1008"/>
                    <a:pt x="1473" y="981"/>
                    <a:pt x="1491" y="955"/>
                  </a:cubicBezTo>
                  <a:lnTo>
                    <a:pt x="1491" y="955"/>
                  </a:lnTo>
                  <a:cubicBezTo>
                    <a:pt x="1446" y="1008"/>
                    <a:pt x="1410" y="1071"/>
                    <a:pt x="1366" y="1124"/>
                  </a:cubicBezTo>
                  <a:cubicBezTo>
                    <a:pt x="1339" y="1124"/>
                    <a:pt x="1375" y="1071"/>
                    <a:pt x="1384" y="1044"/>
                  </a:cubicBezTo>
                  <a:lnTo>
                    <a:pt x="1384" y="1044"/>
                  </a:lnTo>
                  <a:cubicBezTo>
                    <a:pt x="1356" y="1076"/>
                    <a:pt x="1319" y="1115"/>
                    <a:pt x="1292" y="1152"/>
                  </a:cubicBezTo>
                  <a:lnTo>
                    <a:pt x="1292" y="1152"/>
                  </a:lnTo>
                  <a:cubicBezTo>
                    <a:pt x="1308" y="1133"/>
                    <a:pt x="1328" y="1127"/>
                    <a:pt x="1345" y="1127"/>
                  </a:cubicBezTo>
                  <a:cubicBezTo>
                    <a:pt x="1358" y="1127"/>
                    <a:pt x="1368" y="1130"/>
                    <a:pt x="1375" y="1133"/>
                  </a:cubicBezTo>
                  <a:lnTo>
                    <a:pt x="1339" y="1178"/>
                  </a:lnTo>
                  <a:cubicBezTo>
                    <a:pt x="1346" y="1180"/>
                    <a:pt x="1353" y="1180"/>
                    <a:pt x="1360" y="1180"/>
                  </a:cubicBezTo>
                  <a:cubicBezTo>
                    <a:pt x="1444" y="1180"/>
                    <a:pt x="1488" y="1030"/>
                    <a:pt x="1562" y="972"/>
                  </a:cubicBezTo>
                  <a:lnTo>
                    <a:pt x="1562" y="1026"/>
                  </a:lnTo>
                  <a:cubicBezTo>
                    <a:pt x="1375" y="1187"/>
                    <a:pt x="1196" y="1365"/>
                    <a:pt x="1036" y="1570"/>
                  </a:cubicBezTo>
                  <a:lnTo>
                    <a:pt x="1027" y="1570"/>
                  </a:lnTo>
                  <a:cubicBezTo>
                    <a:pt x="1018" y="1552"/>
                    <a:pt x="1000" y="1534"/>
                    <a:pt x="982" y="1517"/>
                  </a:cubicBezTo>
                  <a:cubicBezTo>
                    <a:pt x="991" y="1517"/>
                    <a:pt x="1000" y="1517"/>
                    <a:pt x="1009" y="1499"/>
                  </a:cubicBezTo>
                  <a:lnTo>
                    <a:pt x="991" y="1445"/>
                  </a:lnTo>
                  <a:lnTo>
                    <a:pt x="955" y="1508"/>
                  </a:lnTo>
                  <a:cubicBezTo>
                    <a:pt x="947" y="1502"/>
                    <a:pt x="938" y="1499"/>
                    <a:pt x="928" y="1499"/>
                  </a:cubicBezTo>
                  <a:cubicBezTo>
                    <a:pt x="905" y="1499"/>
                    <a:pt x="874" y="1515"/>
                    <a:pt x="831" y="1552"/>
                  </a:cubicBezTo>
                  <a:cubicBezTo>
                    <a:pt x="822" y="1588"/>
                    <a:pt x="804" y="1624"/>
                    <a:pt x="795" y="1668"/>
                  </a:cubicBezTo>
                  <a:lnTo>
                    <a:pt x="750" y="1677"/>
                  </a:lnTo>
                  <a:cubicBezTo>
                    <a:pt x="768" y="1650"/>
                    <a:pt x="786" y="1624"/>
                    <a:pt x="804" y="1597"/>
                  </a:cubicBezTo>
                  <a:lnTo>
                    <a:pt x="804" y="1597"/>
                  </a:lnTo>
                  <a:cubicBezTo>
                    <a:pt x="741" y="1624"/>
                    <a:pt x="750" y="1668"/>
                    <a:pt x="741" y="1713"/>
                  </a:cubicBezTo>
                  <a:cubicBezTo>
                    <a:pt x="724" y="1713"/>
                    <a:pt x="706" y="1722"/>
                    <a:pt x="688" y="1731"/>
                  </a:cubicBezTo>
                  <a:cubicBezTo>
                    <a:pt x="679" y="1775"/>
                    <a:pt x="688" y="1820"/>
                    <a:pt x="688" y="1865"/>
                  </a:cubicBezTo>
                  <a:cubicBezTo>
                    <a:pt x="663" y="1865"/>
                    <a:pt x="660" y="1830"/>
                    <a:pt x="645" y="1830"/>
                  </a:cubicBezTo>
                  <a:cubicBezTo>
                    <a:pt x="639" y="1830"/>
                    <a:pt x="630" y="1837"/>
                    <a:pt x="616" y="1856"/>
                  </a:cubicBezTo>
                  <a:cubicBezTo>
                    <a:pt x="616" y="1878"/>
                    <a:pt x="626" y="1882"/>
                    <a:pt x="637" y="1882"/>
                  </a:cubicBezTo>
                  <a:cubicBezTo>
                    <a:pt x="643" y="1882"/>
                    <a:pt x="649" y="1881"/>
                    <a:pt x="655" y="1881"/>
                  </a:cubicBezTo>
                  <a:cubicBezTo>
                    <a:pt x="668" y="1881"/>
                    <a:pt x="678" y="1887"/>
                    <a:pt x="670" y="1927"/>
                  </a:cubicBezTo>
                  <a:cubicBezTo>
                    <a:pt x="608" y="1954"/>
                    <a:pt x="599" y="1927"/>
                    <a:pt x="590" y="1998"/>
                  </a:cubicBezTo>
                  <a:cubicBezTo>
                    <a:pt x="576" y="1998"/>
                    <a:pt x="568" y="1988"/>
                    <a:pt x="568" y="1971"/>
                  </a:cubicBezTo>
                  <a:lnTo>
                    <a:pt x="568" y="1971"/>
                  </a:lnTo>
                  <a:cubicBezTo>
                    <a:pt x="554" y="2031"/>
                    <a:pt x="512" y="2101"/>
                    <a:pt x="536" y="2141"/>
                  </a:cubicBezTo>
                  <a:cubicBezTo>
                    <a:pt x="479" y="2174"/>
                    <a:pt x="474" y="2296"/>
                    <a:pt x="426" y="2296"/>
                  </a:cubicBezTo>
                  <a:cubicBezTo>
                    <a:pt x="421" y="2296"/>
                    <a:pt x="417" y="2295"/>
                    <a:pt x="411" y="2293"/>
                  </a:cubicBezTo>
                  <a:lnTo>
                    <a:pt x="411" y="2293"/>
                  </a:lnTo>
                  <a:cubicBezTo>
                    <a:pt x="420" y="2311"/>
                    <a:pt x="429" y="2409"/>
                    <a:pt x="411" y="2453"/>
                  </a:cubicBezTo>
                  <a:cubicBezTo>
                    <a:pt x="404" y="2434"/>
                    <a:pt x="397" y="2427"/>
                    <a:pt x="391" y="2427"/>
                  </a:cubicBezTo>
                  <a:cubicBezTo>
                    <a:pt x="363" y="2427"/>
                    <a:pt x="342" y="2594"/>
                    <a:pt x="294" y="2594"/>
                  </a:cubicBezTo>
                  <a:cubicBezTo>
                    <a:pt x="289" y="2594"/>
                    <a:pt x="283" y="2592"/>
                    <a:pt x="277" y="2587"/>
                  </a:cubicBezTo>
                  <a:lnTo>
                    <a:pt x="277" y="2587"/>
                  </a:lnTo>
                  <a:cubicBezTo>
                    <a:pt x="319" y="2670"/>
                    <a:pt x="252" y="2823"/>
                    <a:pt x="250" y="2945"/>
                  </a:cubicBezTo>
                  <a:lnTo>
                    <a:pt x="250" y="2945"/>
                  </a:lnTo>
                  <a:cubicBezTo>
                    <a:pt x="250" y="2944"/>
                    <a:pt x="251" y="2944"/>
                    <a:pt x="251" y="2944"/>
                  </a:cubicBezTo>
                  <a:lnTo>
                    <a:pt x="251" y="2944"/>
                  </a:lnTo>
                  <a:cubicBezTo>
                    <a:pt x="251" y="2945"/>
                    <a:pt x="250" y="2945"/>
                    <a:pt x="250" y="2946"/>
                  </a:cubicBezTo>
                  <a:lnTo>
                    <a:pt x="250" y="2946"/>
                  </a:lnTo>
                  <a:cubicBezTo>
                    <a:pt x="250" y="2945"/>
                    <a:pt x="250" y="2945"/>
                    <a:pt x="250" y="2945"/>
                  </a:cubicBezTo>
                  <a:lnTo>
                    <a:pt x="250" y="2945"/>
                  </a:lnTo>
                  <a:cubicBezTo>
                    <a:pt x="248" y="2947"/>
                    <a:pt x="247" y="2950"/>
                    <a:pt x="247" y="2953"/>
                  </a:cubicBezTo>
                  <a:lnTo>
                    <a:pt x="247" y="2953"/>
                  </a:lnTo>
                  <a:cubicBezTo>
                    <a:pt x="248" y="2950"/>
                    <a:pt x="249" y="2948"/>
                    <a:pt x="250" y="2946"/>
                  </a:cubicBezTo>
                  <a:lnTo>
                    <a:pt x="250" y="2946"/>
                  </a:lnTo>
                  <a:cubicBezTo>
                    <a:pt x="250" y="2954"/>
                    <a:pt x="250" y="2963"/>
                    <a:pt x="251" y="2971"/>
                  </a:cubicBezTo>
                  <a:cubicBezTo>
                    <a:pt x="251" y="2971"/>
                    <a:pt x="246" y="2961"/>
                    <a:pt x="247" y="2953"/>
                  </a:cubicBezTo>
                  <a:lnTo>
                    <a:pt x="247" y="2953"/>
                  </a:lnTo>
                  <a:cubicBezTo>
                    <a:pt x="221" y="3008"/>
                    <a:pt x="196" y="3026"/>
                    <a:pt x="179" y="3069"/>
                  </a:cubicBezTo>
                  <a:cubicBezTo>
                    <a:pt x="233" y="3087"/>
                    <a:pt x="224" y="3194"/>
                    <a:pt x="260" y="3256"/>
                  </a:cubicBezTo>
                  <a:cubicBezTo>
                    <a:pt x="244" y="3271"/>
                    <a:pt x="233" y="3277"/>
                    <a:pt x="223" y="3277"/>
                  </a:cubicBezTo>
                  <a:cubicBezTo>
                    <a:pt x="192" y="3277"/>
                    <a:pt x="185" y="3210"/>
                    <a:pt x="146" y="3210"/>
                  </a:cubicBezTo>
                  <a:cubicBezTo>
                    <a:pt x="142" y="3210"/>
                    <a:pt x="139" y="3211"/>
                    <a:pt x="135" y="3212"/>
                  </a:cubicBezTo>
                  <a:cubicBezTo>
                    <a:pt x="185" y="3212"/>
                    <a:pt x="164" y="3347"/>
                    <a:pt x="199" y="3347"/>
                  </a:cubicBezTo>
                  <a:cubicBezTo>
                    <a:pt x="201" y="3347"/>
                    <a:pt x="204" y="3346"/>
                    <a:pt x="206" y="3345"/>
                  </a:cubicBezTo>
                  <a:lnTo>
                    <a:pt x="206" y="3345"/>
                  </a:lnTo>
                  <a:cubicBezTo>
                    <a:pt x="162" y="3399"/>
                    <a:pt x="179" y="3399"/>
                    <a:pt x="126" y="3426"/>
                  </a:cubicBezTo>
                  <a:cubicBezTo>
                    <a:pt x="197" y="3444"/>
                    <a:pt x="135" y="3488"/>
                    <a:pt x="170" y="3542"/>
                  </a:cubicBezTo>
                  <a:cubicBezTo>
                    <a:pt x="126" y="3631"/>
                    <a:pt x="99" y="3560"/>
                    <a:pt x="117" y="3667"/>
                  </a:cubicBezTo>
                  <a:cubicBezTo>
                    <a:pt x="112" y="3675"/>
                    <a:pt x="107" y="3678"/>
                    <a:pt x="103" y="3678"/>
                  </a:cubicBezTo>
                  <a:cubicBezTo>
                    <a:pt x="84" y="3678"/>
                    <a:pt x="72" y="3613"/>
                    <a:pt x="72" y="3613"/>
                  </a:cubicBezTo>
                  <a:lnTo>
                    <a:pt x="72" y="3613"/>
                  </a:lnTo>
                  <a:cubicBezTo>
                    <a:pt x="60" y="3684"/>
                    <a:pt x="84" y="3684"/>
                    <a:pt x="109" y="3684"/>
                  </a:cubicBezTo>
                  <a:cubicBezTo>
                    <a:pt x="122" y="3684"/>
                    <a:pt x="135" y="3684"/>
                    <a:pt x="144" y="3693"/>
                  </a:cubicBezTo>
                  <a:cubicBezTo>
                    <a:pt x="153" y="3818"/>
                    <a:pt x="99" y="3747"/>
                    <a:pt x="72" y="3792"/>
                  </a:cubicBezTo>
                  <a:cubicBezTo>
                    <a:pt x="81" y="3872"/>
                    <a:pt x="126" y="3934"/>
                    <a:pt x="117" y="3988"/>
                  </a:cubicBezTo>
                  <a:cubicBezTo>
                    <a:pt x="112" y="3993"/>
                    <a:pt x="110" y="3998"/>
                    <a:pt x="105" y="3998"/>
                  </a:cubicBezTo>
                  <a:cubicBezTo>
                    <a:pt x="102" y="3998"/>
                    <a:pt x="98" y="3995"/>
                    <a:pt x="90" y="3988"/>
                  </a:cubicBezTo>
                  <a:lnTo>
                    <a:pt x="90" y="3988"/>
                  </a:lnTo>
                  <a:cubicBezTo>
                    <a:pt x="135" y="4077"/>
                    <a:pt x="81" y="4229"/>
                    <a:pt x="135" y="4327"/>
                  </a:cubicBezTo>
                  <a:cubicBezTo>
                    <a:pt x="126" y="4336"/>
                    <a:pt x="126" y="4336"/>
                    <a:pt x="117" y="4345"/>
                  </a:cubicBezTo>
                  <a:cubicBezTo>
                    <a:pt x="144" y="4327"/>
                    <a:pt x="179" y="4327"/>
                    <a:pt x="197" y="4327"/>
                  </a:cubicBezTo>
                  <a:cubicBezTo>
                    <a:pt x="197" y="4380"/>
                    <a:pt x="224" y="4416"/>
                    <a:pt x="188" y="4434"/>
                  </a:cubicBezTo>
                  <a:cubicBezTo>
                    <a:pt x="197" y="4407"/>
                    <a:pt x="179" y="4398"/>
                    <a:pt x="170" y="4389"/>
                  </a:cubicBezTo>
                  <a:lnTo>
                    <a:pt x="170" y="4389"/>
                  </a:lnTo>
                  <a:lnTo>
                    <a:pt x="179" y="4434"/>
                  </a:lnTo>
                  <a:cubicBezTo>
                    <a:pt x="170" y="4442"/>
                    <a:pt x="164" y="4445"/>
                    <a:pt x="159" y="4445"/>
                  </a:cubicBezTo>
                  <a:cubicBezTo>
                    <a:pt x="139" y="4445"/>
                    <a:pt x="163" y="4371"/>
                    <a:pt x="126" y="4371"/>
                  </a:cubicBezTo>
                  <a:cubicBezTo>
                    <a:pt x="144" y="4461"/>
                    <a:pt x="179" y="4577"/>
                    <a:pt x="170" y="4648"/>
                  </a:cubicBezTo>
                  <a:cubicBezTo>
                    <a:pt x="168" y="4649"/>
                    <a:pt x="166" y="4649"/>
                    <a:pt x="164" y="4649"/>
                  </a:cubicBezTo>
                  <a:cubicBezTo>
                    <a:pt x="130" y="4649"/>
                    <a:pt x="141" y="4548"/>
                    <a:pt x="127" y="4548"/>
                  </a:cubicBezTo>
                  <a:cubicBezTo>
                    <a:pt x="123" y="4548"/>
                    <a:pt x="117" y="4556"/>
                    <a:pt x="108" y="4577"/>
                  </a:cubicBezTo>
                  <a:lnTo>
                    <a:pt x="126" y="4461"/>
                  </a:lnTo>
                  <a:lnTo>
                    <a:pt x="126" y="4461"/>
                  </a:lnTo>
                  <a:cubicBezTo>
                    <a:pt x="108" y="4478"/>
                    <a:pt x="98" y="4485"/>
                    <a:pt x="94" y="4485"/>
                  </a:cubicBezTo>
                  <a:cubicBezTo>
                    <a:pt x="81" y="4485"/>
                    <a:pt x="97" y="4445"/>
                    <a:pt x="82" y="4445"/>
                  </a:cubicBezTo>
                  <a:cubicBezTo>
                    <a:pt x="76" y="4445"/>
                    <a:pt x="65" y="4452"/>
                    <a:pt x="46" y="4469"/>
                  </a:cubicBezTo>
                  <a:cubicBezTo>
                    <a:pt x="28" y="4621"/>
                    <a:pt x="72" y="4639"/>
                    <a:pt x="54" y="4782"/>
                  </a:cubicBezTo>
                  <a:cubicBezTo>
                    <a:pt x="63" y="4794"/>
                    <a:pt x="71" y="4797"/>
                    <a:pt x="79" y="4797"/>
                  </a:cubicBezTo>
                  <a:cubicBezTo>
                    <a:pt x="87" y="4797"/>
                    <a:pt x="94" y="4794"/>
                    <a:pt x="101" y="4794"/>
                  </a:cubicBezTo>
                  <a:cubicBezTo>
                    <a:pt x="109" y="4794"/>
                    <a:pt x="117" y="4797"/>
                    <a:pt x="126" y="4808"/>
                  </a:cubicBezTo>
                  <a:cubicBezTo>
                    <a:pt x="179" y="5014"/>
                    <a:pt x="1" y="4978"/>
                    <a:pt x="72" y="5130"/>
                  </a:cubicBezTo>
                  <a:cubicBezTo>
                    <a:pt x="108" y="5174"/>
                    <a:pt x="170" y="5183"/>
                    <a:pt x="144" y="5299"/>
                  </a:cubicBezTo>
                  <a:lnTo>
                    <a:pt x="90" y="5263"/>
                  </a:lnTo>
                  <a:lnTo>
                    <a:pt x="90" y="5263"/>
                  </a:lnTo>
                  <a:cubicBezTo>
                    <a:pt x="90" y="5406"/>
                    <a:pt x="170" y="5335"/>
                    <a:pt x="153" y="5495"/>
                  </a:cubicBezTo>
                  <a:cubicBezTo>
                    <a:pt x="129" y="5472"/>
                    <a:pt x="119" y="5401"/>
                    <a:pt x="117" y="5401"/>
                  </a:cubicBezTo>
                  <a:cubicBezTo>
                    <a:pt x="117" y="5401"/>
                    <a:pt x="117" y="5403"/>
                    <a:pt x="117" y="5406"/>
                  </a:cubicBezTo>
                  <a:cubicBezTo>
                    <a:pt x="81" y="5504"/>
                    <a:pt x="153" y="5469"/>
                    <a:pt x="162" y="5549"/>
                  </a:cubicBezTo>
                  <a:lnTo>
                    <a:pt x="117" y="5567"/>
                  </a:lnTo>
                  <a:cubicBezTo>
                    <a:pt x="144" y="5718"/>
                    <a:pt x="206" y="5888"/>
                    <a:pt x="260" y="6049"/>
                  </a:cubicBezTo>
                  <a:cubicBezTo>
                    <a:pt x="250" y="6049"/>
                    <a:pt x="240" y="6041"/>
                    <a:pt x="232" y="6041"/>
                  </a:cubicBezTo>
                  <a:cubicBezTo>
                    <a:pt x="225" y="6041"/>
                    <a:pt x="219" y="6046"/>
                    <a:pt x="215" y="6066"/>
                  </a:cubicBezTo>
                  <a:cubicBezTo>
                    <a:pt x="295" y="6272"/>
                    <a:pt x="358" y="6512"/>
                    <a:pt x="429" y="6727"/>
                  </a:cubicBezTo>
                  <a:lnTo>
                    <a:pt x="509" y="6780"/>
                  </a:lnTo>
                  <a:cubicBezTo>
                    <a:pt x="516" y="6794"/>
                    <a:pt x="513" y="6813"/>
                    <a:pt x="502" y="6813"/>
                  </a:cubicBezTo>
                  <a:cubicBezTo>
                    <a:pt x="499" y="6813"/>
                    <a:pt x="496" y="6811"/>
                    <a:pt x="492" y="6807"/>
                  </a:cubicBezTo>
                  <a:lnTo>
                    <a:pt x="492" y="6807"/>
                  </a:lnTo>
                  <a:cubicBezTo>
                    <a:pt x="500" y="6833"/>
                    <a:pt x="506" y="6841"/>
                    <a:pt x="511" y="6841"/>
                  </a:cubicBezTo>
                  <a:cubicBezTo>
                    <a:pt x="520" y="6841"/>
                    <a:pt x="527" y="6819"/>
                    <a:pt x="541" y="6819"/>
                  </a:cubicBezTo>
                  <a:cubicBezTo>
                    <a:pt x="545" y="6819"/>
                    <a:pt x="549" y="6821"/>
                    <a:pt x="554" y="6825"/>
                  </a:cubicBezTo>
                  <a:cubicBezTo>
                    <a:pt x="575" y="6853"/>
                    <a:pt x="569" y="6875"/>
                    <a:pt x="552" y="6875"/>
                  </a:cubicBezTo>
                  <a:cubicBezTo>
                    <a:pt x="548" y="6875"/>
                    <a:pt x="542" y="6873"/>
                    <a:pt x="536" y="6869"/>
                  </a:cubicBezTo>
                  <a:lnTo>
                    <a:pt x="536" y="6869"/>
                  </a:lnTo>
                  <a:cubicBezTo>
                    <a:pt x="643" y="6985"/>
                    <a:pt x="848" y="7164"/>
                    <a:pt x="929" y="7306"/>
                  </a:cubicBezTo>
                  <a:lnTo>
                    <a:pt x="902" y="7297"/>
                  </a:lnTo>
                  <a:lnTo>
                    <a:pt x="902" y="7297"/>
                  </a:lnTo>
                  <a:cubicBezTo>
                    <a:pt x="982" y="7387"/>
                    <a:pt x="1063" y="7324"/>
                    <a:pt x="1116" y="7422"/>
                  </a:cubicBezTo>
                  <a:lnTo>
                    <a:pt x="1098" y="7413"/>
                  </a:lnTo>
                  <a:lnTo>
                    <a:pt x="1098" y="7413"/>
                  </a:lnTo>
                  <a:cubicBezTo>
                    <a:pt x="1294" y="7601"/>
                    <a:pt x="1562" y="7708"/>
                    <a:pt x="1714" y="7842"/>
                  </a:cubicBezTo>
                  <a:cubicBezTo>
                    <a:pt x="1720" y="7838"/>
                    <a:pt x="1728" y="7836"/>
                    <a:pt x="1736" y="7836"/>
                  </a:cubicBezTo>
                  <a:cubicBezTo>
                    <a:pt x="1793" y="7836"/>
                    <a:pt x="1890" y="7909"/>
                    <a:pt x="1949" y="7909"/>
                  </a:cubicBezTo>
                  <a:cubicBezTo>
                    <a:pt x="1967" y="7909"/>
                    <a:pt x="1981" y="7903"/>
                    <a:pt x="1990" y="7886"/>
                  </a:cubicBezTo>
                  <a:cubicBezTo>
                    <a:pt x="2115" y="7975"/>
                    <a:pt x="2071" y="7984"/>
                    <a:pt x="2267" y="8065"/>
                  </a:cubicBezTo>
                  <a:cubicBezTo>
                    <a:pt x="2276" y="8068"/>
                    <a:pt x="2285" y="8069"/>
                    <a:pt x="2293" y="8069"/>
                  </a:cubicBezTo>
                  <a:cubicBezTo>
                    <a:pt x="2329" y="8069"/>
                    <a:pt x="2360" y="8046"/>
                    <a:pt x="2409" y="8046"/>
                  </a:cubicBezTo>
                  <a:cubicBezTo>
                    <a:pt x="2415" y="8046"/>
                    <a:pt x="2421" y="8046"/>
                    <a:pt x="2427" y="8047"/>
                  </a:cubicBezTo>
                  <a:lnTo>
                    <a:pt x="2419" y="8091"/>
                  </a:lnTo>
                  <a:lnTo>
                    <a:pt x="2517" y="8065"/>
                  </a:lnTo>
                  <a:lnTo>
                    <a:pt x="2552" y="8127"/>
                  </a:lnTo>
                  <a:lnTo>
                    <a:pt x="2624" y="8127"/>
                  </a:lnTo>
                  <a:cubicBezTo>
                    <a:pt x="2597" y="8118"/>
                    <a:pt x="2570" y="8100"/>
                    <a:pt x="2579" y="8083"/>
                  </a:cubicBezTo>
                  <a:cubicBezTo>
                    <a:pt x="2677" y="8083"/>
                    <a:pt x="2811" y="8163"/>
                    <a:pt x="2811" y="8181"/>
                  </a:cubicBezTo>
                  <a:cubicBezTo>
                    <a:pt x="2851" y="8185"/>
                    <a:pt x="2889" y="8187"/>
                    <a:pt x="2927" y="8187"/>
                  </a:cubicBezTo>
                  <a:cubicBezTo>
                    <a:pt x="2965" y="8187"/>
                    <a:pt x="3003" y="8185"/>
                    <a:pt x="3043" y="8181"/>
                  </a:cubicBezTo>
                  <a:lnTo>
                    <a:pt x="3043" y="8181"/>
                  </a:lnTo>
                  <a:cubicBezTo>
                    <a:pt x="3034" y="8198"/>
                    <a:pt x="2998" y="8198"/>
                    <a:pt x="2963" y="8207"/>
                  </a:cubicBezTo>
                  <a:cubicBezTo>
                    <a:pt x="2982" y="8203"/>
                    <a:pt x="2997" y="8202"/>
                    <a:pt x="3007" y="8202"/>
                  </a:cubicBezTo>
                  <a:cubicBezTo>
                    <a:pt x="3057" y="8202"/>
                    <a:pt x="3019" y="8240"/>
                    <a:pt x="3065" y="8240"/>
                  </a:cubicBezTo>
                  <a:cubicBezTo>
                    <a:pt x="3074" y="8240"/>
                    <a:pt x="3087" y="8238"/>
                    <a:pt x="3105" y="8234"/>
                  </a:cubicBezTo>
                  <a:cubicBezTo>
                    <a:pt x="3088" y="8216"/>
                    <a:pt x="3114" y="8207"/>
                    <a:pt x="3114" y="8198"/>
                  </a:cubicBezTo>
                  <a:cubicBezTo>
                    <a:pt x="3159" y="8228"/>
                    <a:pt x="3258" y="8245"/>
                    <a:pt x="3342" y="8245"/>
                  </a:cubicBezTo>
                  <a:cubicBezTo>
                    <a:pt x="3359" y="8245"/>
                    <a:pt x="3376" y="8245"/>
                    <a:pt x="3391" y="8243"/>
                  </a:cubicBezTo>
                  <a:lnTo>
                    <a:pt x="3391" y="8243"/>
                  </a:lnTo>
                  <a:lnTo>
                    <a:pt x="3373" y="8279"/>
                  </a:lnTo>
                  <a:cubicBezTo>
                    <a:pt x="3543" y="8297"/>
                    <a:pt x="3739" y="8297"/>
                    <a:pt x="3926" y="8306"/>
                  </a:cubicBezTo>
                  <a:cubicBezTo>
                    <a:pt x="3864" y="8288"/>
                    <a:pt x="3882" y="8234"/>
                    <a:pt x="3935" y="8234"/>
                  </a:cubicBezTo>
                  <a:lnTo>
                    <a:pt x="3953" y="8279"/>
                  </a:lnTo>
                  <a:cubicBezTo>
                    <a:pt x="3998" y="8252"/>
                    <a:pt x="3899" y="8261"/>
                    <a:pt x="3980" y="8225"/>
                  </a:cubicBezTo>
                  <a:lnTo>
                    <a:pt x="3980" y="8225"/>
                  </a:lnTo>
                  <a:cubicBezTo>
                    <a:pt x="4051" y="8234"/>
                    <a:pt x="4024" y="8288"/>
                    <a:pt x="3980" y="8297"/>
                  </a:cubicBezTo>
                  <a:lnTo>
                    <a:pt x="4069" y="8288"/>
                  </a:lnTo>
                  <a:lnTo>
                    <a:pt x="4069" y="8288"/>
                  </a:lnTo>
                  <a:cubicBezTo>
                    <a:pt x="4069" y="8306"/>
                    <a:pt x="4051" y="8306"/>
                    <a:pt x="4042" y="8323"/>
                  </a:cubicBezTo>
                  <a:cubicBezTo>
                    <a:pt x="4047" y="8320"/>
                    <a:pt x="4053" y="8318"/>
                    <a:pt x="4061" y="8318"/>
                  </a:cubicBezTo>
                  <a:cubicBezTo>
                    <a:pt x="4095" y="8318"/>
                    <a:pt x="4153" y="8350"/>
                    <a:pt x="4200" y="8350"/>
                  </a:cubicBezTo>
                  <a:cubicBezTo>
                    <a:pt x="4218" y="8350"/>
                    <a:pt x="4235" y="8345"/>
                    <a:pt x="4247" y="8332"/>
                  </a:cubicBezTo>
                  <a:lnTo>
                    <a:pt x="4256" y="8350"/>
                  </a:lnTo>
                  <a:cubicBezTo>
                    <a:pt x="4294" y="8352"/>
                    <a:pt x="4327" y="8353"/>
                    <a:pt x="4358" y="8353"/>
                  </a:cubicBezTo>
                  <a:cubicBezTo>
                    <a:pt x="4482" y="8353"/>
                    <a:pt x="4565" y="8341"/>
                    <a:pt x="4693" y="8341"/>
                  </a:cubicBezTo>
                  <a:cubicBezTo>
                    <a:pt x="4693" y="8297"/>
                    <a:pt x="4756" y="8306"/>
                    <a:pt x="4809" y="8270"/>
                  </a:cubicBezTo>
                  <a:cubicBezTo>
                    <a:pt x="4909" y="8278"/>
                    <a:pt x="5016" y="8298"/>
                    <a:pt x="5134" y="8298"/>
                  </a:cubicBezTo>
                  <a:cubicBezTo>
                    <a:pt x="5153" y="8298"/>
                    <a:pt x="5173" y="8298"/>
                    <a:pt x="5193" y="8297"/>
                  </a:cubicBezTo>
                  <a:cubicBezTo>
                    <a:pt x="5291" y="8261"/>
                    <a:pt x="5220" y="8252"/>
                    <a:pt x="5264" y="8225"/>
                  </a:cubicBezTo>
                  <a:lnTo>
                    <a:pt x="5264" y="8225"/>
                  </a:lnTo>
                  <a:cubicBezTo>
                    <a:pt x="5273" y="8261"/>
                    <a:pt x="5416" y="8252"/>
                    <a:pt x="5345" y="8279"/>
                  </a:cubicBezTo>
                  <a:cubicBezTo>
                    <a:pt x="5514" y="8252"/>
                    <a:pt x="5559" y="8252"/>
                    <a:pt x="5764" y="8181"/>
                  </a:cubicBezTo>
                  <a:cubicBezTo>
                    <a:pt x="5746" y="8172"/>
                    <a:pt x="5719" y="8163"/>
                    <a:pt x="5728" y="8154"/>
                  </a:cubicBezTo>
                  <a:cubicBezTo>
                    <a:pt x="5741" y="8148"/>
                    <a:pt x="5756" y="8145"/>
                    <a:pt x="5770" y="8145"/>
                  </a:cubicBezTo>
                  <a:cubicBezTo>
                    <a:pt x="5793" y="8145"/>
                    <a:pt x="5814" y="8153"/>
                    <a:pt x="5817" y="8168"/>
                  </a:cubicBezTo>
                  <a:lnTo>
                    <a:pt x="5817" y="8168"/>
                  </a:lnTo>
                  <a:cubicBezTo>
                    <a:pt x="5923" y="8118"/>
                    <a:pt x="6062" y="8118"/>
                    <a:pt x="6192" y="8100"/>
                  </a:cubicBezTo>
                  <a:cubicBezTo>
                    <a:pt x="6335" y="8083"/>
                    <a:pt x="6469" y="8047"/>
                    <a:pt x="6540" y="7975"/>
                  </a:cubicBezTo>
                  <a:lnTo>
                    <a:pt x="6540" y="7975"/>
                  </a:lnTo>
                  <a:lnTo>
                    <a:pt x="6531" y="7984"/>
                  </a:lnTo>
                  <a:lnTo>
                    <a:pt x="6701" y="7859"/>
                  </a:lnTo>
                  <a:cubicBezTo>
                    <a:pt x="6716" y="7851"/>
                    <a:pt x="6724" y="7848"/>
                    <a:pt x="6728" y="7848"/>
                  </a:cubicBezTo>
                  <a:cubicBezTo>
                    <a:pt x="6742" y="7848"/>
                    <a:pt x="6691" y="7897"/>
                    <a:pt x="6722" y="7897"/>
                  </a:cubicBezTo>
                  <a:cubicBezTo>
                    <a:pt x="6726" y="7897"/>
                    <a:pt x="6730" y="7897"/>
                    <a:pt x="6736" y="7895"/>
                  </a:cubicBezTo>
                  <a:cubicBezTo>
                    <a:pt x="6897" y="7735"/>
                    <a:pt x="7040" y="7726"/>
                    <a:pt x="7165" y="7583"/>
                  </a:cubicBezTo>
                  <a:cubicBezTo>
                    <a:pt x="7254" y="7583"/>
                    <a:pt x="7352" y="7503"/>
                    <a:pt x="7441" y="7405"/>
                  </a:cubicBezTo>
                  <a:cubicBezTo>
                    <a:pt x="7530" y="7306"/>
                    <a:pt x="7611" y="7190"/>
                    <a:pt x="7700" y="7146"/>
                  </a:cubicBezTo>
                  <a:lnTo>
                    <a:pt x="7673" y="7137"/>
                  </a:lnTo>
                  <a:cubicBezTo>
                    <a:pt x="7682" y="7083"/>
                    <a:pt x="7718" y="7101"/>
                    <a:pt x="7744" y="7074"/>
                  </a:cubicBezTo>
                  <a:cubicBezTo>
                    <a:pt x="7742" y="7073"/>
                    <a:pt x="7740" y="7073"/>
                    <a:pt x="7738" y="7073"/>
                  </a:cubicBezTo>
                  <a:cubicBezTo>
                    <a:pt x="7727" y="7073"/>
                    <a:pt x="7716" y="7082"/>
                    <a:pt x="7708" y="7082"/>
                  </a:cubicBezTo>
                  <a:cubicBezTo>
                    <a:pt x="7703" y="7082"/>
                    <a:pt x="7700" y="7078"/>
                    <a:pt x="7700" y="7066"/>
                  </a:cubicBezTo>
                  <a:cubicBezTo>
                    <a:pt x="7932" y="6727"/>
                    <a:pt x="8208" y="6379"/>
                    <a:pt x="8378" y="5986"/>
                  </a:cubicBezTo>
                  <a:cubicBezTo>
                    <a:pt x="8440" y="5843"/>
                    <a:pt x="8280" y="5861"/>
                    <a:pt x="8396" y="5692"/>
                  </a:cubicBezTo>
                  <a:lnTo>
                    <a:pt x="8396" y="5692"/>
                  </a:lnTo>
                  <a:lnTo>
                    <a:pt x="8431" y="5763"/>
                  </a:lnTo>
                  <a:cubicBezTo>
                    <a:pt x="8467" y="5442"/>
                    <a:pt x="8592" y="5156"/>
                    <a:pt x="8610" y="4862"/>
                  </a:cubicBezTo>
                  <a:cubicBezTo>
                    <a:pt x="8619" y="4880"/>
                    <a:pt x="8628" y="4880"/>
                    <a:pt x="8628" y="4907"/>
                  </a:cubicBezTo>
                  <a:cubicBezTo>
                    <a:pt x="8672" y="4862"/>
                    <a:pt x="8672" y="4684"/>
                    <a:pt x="8645" y="4675"/>
                  </a:cubicBezTo>
                  <a:cubicBezTo>
                    <a:pt x="8649" y="4658"/>
                    <a:pt x="8654" y="4654"/>
                    <a:pt x="8659" y="4654"/>
                  </a:cubicBezTo>
                  <a:cubicBezTo>
                    <a:pt x="8664" y="4654"/>
                    <a:pt x="8670" y="4657"/>
                    <a:pt x="8676" y="4657"/>
                  </a:cubicBezTo>
                  <a:cubicBezTo>
                    <a:pt x="8680" y="4657"/>
                    <a:pt x="8685" y="4655"/>
                    <a:pt x="8690" y="4648"/>
                  </a:cubicBezTo>
                  <a:cubicBezTo>
                    <a:pt x="8726" y="4585"/>
                    <a:pt x="8681" y="4478"/>
                    <a:pt x="8717" y="4452"/>
                  </a:cubicBezTo>
                  <a:lnTo>
                    <a:pt x="8717" y="4452"/>
                  </a:lnTo>
                  <a:cubicBezTo>
                    <a:pt x="8721" y="4452"/>
                    <a:pt x="8724" y="4456"/>
                    <a:pt x="8725" y="4463"/>
                  </a:cubicBezTo>
                  <a:lnTo>
                    <a:pt x="8725" y="4463"/>
                  </a:lnTo>
                  <a:cubicBezTo>
                    <a:pt x="8727" y="4411"/>
                    <a:pt x="8748" y="4321"/>
                    <a:pt x="8722" y="4321"/>
                  </a:cubicBezTo>
                  <a:cubicBezTo>
                    <a:pt x="8718" y="4321"/>
                    <a:pt x="8713" y="4323"/>
                    <a:pt x="8708" y="4327"/>
                  </a:cubicBezTo>
                  <a:cubicBezTo>
                    <a:pt x="8744" y="4220"/>
                    <a:pt x="8717" y="4113"/>
                    <a:pt x="8752" y="4023"/>
                  </a:cubicBezTo>
                  <a:cubicBezTo>
                    <a:pt x="8708" y="3961"/>
                    <a:pt x="8779" y="3827"/>
                    <a:pt x="8717" y="3809"/>
                  </a:cubicBezTo>
                  <a:lnTo>
                    <a:pt x="8717" y="3809"/>
                  </a:lnTo>
                  <a:cubicBezTo>
                    <a:pt x="8718" y="3810"/>
                    <a:pt x="8719" y="3810"/>
                    <a:pt x="8721" y="3810"/>
                  </a:cubicBezTo>
                  <a:cubicBezTo>
                    <a:pt x="8779" y="3810"/>
                    <a:pt x="8770" y="3603"/>
                    <a:pt x="8735" y="3533"/>
                  </a:cubicBezTo>
                  <a:lnTo>
                    <a:pt x="8735" y="3533"/>
                  </a:lnTo>
                  <a:cubicBezTo>
                    <a:pt x="8737" y="3536"/>
                    <a:pt x="8739" y="3538"/>
                    <a:pt x="8741" y="3538"/>
                  </a:cubicBezTo>
                  <a:cubicBezTo>
                    <a:pt x="8751" y="3538"/>
                    <a:pt x="8755" y="3492"/>
                    <a:pt x="8770" y="3492"/>
                  </a:cubicBezTo>
                  <a:cubicBezTo>
                    <a:pt x="8773" y="3492"/>
                    <a:pt x="8776" y="3494"/>
                    <a:pt x="8779" y="3497"/>
                  </a:cubicBezTo>
                  <a:cubicBezTo>
                    <a:pt x="8771" y="3425"/>
                    <a:pt x="8756" y="3361"/>
                    <a:pt x="8734" y="3361"/>
                  </a:cubicBezTo>
                  <a:cubicBezTo>
                    <a:pt x="8731" y="3361"/>
                    <a:pt x="8729" y="3361"/>
                    <a:pt x="8726" y="3363"/>
                  </a:cubicBezTo>
                  <a:cubicBezTo>
                    <a:pt x="8788" y="3203"/>
                    <a:pt x="8628" y="3078"/>
                    <a:pt x="8717" y="2971"/>
                  </a:cubicBezTo>
                  <a:cubicBezTo>
                    <a:pt x="8654" y="2730"/>
                    <a:pt x="8556" y="2516"/>
                    <a:pt x="8467" y="2320"/>
                  </a:cubicBezTo>
                  <a:cubicBezTo>
                    <a:pt x="8470" y="2319"/>
                    <a:pt x="8472" y="2319"/>
                    <a:pt x="8474" y="2319"/>
                  </a:cubicBezTo>
                  <a:cubicBezTo>
                    <a:pt x="8536" y="2319"/>
                    <a:pt x="8556" y="2518"/>
                    <a:pt x="8609" y="2518"/>
                  </a:cubicBezTo>
                  <a:cubicBezTo>
                    <a:pt x="8612" y="2518"/>
                    <a:pt x="8615" y="2517"/>
                    <a:pt x="8619" y="2516"/>
                  </a:cubicBezTo>
                  <a:cubicBezTo>
                    <a:pt x="8574" y="2418"/>
                    <a:pt x="8521" y="2346"/>
                    <a:pt x="8476" y="2275"/>
                  </a:cubicBezTo>
                  <a:cubicBezTo>
                    <a:pt x="8431" y="2204"/>
                    <a:pt x="8387" y="2141"/>
                    <a:pt x="8351" y="2043"/>
                  </a:cubicBezTo>
                  <a:cubicBezTo>
                    <a:pt x="8346" y="2028"/>
                    <a:pt x="8347" y="2022"/>
                    <a:pt x="8353" y="2022"/>
                  </a:cubicBezTo>
                  <a:cubicBezTo>
                    <a:pt x="8366" y="2022"/>
                    <a:pt x="8401" y="2057"/>
                    <a:pt x="8413" y="2070"/>
                  </a:cubicBezTo>
                  <a:cubicBezTo>
                    <a:pt x="8298" y="1891"/>
                    <a:pt x="8226" y="1704"/>
                    <a:pt x="8092" y="1570"/>
                  </a:cubicBezTo>
                  <a:lnTo>
                    <a:pt x="8092" y="1570"/>
                  </a:lnTo>
                  <a:cubicBezTo>
                    <a:pt x="8092" y="1570"/>
                    <a:pt x="8110" y="1579"/>
                    <a:pt x="8128" y="1597"/>
                  </a:cubicBezTo>
                  <a:cubicBezTo>
                    <a:pt x="8106" y="1575"/>
                    <a:pt x="8091" y="1536"/>
                    <a:pt x="8076" y="1536"/>
                  </a:cubicBezTo>
                  <a:cubicBezTo>
                    <a:pt x="8072" y="1536"/>
                    <a:pt x="8069" y="1538"/>
                    <a:pt x="8066" y="1543"/>
                  </a:cubicBezTo>
                  <a:lnTo>
                    <a:pt x="8092" y="1561"/>
                  </a:lnTo>
                  <a:cubicBezTo>
                    <a:pt x="8090" y="1579"/>
                    <a:pt x="8081" y="1586"/>
                    <a:pt x="8068" y="1586"/>
                  </a:cubicBezTo>
                  <a:cubicBezTo>
                    <a:pt x="8026" y="1586"/>
                    <a:pt x="7942" y="1513"/>
                    <a:pt x="7918" y="1508"/>
                  </a:cubicBezTo>
                  <a:lnTo>
                    <a:pt x="7918" y="1508"/>
                  </a:lnTo>
                  <a:cubicBezTo>
                    <a:pt x="8013" y="1504"/>
                    <a:pt x="7837" y="1365"/>
                    <a:pt x="7956" y="1365"/>
                  </a:cubicBezTo>
                  <a:cubicBezTo>
                    <a:pt x="7960" y="1365"/>
                    <a:pt x="7963" y="1365"/>
                    <a:pt x="7967" y="1365"/>
                  </a:cubicBezTo>
                  <a:cubicBezTo>
                    <a:pt x="7954" y="1352"/>
                    <a:pt x="7932" y="1344"/>
                    <a:pt x="7917" y="1344"/>
                  </a:cubicBezTo>
                  <a:cubicBezTo>
                    <a:pt x="7912" y="1344"/>
                    <a:pt x="7907" y="1345"/>
                    <a:pt x="7905" y="1347"/>
                  </a:cubicBezTo>
                  <a:cubicBezTo>
                    <a:pt x="7892" y="1328"/>
                    <a:pt x="7889" y="1313"/>
                    <a:pt x="7904" y="1313"/>
                  </a:cubicBezTo>
                  <a:cubicBezTo>
                    <a:pt x="7910" y="1313"/>
                    <a:pt x="7919" y="1315"/>
                    <a:pt x="7932" y="1320"/>
                  </a:cubicBezTo>
                  <a:cubicBezTo>
                    <a:pt x="7834" y="1231"/>
                    <a:pt x="7843" y="1285"/>
                    <a:pt x="7762" y="1195"/>
                  </a:cubicBezTo>
                  <a:cubicBezTo>
                    <a:pt x="7768" y="1193"/>
                    <a:pt x="7774" y="1192"/>
                    <a:pt x="7780" y="1192"/>
                  </a:cubicBezTo>
                  <a:cubicBezTo>
                    <a:pt x="7792" y="1192"/>
                    <a:pt x="7804" y="1195"/>
                    <a:pt x="7816" y="1195"/>
                  </a:cubicBezTo>
                  <a:cubicBezTo>
                    <a:pt x="7753" y="1169"/>
                    <a:pt x="7700" y="1142"/>
                    <a:pt x="7637" y="1062"/>
                  </a:cubicBezTo>
                  <a:cubicBezTo>
                    <a:pt x="7642" y="1062"/>
                    <a:pt x="7645" y="1056"/>
                    <a:pt x="7649" y="1056"/>
                  </a:cubicBezTo>
                  <a:lnTo>
                    <a:pt x="7649" y="1056"/>
                  </a:lnTo>
                  <a:cubicBezTo>
                    <a:pt x="7529" y="943"/>
                    <a:pt x="7408" y="914"/>
                    <a:pt x="7263" y="785"/>
                  </a:cubicBezTo>
                  <a:cubicBezTo>
                    <a:pt x="7307" y="776"/>
                    <a:pt x="7298" y="758"/>
                    <a:pt x="7272" y="741"/>
                  </a:cubicBezTo>
                  <a:cubicBezTo>
                    <a:pt x="7254" y="723"/>
                    <a:pt x="7227" y="714"/>
                    <a:pt x="7236" y="687"/>
                  </a:cubicBezTo>
                  <a:lnTo>
                    <a:pt x="7138" y="651"/>
                  </a:lnTo>
                  <a:lnTo>
                    <a:pt x="7165" y="696"/>
                  </a:lnTo>
                  <a:cubicBezTo>
                    <a:pt x="7084" y="660"/>
                    <a:pt x="6995" y="660"/>
                    <a:pt x="6942" y="607"/>
                  </a:cubicBezTo>
                  <a:lnTo>
                    <a:pt x="6942" y="607"/>
                  </a:lnTo>
                  <a:lnTo>
                    <a:pt x="7004" y="616"/>
                  </a:lnTo>
                  <a:cubicBezTo>
                    <a:pt x="6959" y="598"/>
                    <a:pt x="6906" y="571"/>
                    <a:pt x="6861" y="553"/>
                  </a:cubicBezTo>
                  <a:lnTo>
                    <a:pt x="6861" y="553"/>
                  </a:lnTo>
                  <a:cubicBezTo>
                    <a:pt x="6879" y="571"/>
                    <a:pt x="6906" y="598"/>
                    <a:pt x="6933" y="616"/>
                  </a:cubicBezTo>
                  <a:cubicBezTo>
                    <a:pt x="6923" y="614"/>
                    <a:pt x="6916" y="613"/>
                    <a:pt x="6910" y="613"/>
                  </a:cubicBezTo>
                  <a:cubicBezTo>
                    <a:pt x="6874" y="613"/>
                    <a:pt x="6884" y="640"/>
                    <a:pt x="6867" y="640"/>
                  </a:cubicBezTo>
                  <a:cubicBezTo>
                    <a:pt x="6859" y="640"/>
                    <a:pt x="6846" y="634"/>
                    <a:pt x="6819" y="617"/>
                  </a:cubicBezTo>
                  <a:lnTo>
                    <a:pt x="6819" y="617"/>
                  </a:lnTo>
                  <a:cubicBezTo>
                    <a:pt x="6819" y="617"/>
                    <a:pt x="6819" y="617"/>
                    <a:pt x="6819" y="617"/>
                  </a:cubicBezTo>
                  <a:cubicBezTo>
                    <a:pt x="6815" y="617"/>
                    <a:pt x="6734" y="583"/>
                    <a:pt x="6710" y="535"/>
                  </a:cubicBezTo>
                  <a:cubicBezTo>
                    <a:pt x="6656" y="535"/>
                    <a:pt x="6611" y="535"/>
                    <a:pt x="6558" y="500"/>
                  </a:cubicBezTo>
                  <a:cubicBezTo>
                    <a:pt x="6549" y="482"/>
                    <a:pt x="6594" y="446"/>
                    <a:pt x="6585" y="437"/>
                  </a:cubicBezTo>
                  <a:lnTo>
                    <a:pt x="6585" y="437"/>
                  </a:lnTo>
                  <a:cubicBezTo>
                    <a:pt x="6579" y="439"/>
                    <a:pt x="6573" y="440"/>
                    <a:pt x="6566" y="440"/>
                  </a:cubicBezTo>
                  <a:cubicBezTo>
                    <a:pt x="6515" y="440"/>
                    <a:pt x="6426" y="396"/>
                    <a:pt x="6361" y="396"/>
                  </a:cubicBezTo>
                  <a:cubicBezTo>
                    <a:pt x="6352" y="396"/>
                    <a:pt x="6345" y="397"/>
                    <a:pt x="6337" y="398"/>
                  </a:cubicBezTo>
                  <a:lnTo>
                    <a:pt x="6337" y="398"/>
                  </a:lnTo>
                  <a:cubicBezTo>
                    <a:pt x="6350" y="391"/>
                    <a:pt x="6360" y="373"/>
                    <a:pt x="6353" y="366"/>
                  </a:cubicBezTo>
                  <a:lnTo>
                    <a:pt x="6353" y="366"/>
                  </a:lnTo>
                  <a:lnTo>
                    <a:pt x="6308" y="393"/>
                  </a:lnTo>
                  <a:cubicBezTo>
                    <a:pt x="6272" y="366"/>
                    <a:pt x="6272" y="357"/>
                    <a:pt x="6281" y="339"/>
                  </a:cubicBezTo>
                  <a:cubicBezTo>
                    <a:pt x="6264" y="332"/>
                    <a:pt x="6253" y="329"/>
                    <a:pt x="6246" y="329"/>
                  </a:cubicBezTo>
                  <a:cubicBezTo>
                    <a:pt x="6219" y="329"/>
                    <a:pt x="6246" y="367"/>
                    <a:pt x="6229" y="367"/>
                  </a:cubicBezTo>
                  <a:cubicBezTo>
                    <a:pt x="6222" y="367"/>
                    <a:pt x="6206" y="360"/>
                    <a:pt x="6174" y="339"/>
                  </a:cubicBezTo>
                  <a:lnTo>
                    <a:pt x="6201" y="339"/>
                  </a:lnTo>
                  <a:cubicBezTo>
                    <a:pt x="6076" y="268"/>
                    <a:pt x="5933" y="286"/>
                    <a:pt x="5809" y="232"/>
                  </a:cubicBezTo>
                  <a:cubicBezTo>
                    <a:pt x="5802" y="207"/>
                    <a:pt x="5815" y="201"/>
                    <a:pt x="5832" y="201"/>
                  </a:cubicBezTo>
                  <a:cubicBezTo>
                    <a:pt x="5850" y="201"/>
                    <a:pt x="5874" y="207"/>
                    <a:pt x="5888" y="207"/>
                  </a:cubicBezTo>
                  <a:cubicBezTo>
                    <a:pt x="5900" y="207"/>
                    <a:pt x="5905" y="203"/>
                    <a:pt x="5898" y="187"/>
                  </a:cubicBezTo>
                  <a:cubicBezTo>
                    <a:pt x="5710" y="143"/>
                    <a:pt x="5496" y="161"/>
                    <a:pt x="5318" y="116"/>
                  </a:cubicBezTo>
                  <a:lnTo>
                    <a:pt x="5318" y="116"/>
                  </a:lnTo>
                  <a:lnTo>
                    <a:pt x="5354" y="125"/>
                  </a:lnTo>
                  <a:cubicBezTo>
                    <a:pt x="5346" y="140"/>
                    <a:pt x="5335" y="146"/>
                    <a:pt x="5322" y="146"/>
                  </a:cubicBezTo>
                  <a:cubicBezTo>
                    <a:pt x="5281" y="146"/>
                    <a:pt x="5217" y="86"/>
                    <a:pt x="5149" y="86"/>
                  </a:cubicBezTo>
                  <a:cubicBezTo>
                    <a:pt x="5144" y="86"/>
                    <a:pt x="5138" y="86"/>
                    <a:pt x="5133" y="87"/>
                  </a:cubicBezTo>
                  <a:lnTo>
                    <a:pt x="5133" y="87"/>
                  </a:lnTo>
                  <a:cubicBezTo>
                    <a:pt x="5151" y="79"/>
                    <a:pt x="5157" y="54"/>
                    <a:pt x="5157" y="54"/>
                  </a:cubicBezTo>
                  <a:cubicBezTo>
                    <a:pt x="5095" y="45"/>
                    <a:pt x="5023" y="45"/>
                    <a:pt x="4952" y="45"/>
                  </a:cubicBezTo>
                  <a:cubicBezTo>
                    <a:pt x="4931" y="42"/>
                    <a:pt x="4910" y="41"/>
                    <a:pt x="4887" y="41"/>
                  </a:cubicBezTo>
                  <a:cubicBezTo>
                    <a:pt x="4832" y="41"/>
                    <a:pt x="4772" y="47"/>
                    <a:pt x="4702" y="54"/>
                  </a:cubicBezTo>
                  <a:lnTo>
                    <a:pt x="4729" y="36"/>
                  </a:lnTo>
                  <a:cubicBezTo>
                    <a:pt x="4658" y="18"/>
                    <a:pt x="4533" y="18"/>
                    <a:pt x="4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35"/>
            <p:cNvSpPr/>
            <p:nvPr/>
          </p:nvSpPr>
          <p:spPr>
            <a:xfrm>
              <a:off x="1021917" y="2322197"/>
              <a:ext cx="1531" cy="806"/>
            </a:xfrm>
            <a:custGeom>
              <a:avLst/>
              <a:gdLst/>
              <a:ahLst/>
              <a:cxnLst/>
              <a:rect l="l" t="t" r="r" b="b"/>
              <a:pathLst>
                <a:path w="19" h="10" extrusionOk="0">
                  <a:moveTo>
                    <a:pt x="1" y="0"/>
                  </a:move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35"/>
            <p:cNvSpPr/>
            <p:nvPr/>
          </p:nvSpPr>
          <p:spPr>
            <a:xfrm>
              <a:off x="1107472" y="1677556"/>
              <a:ext cx="1531" cy="81"/>
            </a:xfrm>
            <a:custGeom>
              <a:avLst/>
              <a:gdLst/>
              <a:ahLst/>
              <a:cxnLst/>
              <a:rect l="l" t="t" r="r" b="b"/>
              <a:pathLst>
                <a:path w="19" h="1" extrusionOk="0">
                  <a:moveTo>
                    <a:pt x="18" y="0"/>
                  </a:moveTo>
                  <a:cubicBezTo>
                    <a:pt x="18" y="0"/>
                    <a:pt x="9" y="0"/>
                    <a:pt x="0" y="0"/>
                  </a:cubicBezTo>
                  <a:cubicBezTo>
                    <a:pt x="0" y="0"/>
                    <a:pt x="9" y="0"/>
                    <a:pt x="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35"/>
            <p:cNvSpPr/>
            <p:nvPr/>
          </p:nvSpPr>
          <p:spPr>
            <a:xfrm>
              <a:off x="1065017" y="1685450"/>
              <a:ext cx="5156" cy="806"/>
            </a:xfrm>
            <a:custGeom>
              <a:avLst/>
              <a:gdLst/>
              <a:ahLst/>
              <a:cxnLst/>
              <a:rect l="l" t="t" r="r" b="b"/>
              <a:pathLst>
                <a:path w="64" h="10" extrusionOk="0">
                  <a:moveTo>
                    <a:pt x="63" y="0"/>
                  </a:moveTo>
                  <a:lnTo>
                    <a:pt x="1" y="9"/>
                  </a:lnTo>
                  <a:cubicBezTo>
                    <a:pt x="28" y="9"/>
                    <a:pt x="54" y="9"/>
                    <a:pt x="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35"/>
            <p:cNvSpPr/>
            <p:nvPr/>
          </p:nvSpPr>
          <p:spPr>
            <a:xfrm>
              <a:off x="1040607" y="1693345"/>
              <a:ext cx="806" cy="1531"/>
            </a:xfrm>
            <a:custGeom>
              <a:avLst/>
              <a:gdLst/>
              <a:ahLst/>
              <a:cxnLst/>
              <a:rect l="l" t="t" r="r" b="b"/>
              <a:pathLst>
                <a:path w="10" h="19" extrusionOk="0">
                  <a:moveTo>
                    <a:pt x="10" y="1"/>
                  </a:moveTo>
                  <a:cubicBezTo>
                    <a:pt x="1" y="9"/>
                    <a:pt x="10" y="18"/>
                    <a:pt x="10" y="18"/>
                  </a:cubicBezTo>
                  <a:lnTo>
                    <a:pt x="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35"/>
            <p:cNvSpPr/>
            <p:nvPr/>
          </p:nvSpPr>
          <p:spPr>
            <a:xfrm>
              <a:off x="1483365" y="1798959"/>
              <a:ext cx="2900" cy="2981"/>
            </a:xfrm>
            <a:custGeom>
              <a:avLst/>
              <a:gdLst/>
              <a:ahLst/>
              <a:cxnLst/>
              <a:rect l="l" t="t" r="r" b="b"/>
              <a:pathLst>
                <a:path w="36" h="37" extrusionOk="0">
                  <a:moveTo>
                    <a:pt x="0" y="1"/>
                  </a:moveTo>
                  <a:cubicBezTo>
                    <a:pt x="0" y="1"/>
                    <a:pt x="9" y="10"/>
                    <a:pt x="9" y="10"/>
                  </a:cubicBezTo>
                  <a:cubicBezTo>
                    <a:pt x="36" y="37"/>
                    <a:pt x="18" y="1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35"/>
            <p:cNvSpPr/>
            <p:nvPr/>
          </p:nvSpPr>
          <p:spPr>
            <a:xfrm>
              <a:off x="1369050" y="1712680"/>
              <a:ext cx="4431" cy="1611"/>
            </a:xfrm>
            <a:custGeom>
              <a:avLst/>
              <a:gdLst/>
              <a:ahLst/>
              <a:cxnLst/>
              <a:rect l="l" t="t" r="r" b="b"/>
              <a:pathLst>
                <a:path w="55" h="20" extrusionOk="0">
                  <a:moveTo>
                    <a:pt x="15" y="1"/>
                  </a:moveTo>
                  <a:cubicBezTo>
                    <a:pt x="9" y="1"/>
                    <a:pt x="4" y="4"/>
                    <a:pt x="1" y="10"/>
                  </a:cubicBezTo>
                  <a:cubicBezTo>
                    <a:pt x="18" y="10"/>
                    <a:pt x="36" y="10"/>
                    <a:pt x="54" y="19"/>
                  </a:cubicBezTo>
                  <a:cubicBezTo>
                    <a:pt x="38" y="8"/>
                    <a:pt x="24"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35"/>
            <p:cNvSpPr/>
            <p:nvPr/>
          </p:nvSpPr>
          <p:spPr>
            <a:xfrm>
              <a:off x="1373401" y="1714210"/>
              <a:ext cx="6525" cy="2256"/>
            </a:xfrm>
            <a:custGeom>
              <a:avLst/>
              <a:gdLst/>
              <a:ahLst/>
              <a:cxnLst/>
              <a:rect l="l" t="t" r="r" b="b"/>
              <a:pathLst>
                <a:path w="81" h="28" extrusionOk="0">
                  <a:moveTo>
                    <a:pt x="0" y="0"/>
                  </a:moveTo>
                  <a:cubicBezTo>
                    <a:pt x="27" y="9"/>
                    <a:pt x="54" y="27"/>
                    <a:pt x="80" y="27"/>
                  </a:cubicBezTo>
                  <a:cubicBezTo>
                    <a:pt x="54" y="9"/>
                    <a:pt x="27"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35"/>
            <p:cNvSpPr/>
            <p:nvPr/>
          </p:nvSpPr>
          <p:spPr>
            <a:xfrm>
              <a:off x="927823" y="1762305"/>
              <a:ext cx="1450" cy="1531"/>
            </a:xfrm>
            <a:custGeom>
              <a:avLst/>
              <a:gdLst/>
              <a:ahLst/>
              <a:cxnLst/>
              <a:rect l="l" t="t" r="r" b="b"/>
              <a:pathLst>
                <a:path w="18" h="19" extrusionOk="0">
                  <a:moveTo>
                    <a:pt x="18" y="1"/>
                  </a:moveTo>
                  <a:cubicBezTo>
                    <a:pt x="9" y="1"/>
                    <a:pt x="9" y="1"/>
                    <a:pt x="0" y="10"/>
                  </a:cubicBezTo>
                  <a:cubicBezTo>
                    <a:pt x="0" y="10"/>
                    <a:pt x="0" y="10"/>
                    <a:pt x="0" y="19"/>
                  </a:cubicBezTo>
                  <a:cubicBezTo>
                    <a:pt x="9" y="10"/>
                    <a:pt x="9" y="1"/>
                    <a:pt x="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35"/>
            <p:cNvSpPr/>
            <p:nvPr/>
          </p:nvSpPr>
          <p:spPr>
            <a:xfrm>
              <a:off x="927098" y="1763755"/>
              <a:ext cx="1450" cy="1531"/>
            </a:xfrm>
            <a:custGeom>
              <a:avLst/>
              <a:gdLst/>
              <a:ahLst/>
              <a:cxnLst/>
              <a:rect l="l" t="t" r="r" b="b"/>
              <a:pathLst>
                <a:path w="18" h="19" extrusionOk="0">
                  <a:moveTo>
                    <a:pt x="9" y="1"/>
                  </a:moveTo>
                  <a:lnTo>
                    <a:pt x="0" y="19"/>
                  </a:lnTo>
                  <a:cubicBezTo>
                    <a:pt x="9" y="10"/>
                    <a:pt x="18"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35"/>
            <p:cNvSpPr/>
            <p:nvPr/>
          </p:nvSpPr>
          <p:spPr>
            <a:xfrm>
              <a:off x="925648" y="1765205"/>
              <a:ext cx="1531" cy="2981"/>
            </a:xfrm>
            <a:custGeom>
              <a:avLst/>
              <a:gdLst/>
              <a:ahLst/>
              <a:cxnLst/>
              <a:rect l="l" t="t" r="r" b="b"/>
              <a:pathLst>
                <a:path w="19" h="37" extrusionOk="0">
                  <a:moveTo>
                    <a:pt x="18" y="1"/>
                  </a:moveTo>
                  <a:lnTo>
                    <a:pt x="18" y="1"/>
                  </a:lnTo>
                  <a:cubicBezTo>
                    <a:pt x="9" y="10"/>
                    <a:pt x="0" y="18"/>
                    <a:pt x="0" y="36"/>
                  </a:cubicBezTo>
                  <a:lnTo>
                    <a:pt x="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35"/>
            <p:cNvSpPr/>
            <p:nvPr/>
          </p:nvSpPr>
          <p:spPr>
            <a:xfrm>
              <a:off x="960128" y="1730000"/>
              <a:ext cx="10876" cy="5800"/>
            </a:xfrm>
            <a:custGeom>
              <a:avLst/>
              <a:gdLst/>
              <a:ahLst/>
              <a:cxnLst/>
              <a:rect l="l" t="t" r="r" b="b"/>
              <a:pathLst>
                <a:path w="135" h="72" extrusionOk="0">
                  <a:moveTo>
                    <a:pt x="134" y="1"/>
                  </a:moveTo>
                  <a:lnTo>
                    <a:pt x="134" y="1"/>
                  </a:lnTo>
                  <a:cubicBezTo>
                    <a:pt x="99" y="18"/>
                    <a:pt x="36" y="27"/>
                    <a:pt x="0" y="63"/>
                  </a:cubicBezTo>
                  <a:lnTo>
                    <a:pt x="0" y="72"/>
                  </a:lnTo>
                  <a:cubicBezTo>
                    <a:pt x="9" y="36"/>
                    <a:pt x="116" y="36"/>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35"/>
            <p:cNvSpPr/>
            <p:nvPr/>
          </p:nvSpPr>
          <p:spPr>
            <a:xfrm>
              <a:off x="1305811" y="1687626"/>
              <a:ext cx="5800" cy="2900"/>
            </a:xfrm>
            <a:custGeom>
              <a:avLst/>
              <a:gdLst/>
              <a:ahLst/>
              <a:cxnLst/>
              <a:rect l="l" t="t" r="r" b="b"/>
              <a:pathLst>
                <a:path w="72" h="36" extrusionOk="0">
                  <a:moveTo>
                    <a:pt x="36" y="0"/>
                  </a:moveTo>
                  <a:lnTo>
                    <a:pt x="1" y="27"/>
                  </a:lnTo>
                  <a:lnTo>
                    <a:pt x="72" y="36"/>
                  </a:lnTo>
                  <a:lnTo>
                    <a:pt x="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35"/>
            <p:cNvSpPr/>
            <p:nvPr/>
          </p:nvSpPr>
          <p:spPr>
            <a:xfrm>
              <a:off x="1209542" y="1814105"/>
              <a:ext cx="48900" cy="48175"/>
            </a:xfrm>
            <a:custGeom>
              <a:avLst/>
              <a:gdLst/>
              <a:ahLst/>
              <a:cxnLst/>
              <a:rect l="l" t="t" r="r" b="b"/>
              <a:pathLst>
                <a:path w="607" h="598" extrusionOk="0">
                  <a:moveTo>
                    <a:pt x="294" y="0"/>
                  </a:moveTo>
                  <a:cubicBezTo>
                    <a:pt x="134" y="0"/>
                    <a:pt x="0" y="143"/>
                    <a:pt x="0" y="304"/>
                  </a:cubicBezTo>
                  <a:cubicBezTo>
                    <a:pt x="9" y="473"/>
                    <a:pt x="143" y="598"/>
                    <a:pt x="303" y="598"/>
                  </a:cubicBezTo>
                  <a:lnTo>
                    <a:pt x="312" y="598"/>
                  </a:lnTo>
                  <a:cubicBezTo>
                    <a:pt x="473" y="598"/>
                    <a:pt x="607" y="455"/>
                    <a:pt x="598" y="295"/>
                  </a:cubicBezTo>
                  <a:cubicBezTo>
                    <a:pt x="598" y="134"/>
                    <a:pt x="464"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35"/>
            <p:cNvSpPr/>
            <p:nvPr/>
          </p:nvSpPr>
          <p:spPr>
            <a:xfrm>
              <a:off x="1407880" y="1811205"/>
              <a:ext cx="48255" cy="48255"/>
            </a:xfrm>
            <a:custGeom>
              <a:avLst/>
              <a:gdLst/>
              <a:ahLst/>
              <a:cxnLst/>
              <a:rect l="l" t="t" r="r" b="b"/>
              <a:pathLst>
                <a:path w="599" h="599" extrusionOk="0">
                  <a:moveTo>
                    <a:pt x="295" y="1"/>
                  </a:moveTo>
                  <a:cubicBezTo>
                    <a:pt x="125" y="1"/>
                    <a:pt x="0" y="143"/>
                    <a:pt x="0" y="304"/>
                  </a:cubicBezTo>
                  <a:cubicBezTo>
                    <a:pt x="0" y="464"/>
                    <a:pt x="134" y="598"/>
                    <a:pt x="295" y="598"/>
                  </a:cubicBezTo>
                  <a:cubicBezTo>
                    <a:pt x="464" y="598"/>
                    <a:pt x="598" y="464"/>
                    <a:pt x="598" y="304"/>
                  </a:cubicBezTo>
                  <a:cubicBezTo>
                    <a:pt x="598" y="134"/>
                    <a:pt x="455"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35"/>
            <p:cNvSpPr/>
            <p:nvPr/>
          </p:nvSpPr>
          <p:spPr>
            <a:xfrm>
              <a:off x="860959" y="1854546"/>
              <a:ext cx="806" cy="564"/>
            </a:xfrm>
            <a:custGeom>
              <a:avLst/>
              <a:gdLst/>
              <a:ahLst/>
              <a:cxnLst/>
              <a:rect l="l" t="t" r="r" b="b"/>
              <a:pathLst>
                <a:path w="10" h="7" extrusionOk="0">
                  <a:moveTo>
                    <a:pt x="8" y="0"/>
                  </a:moveTo>
                  <a:cubicBezTo>
                    <a:pt x="7" y="0"/>
                    <a:pt x="5" y="2"/>
                    <a:pt x="0" y="7"/>
                  </a:cubicBezTo>
                  <a:lnTo>
                    <a:pt x="9" y="7"/>
                  </a:lnTo>
                  <a:cubicBezTo>
                    <a:pt x="9" y="2"/>
                    <a:pt x="9" y="0"/>
                    <a:pt x="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35"/>
            <p:cNvSpPr/>
            <p:nvPr/>
          </p:nvSpPr>
          <p:spPr>
            <a:xfrm>
              <a:off x="861684" y="1855029"/>
              <a:ext cx="81" cy="806"/>
            </a:xfrm>
            <a:custGeom>
              <a:avLst/>
              <a:gdLst/>
              <a:ahLst/>
              <a:cxnLst/>
              <a:rect l="l" t="t" r="r" b="b"/>
              <a:pathLst>
                <a:path w="1" h="10" extrusionOk="0">
                  <a:moveTo>
                    <a:pt x="0" y="1"/>
                  </a:moveTo>
                  <a:cubicBezTo>
                    <a:pt x="0" y="1"/>
                    <a:pt x="0" y="10"/>
                    <a:pt x="0" y="10"/>
                  </a:cubicBezTo>
                  <a:cubicBezTo>
                    <a:pt x="0" y="10"/>
                    <a:pt x="0" y="1"/>
                    <a:pt x="0" y="1"/>
                  </a:cubicBezTo>
                  <a:cubicBezTo>
                    <a:pt x="0" y="1"/>
                    <a:pt x="0" y="1"/>
                    <a:pt x="0" y="1"/>
                  </a:cubicBezTo>
                  <a:close/>
                </a:path>
              </a:pathLst>
            </a:custGeom>
            <a:solidFill>
              <a:srgbClr val="DDCC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35"/>
            <p:cNvSpPr/>
            <p:nvPr/>
          </p:nvSpPr>
          <p:spPr>
            <a:xfrm>
              <a:off x="1110292" y="1816280"/>
              <a:ext cx="48980" cy="48175"/>
            </a:xfrm>
            <a:custGeom>
              <a:avLst/>
              <a:gdLst/>
              <a:ahLst/>
              <a:cxnLst/>
              <a:rect l="l" t="t" r="r" b="b"/>
              <a:pathLst>
                <a:path w="608" h="598" extrusionOk="0">
                  <a:moveTo>
                    <a:pt x="295" y="0"/>
                  </a:moveTo>
                  <a:cubicBezTo>
                    <a:pt x="135" y="9"/>
                    <a:pt x="1" y="143"/>
                    <a:pt x="10" y="312"/>
                  </a:cubicBezTo>
                  <a:cubicBezTo>
                    <a:pt x="10" y="473"/>
                    <a:pt x="144" y="598"/>
                    <a:pt x="304" y="598"/>
                  </a:cubicBezTo>
                  <a:lnTo>
                    <a:pt x="313" y="598"/>
                  </a:lnTo>
                  <a:cubicBezTo>
                    <a:pt x="474" y="598"/>
                    <a:pt x="608" y="464"/>
                    <a:pt x="608" y="294"/>
                  </a:cubicBezTo>
                  <a:cubicBezTo>
                    <a:pt x="599" y="125"/>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35"/>
            <p:cNvSpPr/>
            <p:nvPr/>
          </p:nvSpPr>
          <p:spPr>
            <a:xfrm>
              <a:off x="1011122" y="1819825"/>
              <a:ext cx="49706" cy="48255"/>
            </a:xfrm>
            <a:custGeom>
              <a:avLst/>
              <a:gdLst/>
              <a:ahLst/>
              <a:cxnLst/>
              <a:rect l="l" t="t" r="r" b="b"/>
              <a:pathLst>
                <a:path w="617" h="599" extrusionOk="0">
                  <a:moveTo>
                    <a:pt x="312" y="0"/>
                  </a:moveTo>
                  <a:cubicBezTo>
                    <a:pt x="307" y="0"/>
                    <a:pt x="301" y="0"/>
                    <a:pt x="295" y="1"/>
                  </a:cubicBezTo>
                  <a:cubicBezTo>
                    <a:pt x="135" y="1"/>
                    <a:pt x="1" y="143"/>
                    <a:pt x="10" y="304"/>
                  </a:cubicBezTo>
                  <a:cubicBezTo>
                    <a:pt x="19" y="465"/>
                    <a:pt x="144" y="598"/>
                    <a:pt x="304" y="598"/>
                  </a:cubicBezTo>
                  <a:lnTo>
                    <a:pt x="322" y="598"/>
                  </a:lnTo>
                  <a:cubicBezTo>
                    <a:pt x="483" y="589"/>
                    <a:pt x="616" y="456"/>
                    <a:pt x="608" y="286"/>
                  </a:cubicBezTo>
                  <a:cubicBezTo>
                    <a:pt x="599" y="122"/>
                    <a:pt x="474"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35"/>
            <p:cNvSpPr/>
            <p:nvPr/>
          </p:nvSpPr>
          <p:spPr>
            <a:xfrm>
              <a:off x="912678" y="1823369"/>
              <a:ext cx="48980" cy="48255"/>
            </a:xfrm>
            <a:custGeom>
              <a:avLst/>
              <a:gdLst/>
              <a:ahLst/>
              <a:cxnLst/>
              <a:rect l="l" t="t" r="r" b="b"/>
              <a:pathLst>
                <a:path w="608" h="599" extrusionOk="0">
                  <a:moveTo>
                    <a:pt x="311" y="1"/>
                  </a:moveTo>
                  <a:cubicBezTo>
                    <a:pt x="306" y="1"/>
                    <a:pt x="301" y="1"/>
                    <a:pt x="295" y="1"/>
                  </a:cubicBezTo>
                  <a:cubicBezTo>
                    <a:pt x="126" y="1"/>
                    <a:pt x="1" y="144"/>
                    <a:pt x="1" y="305"/>
                  </a:cubicBezTo>
                  <a:cubicBezTo>
                    <a:pt x="10" y="465"/>
                    <a:pt x="143" y="599"/>
                    <a:pt x="304" y="599"/>
                  </a:cubicBezTo>
                  <a:lnTo>
                    <a:pt x="313" y="599"/>
                  </a:lnTo>
                  <a:cubicBezTo>
                    <a:pt x="482" y="590"/>
                    <a:pt x="607" y="447"/>
                    <a:pt x="598" y="287"/>
                  </a:cubicBezTo>
                  <a:cubicBezTo>
                    <a:pt x="598" y="123"/>
                    <a:pt x="465"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35"/>
            <p:cNvSpPr/>
            <p:nvPr/>
          </p:nvSpPr>
          <p:spPr>
            <a:xfrm>
              <a:off x="1308711" y="1812655"/>
              <a:ext cx="48175" cy="48255"/>
            </a:xfrm>
            <a:custGeom>
              <a:avLst/>
              <a:gdLst/>
              <a:ahLst/>
              <a:cxnLst/>
              <a:rect l="l" t="t" r="r" b="b"/>
              <a:pathLst>
                <a:path w="598" h="599" extrusionOk="0">
                  <a:moveTo>
                    <a:pt x="295" y="0"/>
                  </a:moveTo>
                  <a:cubicBezTo>
                    <a:pt x="125" y="0"/>
                    <a:pt x="0" y="134"/>
                    <a:pt x="0" y="304"/>
                  </a:cubicBezTo>
                  <a:cubicBezTo>
                    <a:pt x="0" y="464"/>
                    <a:pt x="134" y="598"/>
                    <a:pt x="295" y="598"/>
                  </a:cubicBezTo>
                  <a:lnTo>
                    <a:pt x="304" y="598"/>
                  </a:lnTo>
                  <a:cubicBezTo>
                    <a:pt x="464" y="598"/>
                    <a:pt x="598" y="455"/>
                    <a:pt x="598" y="295"/>
                  </a:cubicBezTo>
                  <a:cubicBezTo>
                    <a:pt x="598" y="125"/>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35"/>
            <p:cNvSpPr/>
            <p:nvPr/>
          </p:nvSpPr>
          <p:spPr>
            <a:xfrm>
              <a:off x="1261261" y="1692620"/>
              <a:ext cx="48980" cy="48255"/>
            </a:xfrm>
            <a:custGeom>
              <a:avLst/>
              <a:gdLst/>
              <a:ahLst/>
              <a:cxnLst/>
              <a:rect l="l" t="t" r="r" b="b"/>
              <a:pathLst>
                <a:path w="608" h="599" extrusionOk="0">
                  <a:moveTo>
                    <a:pt x="304" y="1"/>
                  </a:moveTo>
                  <a:cubicBezTo>
                    <a:pt x="134" y="10"/>
                    <a:pt x="0" y="143"/>
                    <a:pt x="9" y="304"/>
                  </a:cubicBezTo>
                  <a:cubicBezTo>
                    <a:pt x="9" y="468"/>
                    <a:pt x="135" y="599"/>
                    <a:pt x="289" y="599"/>
                  </a:cubicBezTo>
                  <a:cubicBezTo>
                    <a:pt x="294" y="599"/>
                    <a:pt x="299" y="599"/>
                    <a:pt x="304" y="598"/>
                  </a:cubicBezTo>
                  <a:cubicBezTo>
                    <a:pt x="473" y="598"/>
                    <a:pt x="607" y="465"/>
                    <a:pt x="607" y="295"/>
                  </a:cubicBezTo>
                  <a:cubicBezTo>
                    <a:pt x="598" y="134"/>
                    <a:pt x="464"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35"/>
            <p:cNvSpPr/>
            <p:nvPr/>
          </p:nvSpPr>
          <p:spPr>
            <a:xfrm>
              <a:off x="1063647" y="1696971"/>
              <a:ext cx="48900" cy="48175"/>
            </a:xfrm>
            <a:custGeom>
              <a:avLst/>
              <a:gdLst/>
              <a:ahLst/>
              <a:cxnLst/>
              <a:rect l="l" t="t" r="r" b="b"/>
              <a:pathLst>
                <a:path w="607" h="598" extrusionOk="0">
                  <a:moveTo>
                    <a:pt x="295" y="0"/>
                  </a:moveTo>
                  <a:cubicBezTo>
                    <a:pt x="125" y="9"/>
                    <a:pt x="0" y="143"/>
                    <a:pt x="0" y="312"/>
                  </a:cubicBezTo>
                  <a:cubicBezTo>
                    <a:pt x="9" y="473"/>
                    <a:pt x="143" y="598"/>
                    <a:pt x="303" y="598"/>
                  </a:cubicBezTo>
                  <a:lnTo>
                    <a:pt x="312" y="598"/>
                  </a:lnTo>
                  <a:cubicBezTo>
                    <a:pt x="473" y="598"/>
                    <a:pt x="607" y="455"/>
                    <a:pt x="598" y="295"/>
                  </a:cubicBezTo>
                  <a:cubicBezTo>
                    <a:pt x="598" y="125"/>
                    <a:pt x="45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35"/>
            <p:cNvSpPr/>
            <p:nvPr/>
          </p:nvSpPr>
          <p:spPr>
            <a:xfrm>
              <a:off x="1369050" y="1712680"/>
              <a:ext cx="4431" cy="1611"/>
            </a:xfrm>
            <a:custGeom>
              <a:avLst/>
              <a:gdLst/>
              <a:ahLst/>
              <a:cxnLst/>
              <a:rect l="l" t="t" r="r" b="b"/>
              <a:pathLst>
                <a:path w="55" h="20" extrusionOk="0">
                  <a:moveTo>
                    <a:pt x="15" y="1"/>
                  </a:moveTo>
                  <a:cubicBezTo>
                    <a:pt x="9" y="1"/>
                    <a:pt x="4" y="4"/>
                    <a:pt x="1" y="10"/>
                  </a:cubicBezTo>
                  <a:cubicBezTo>
                    <a:pt x="18" y="10"/>
                    <a:pt x="36" y="10"/>
                    <a:pt x="54" y="19"/>
                  </a:cubicBezTo>
                  <a:cubicBezTo>
                    <a:pt x="38" y="8"/>
                    <a:pt x="24" y="1"/>
                    <a:pt x="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35"/>
            <p:cNvSpPr/>
            <p:nvPr/>
          </p:nvSpPr>
          <p:spPr>
            <a:xfrm>
              <a:off x="965848" y="1730000"/>
              <a:ext cx="5156" cy="2981"/>
            </a:xfrm>
            <a:custGeom>
              <a:avLst/>
              <a:gdLst/>
              <a:ahLst/>
              <a:cxnLst/>
              <a:rect l="l" t="t" r="r" b="b"/>
              <a:pathLst>
                <a:path w="64" h="37" extrusionOk="0">
                  <a:moveTo>
                    <a:pt x="63" y="1"/>
                  </a:moveTo>
                  <a:lnTo>
                    <a:pt x="63" y="1"/>
                  </a:lnTo>
                  <a:cubicBezTo>
                    <a:pt x="45" y="9"/>
                    <a:pt x="28" y="9"/>
                    <a:pt x="1" y="18"/>
                  </a:cubicBezTo>
                  <a:cubicBezTo>
                    <a:pt x="1" y="27"/>
                    <a:pt x="10" y="27"/>
                    <a:pt x="10" y="36"/>
                  </a:cubicBezTo>
                  <a:cubicBezTo>
                    <a:pt x="37" y="27"/>
                    <a:pt x="54" y="18"/>
                    <a:pt x="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35"/>
            <p:cNvSpPr/>
            <p:nvPr/>
          </p:nvSpPr>
          <p:spPr>
            <a:xfrm>
              <a:off x="968748" y="1737170"/>
              <a:ext cx="806" cy="806"/>
            </a:xfrm>
            <a:custGeom>
              <a:avLst/>
              <a:gdLst/>
              <a:ahLst/>
              <a:cxnLst/>
              <a:rect l="l" t="t" r="r" b="b"/>
              <a:pathLst>
                <a:path w="10" h="10" extrusionOk="0">
                  <a:moveTo>
                    <a:pt x="9" y="1"/>
                  </a:moveTo>
                  <a:cubicBezTo>
                    <a:pt x="9" y="1"/>
                    <a:pt x="9" y="1"/>
                    <a:pt x="1" y="10"/>
                  </a:cubicBezTo>
                  <a:lnTo>
                    <a:pt x="9" y="10"/>
                  </a:lnTo>
                  <a:cubicBezTo>
                    <a:pt x="9" y="10"/>
                    <a:pt x="9" y="1"/>
                    <a:pt x="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35"/>
            <p:cNvSpPr/>
            <p:nvPr/>
          </p:nvSpPr>
          <p:spPr>
            <a:xfrm>
              <a:off x="1162092" y="1694715"/>
              <a:ext cx="48900" cy="48336"/>
            </a:xfrm>
            <a:custGeom>
              <a:avLst/>
              <a:gdLst/>
              <a:ahLst/>
              <a:cxnLst/>
              <a:rect l="l" t="t" r="r" b="b"/>
              <a:pathLst>
                <a:path w="607" h="600" extrusionOk="0">
                  <a:moveTo>
                    <a:pt x="319" y="1"/>
                  </a:moveTo>
                  <a:cubicBezTo>
                    <a:pt x="314" y="1"/>
                    <a:pt x="309" y="1"/>
                    <a:pt x="304" y="1"/>
                  </a:cubicBezTo>
                  <a:cubicBezTo>
                    <a:pt x="134" y="1"/>
                    <a:pt x="0" y="135"/>
                    <a:pt x="9" y="305"/>
                  </a:cubicBezTo>
                  <a:cubicBezTo>
                    <a:pt x="9" y="465"/>
                    <a:pt x="143" y="599"/>
                    <a:pt x="304" y="599"/>
                  </a:cubicBezTo>
                  <a:lnTo>
                    <a:pt x="313" y="599"/>
                  </a:lnTo>
                  <a:cubicBezTo>
                    <a:pt x="473" y="590"/>
                    <a:pt x="607" y="456"/>
                    <a:pt x="607" y="296"/>
                  </a:cubicBezTo>
                  <a:cubicBezTo>
                    <a:pt x="598" y="132"/>
                    <a:pt x="473"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35"/>
            <p:cNvSpPr/>
            <p:nvPr/>
          </p:nvSpPr>
          <p:spPr>
            <a:xfrm>
              <a:off x="1373401" y="1714210"/>
              <a:ext cx="6525" cy="2256"/>
            </a:xfrm>
            <a:custGeom>
              <a:avLst/>
              <a:gdLst/>
              <a:ahLst/>
              <a:cxnLst/>
              <a:rect l="l" t="t" r="r" b="b"/>
              <a:pathLst>
                <a:path w="81" h="28" extrusionOk="0">
                  <a:moveTo>
                    <a:pt x="0" y="0"/>
                  </a:moveTo>
                  <a:cubicBezTo>
                    <a:pt x="27" y="9"/>
                    <a:pt x="54" y="27"/>
                    <a:pt x="80" y="27"/>
                  </a:cubicBezTo>
                  <a:cubicBezTo>
                    <a:pt x="54" y="9"/>
                    <a:pt x="27"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35"/>
            <p:cNvSpPr/>
            <p:nvPr/>
          </p:nvSpPr>
          <p:spPr>
            <a:xfrm>
              <a:off x="1360431" y="1712760"/>
              <a:ext cx="46805" cy="27390"/>
            </a:xfrm>
            <a:custGeom>
              <a:avLst/>
              <a:gdLst/>
              <a:ahLst/>
              <a:cxnLst/>
              <a:rect l="l" t="t" r="r" b="b"/>
              <a:pathLst>
                <a:path w="581" h="340" extrusionOk="0">
                  <a:moveTo>
                    <a:pt x="215" y="90"/>
                  </a:moveTo>
                  <a:cubicBezTo>
                    <a:pt x="215" y="90"/>
                    <a:pt x="216" y="91"/>
                    <a:pt x="217" y="91"/>
                  </a:cubicBezTo>
                  <a:lnTo>
                    <a:pt x="217" y="91"/>
                  </a:lnTo>
                  <a:cubicBezTo>
                    <a:pt x="217" y="91"/>
                    <a:pt x="216" y="90"/>
                    <a:pt x="215" y="90"/>
                  </a:cubicBezTo>
                  <a:close/>
                  <a:moveTo>
                    <a:pt x="9" y="0"/>
                  </a:moveTo>
                  <a:cubicBezTo>
                    <a:pt x="9" y="18"/>
                    <a:pt x="1" y="27"/>
                    <a:pt x="1" y="45"/>
                  </a:cubicBezTo>
                  <a:cubicBezTo>
                    <a:pt x="1" y="206"/>
                    <a:pt x="134" y="339"/>
                    <a:pt x="304" y="339"/>
                  </a:cubicBezTo>
                  <a:cubicBezTo>
                    <a:pt x="429" y="339"/>
                    <a:pt x="536" y="259"/>
                    <a:pt x="580" y="143"/>
                  </a:cubicBezTo>
                  <a:lnTo>
                    <a:pt x="536" y="125"/>
                  </a:lnTo>
                  <a:lnTo>
                    <a:pt x="563" y="170"/>
                  </a:lnTo>
                  <a:cubicBezTo>
                    <a:pt x="482" y="134"/>
                    <a:pt x="393" y="134"/>
                    <a:pt x="340" y="81"/>
                  </a:cubicBezTo>
                  <a:lnTo>
                    <a:pt x="340" y="81"/>
                  </a:lnTo>
                  <a:lnTo>
                    <a:pt x="402" y="90"/>
                  </a:lnTo>
                  <a:cubicBezTo>
                    <a:pt x="357" y="72"/>
                    <a:pt x="304" y="45"/>
                    <a:pt x="259" y="27"/>
                  </a:cubicBezTo>
                  <a:lnTo>
                    <a:pt x="259" y="27"/>
                  </a:lnTo>
                  <a:cubicBezTo>
                    <a:pt x="277" y="45"/>
                    <a:pt x="304" y="72"/>
                    <a:pt x="331" y="90"/>
                  </a:cubicBezTo>
                  <a:cubicBezTo>
                    <a:pt x="321" y="88"/>
                    <a:pt x="314" y="87"/>
                    <a:pt x="308" y="87"/>
                  </a:cubicBezTo>
                  <a:cubicBezTo>
                    <a:pt x="272" y="87"/>
                    <a:pt x="282" y="114"/>
                    <a:pt x="265" y="114"/>
                  </a:cubicBezTo>
                  <a:cubicBezTo>
                    <a:pt x="257" y="114"/>
                    <a:pt x="244" y="108"/>
                    <a:pt x="217" y="91"/>
                  </a:cubicBezTo>
                  <a:lnTo>
                    <a:pt x="217" y="91"/>
                  </a:lnTo>
                  <a:cubicBezTo>
                    <a:pt x="217" y="91"/>
                    <a:pt x="217" y="91"/>
                    <a:pt x="217" y="91"/>
                  </a:cubicBezTo>
                  <a:cubicBezTo>
                    <a:pt x="213" y="91"/>
                    <a:pt x="132" y="57"/>
                    <a:pt x="108" y="9"/>
                  </a:cubicBezTo>
                  <a:cubicBezTo>
                    <a:pt x="72" y="9"/>
                    <a:pt x="45" y="9"/>
                    <a:pt x="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35"/>
            <p:cNvSpPr/>
            <p:nvPr/>
          </p:nvSpPr>
          <p:spPr>
            <a:xfrm>
              <a:off x="970923" y="1709135"/>
              <a:ext cx="42455" cy="38910"/>
            </a:xfrm>
            <a:custGeom>
              <a:avLst/>
              <a:gdLst/>
              <a:ahLst/>
              <a:cxnLst/>
              <a:rect l="l" t="t" r="r" b="b"/>
              <a:pathLst>
                <a:path w="527" h="483" extrusionOk="0">
                  <a:moveTo>
                    <a:pt x="286" y="161"/>
                  </a:moveTo>
                  <a:lnTo>
                    <a:pt x="330" y="179"/>
                  </a:lnTo>
                  <a:cubicBezTo>
                    <a:pt x="304" y="197"/>
                    <a:pt x="286" y="206"/>
                    <a:pt x="259" y="215"/>
                  </a:cubicBezTo>
                  <a:cubicBezTo>
                    <a:pt x="259" y="206"/>
                    <a:pt x="268" y="188"/>
                    <a:pt x="286" y="161"/>
                  </a:cubicBezTo>
                  <a:close/>
                  <a:moveTo>
                    <a:pt x="455" y="1"/>
                  </a:moveTo>
                  <a:cubicBezTo>
                    <a:pt x="366" y="36"/>
                    <a:pt x="268" y="63"/>
                    <a:pt x="188" y="152"/>
                  </a:cubicBezTo>
                  <a:cubicBezTo>
                    <a:pt x="90" y="242"/>
                    <a:pt x="81" y="304"/>
                    <a:pt x="18" y="375"/>
                  </a:cubicBezTo>
                  <a:cubicBezTo>
                    <a:pt x="18" y="384"/>
                    <a:pt x="9" y="384"/>
                    <a:pt x="0" y="384"/>
                  </a:cubicBezTo>
                  <a:cubicBezTo>
                    <a:pt x="63" y="447"/>
                    <a:pt x="134" y="483"/>
                    <a:pt x="223" y="483"/>
                  </a:cubicBezTo>
                  <a:lnTo>
                    <a:pt x="232" y="483"/>
                  </a:lnTo>
                  <a:cubicBezTo>
                    <a:pt x="393" y="483"/>
                    <a:pt x="527" y="340"/>
                    <a:pt x="527" y="179"/>
                  </a:cubicBezTo>
                  <a:cubicBezTo>
                    <a:pt x="518" y="108"/>
                    <a:pt x="500" y="54"/>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35"/>
            <p:cNvSpPr/>
            <p:nvPr/>
          </p:nvSpPr>
          <p:spPr>
            <a:xfrm>
              <a:off x="1145577" y="1934139"/>
              <a:ext cx="48900" cy="48175"/>
            </a:xfrm>
            <a:custGeom>
              <a:avLst/>
              <a:gdLst/>
              <a:ahLst/>
              <a:cxnLst/>
              <a:rect l="l" t="t" r="r" b="b"/>
              <a:pathLst>
                <a:path w="607" h="598" extrusionOk="0">
                  <a:moveTo>
                    <a:pt x="303" y="0"/>
                  </a:moveTo>
                  <a:cubicBezTo>
                    <a:pt x="134" y="9"/>
                    <a:pt x="0" y="143"/>
                    <a:pt x="9" y="312"/>
                  </a:cubicBezTo>
                  <a:cubicBezTo>
                    <a:pt x="9" y="473"/>
                    <a:pt x="143" y="598"/>
                    <a:pt x="303" y="598"/>
                  </a:cubicBezTo>
                  <a:lnTo>
                    <a:pt x="312" y="598"/>
                  </a:lnTo>
                  <a:cubicBezTo>
                    <a:pt x="482" y="598"/>
                    <a:pt x="607" y="464"/>
                    <a:pt x="607" y="294"/>
                  </a:cubicBezTo>
                  <a:cubicBezTo>
                    <a:pt x="598" y="134"/>
                    <a:pt x="464"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35"/>
            <p:cNvSpPr/>
            <p:nvPr/>
          </p:nvSpPr>
          <p:spPr>
            <a:xfrm>
              <a:off x="1443085" y="1931239"/>
              <a:ext cx="48255" cy="48255"/>
            </a:xfrm>
            <a:custGeom>
              <a:avLst/>
              <a:gdLst/>
              <a:ahLst/>
              <a:cxnLst/>
              <a:rect l="l" t="t" r="r" b="b"/>
              <a:pathLst>
                <a:path w="599" h="599" extrusionOk="0">
                  <a:moveTo>
                    <a:pt x="295" y="0"/>
                  </a:moveTo>
                  <a:cubicBezTo>
                    <a:pt x="134" y="0"/>
                    <a:pt x="0" y="134"/>
                    <a:pt x="0" y="295"/>
                  </a:cubicBezTo>
                  <a:cubicBezTo>
                    <a:pt x="0" y="464"/>
                    <a:pt x="134" y="598"/>
                    <a:pt x="304" y="598"/>
                  </a:cubicBezTo>
                  <a:cubicBezTo>
                    <a:pt x="464" y="598"/>
                    <a:pt x="598" y="464"/>
                    <a:pt x="598" y="295"/>
                  </a:cubicBezTo>
                  <a:cubicBezTo>
                    <a:pt x="598" y="134"/>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35"/>
            <p:cNvSpPr/>
            <p:nvPr/>
          </p:nvSpPr>
          <p:spPr>
            <a:xfrm>
              <a:off x="947883" y="1939859"/>
              <a:ext cx="48980" cy="48255"/>
            </a:xfrm>
            <a:custGeom>
              <a:avLst/>
              <a:gdLst/>
              <a:ahLst/>
              <a:cxnLst/>
              <a:rect l="l" t="t" r="r" b="b"/>
              <a:pathLst>
                <a:path w="608" h="599" extrusionOk="0">
                  <a:moveTo>
                    <a:pt x="310" y="0"/>
                  </a:moveTo>
                  <a:cubicBezTo>
                    <a:pt x="305" y="0"/>
                    <a:pt x="300" y="0"/>
                    <a:pt x="295" y="0"/>
                  </a:cubicBezTo>
                  <a:cubicBezTo>
                    <a:pt x="126" y="0"/>
                    <a:pt x="1" y="143"/>
                    <a:pt x="10" y="304"/>
                  </a:cubicBezTo>
                  <a:cubicBezTo>
                    <a:pt x="10" y="464"/>
                    <a:pt x="144" y="598"/>
                    <a:pt x="304" y="598"/>
                  </a:cubicBezTo>
                  <a:lnTo>
                    <a:pt x="313" y="598"/>
                  </a:lnTo>
                  <a:cubicBezTo>
                    <a:pt x="483" y="589"/>
                    <a:pt x="607" y="455"/>
                    <a:pt x="607" y="286"/>
                  </a:cubicBezTo>
                  <a:cubicBezTo>
                    <a:pt x="599" y="130"/>
                    <a:pt x="465" y="0"/>
                    <a:pt x="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35"/>
            <p:cNvSpPr/>
            <p:nvPr/>
          </p:nvSpPr>
          <p:spPr>
            <a:xfrm>
              <a:off x="848713" y="1943404"/>
              <a:ext cx="49706" cy="48255"/>
            </a:xfrm>
            <a:custGeom>
              <a:avLst/>
              <a:gdLst/>
              <a:ahLst/>
              <a:cxnLst/>
              <a:rect l="l" t="t" r="r" b="b"/>
              <a:pathLst>
                <a:path w="617" h="599" extrusionOk="0">
                  <a:moveTo>
                    <a:pt x="312" y="1"/>
                  </a:moveTo>
                  <a:cubicBezTo>
                    <a:pt x="307" y="1"/>
                    <a:pt x="301" y="1"/>
                    <a:pt x="295" y="1"/>
                  </a:cubicBezTo>
                  <a:cubicBezTo>
                    <a:pt x="135" y="10"/>
                    <a:pt x="1" y="144"/>
                    <a:pt x="10" y="313"/>
                  </a:cubicBezTo>
                  <a:cubicBezTo>
                    <a:pt x="19" y="474"/>
                    <a:pt x="152" y="599"/>
                    <a:pt x="304" y="599"/>
                  </a:cubicBezTo>
                  <a:lnTo>
                    <a:pt x="322" y="599"/>
                  </a:lnTo>
                  <a:cubicBezTo>
                    <a:pt x="482" y="590"/>
                    <a:pt x="616" y="456"/>
                    <a:pt x="607" y="287"/>
                  </a:cubicBezTo>
                  <a:cubicBezTo>
                    <a:pt x="599" y="123"/>
                    <a:pt x="474"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35"/>
            <p:cNvSpPr/>
            <p:nvPr/>
          </p:nvSpPr>
          <p:spPr>
            <a:xfrm>
              <a:off x="1343916" y="1931883"/>
              <a:ext cx="48900" cy="48336"/>
            </a:xfrm>
            <a:custGeom>
              <a:avLst/>
              <a:gdLst/>
              <a:ahLst/>
              <a:cxnLst/>
              <a:rect l="l" t="t" r="r" b="b"/>
              <a:pathLst>
                <a:path w="607" h="600" extrusionOk="0">
                  <a:moveTo>
                    <a:pt x="319" y="1"/>
                  </a:moveTo>
                  <a:cubicBezTo>
                    <a:pt x="314" y="1"/>
                    <a:pt x="309" y="1"/>
                    <a:pt x="304" y="1"/>
                  </a:cubicBezTo>
                  <a:cubicBezTo>
                    <a:pt x="134" y="1"/>
                    <a:pt x="0" y="135"/>
                    <a:pt x="0" y="296"/>
                  </a:cubicBezTo>
                  <a:cubicBezTo>
                    <a:pt x="9" y="465"/>
                    <a:pt x="134" y="599"/>
                    <a:pt x="304" y="599"/>
                  </a:cubicBezTo>
                  <a:cubicBezTo>
                    <a:pt x="473" y="590"/>
                    <a:pt x="607" y="456"/>
                    <a:pt x="598" y="296"/>
                  </a:cubicBezTo>
                  <a:cubicBezTo>
                    <a:pt x="598" y="132"/>
                    <a:pt x="473" y="1"/>
                    <a:pt x="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35"/>
            <p:cNvSpPr/>
            <p:nvPr/>
          </p:nvSpPr>
          <p:spPr>
            <a:xfrm>
              <a:off x="1047052" y="1936959"/>
              <a:ext cx="48980" cy="48255"/>
            </a:xfrm>
            <a:custGeom>
              <a:avLst/>
              <a:gdLst/>
              <a:ahLst/>
              <a:cxnLst/>
              <a:rect l="l" t="t" r="r" b="b"/>
              <a:pathLst>
                <a:path w="608" h="599" extrusionOk="0">
                  <a:moveTo>
                    <a:pt x="311" y="0"/>
                  </a:moveTo>
                  <a:cubicBezTo>
                    <a:pt x="305" y="0"/>
                    <a:pt x="300" y="0"/>
                    <a:pt x="295" y="1"/>
                  </a:cubicBezTo>
                  <a:cubicBezTo>
                    <a:pt x="126" y="1"/>
                    <a:pt x="1" y="144"/>
                    <a:pt x="1" y="304"/>
                  </a:cubicBezTo>
                  <a:cubicBezTo>
                    <a:pt x="10" y="465"/>
                    <a:pt x="144" y="598"/>
                    <a:pt x="304" y="598"/>
                  </a:cubicBezTo>
                  <a:lnTo>
                    <a:pt x="313" y="598"/>
                  </a:lnTo>
                  <a:cubicBezTo>
                    <a:pt x="474" y="590"/>
                    <a:pt x="608" y="456"/>
                    <a:pt x="599" y="286"/>
                  </a:cubicBezTo>
                  <a:cubicBezTo>
                    <a:pt x="599" y="131"/>
                    <a:pt x="465" y="0"/>
                    <a:pt x="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35"/>
            <p:cNvSpPr/>
            <p:nvPr/>
          </p:nvSpPr>
          <p:spPr>
            <a:xfrm>
              <a:off x="1244746" y="1932689"/>
              <a:ext cx="48900" cy="48175"/>
            </a:xfrm>
            <a:custGeom>
              <a:avLst/>
              <a:gdLst/>
              <a:ahLst/>
              <a:cxnLst/>
              <a:rect l="l" t="t" r="r" b="b"/>
              <a:pathLst>
                <a:path w="607" h="598" extrusionOk="0">
                  <a:moveTo>
                    <a:pt x="304" y="0"/>
                  </a:moveTo>
                  <a:cubicBezTo>
                    <a:pt x="134" y="0"/>
                    <a:pt x="0" y="134"/>
                    <a:pt x="9" y="304"/>
                  </a:cubicBezTo>
                  <a:cubicBezTo>
                    <a:pt x="9" y="464"/>
                    <a:pt x="143" y="598"/>
                    <a:pt x="304" y="598"/>
                  </a:cubicBezTo>
                  <a:lnTo>
                    <a:pt x="312" y="598"/>
                  </a:lnTo>
                  <a:cubicBezTo>
                    <a:pt x="473" y="598"/>
                    <a:pt x="607" y="455"/>
                    <a:pt x="607" y="295"/>
                  </a:cubicBezTo>
                  <a:cubicBezTo>
                    <a:pt x="598" y="134"/>
                    <a:pt x="46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35"/>
            <p:cNvSpPr/>
            <p:nvPr/>
          </p:nvSpPr>
          <p:spPr>
            <a:xfrm>
              <a:off x="830023" y="2069238"/>
              <a:ext cx="30291" cy="46805"/>
            </a:xfrm>
            <a:custGeom>
              <a:avLst/>
              <a:gdLst/>
              <a:ahLst/>
              <a:cxnLst/>
              <a:rect l="l" t="t" r="r" b="b"/>
              <a:pathLst>
                <a:path w="376" h="581" extrusionOk="0">
                  <a:moveTo>
                    <a:pt x="99" y="0"/>
                  </a:moveTo>
                  <a:cubicBezTo>
                    <a:pt x="72" y="63"/>
                    <a:pt x="1" y="81"/>
                    <a:pt x="54" y="179"/>
                  </a:cubicBezTo>
                  <a:cubicBezTo>
                    <a:pt x="90" y="223"/>
                    <a:pt x="152" y="232"/>
                    <a:pt x="126" y="348"/>
                  </a:cubicBezTo>
                  <a:lnTo>
                    <a:pt x="72" y="312"/>
                  </a:lnTo>
                  <a:lnTo>
                    <a:pt x="72" y="312"/>
                  </a:lnTo>
                  <a:cubicBezTo>
                    <a:pt x="72" y="455"/>
                    <a:pt x="152" y="384"/>
                    <a:pt x="135" y="544"/>
                  </a:cubicBezTo>
                  <a:cubicBezTo>
                    <a:pt x="111" y="521"/>
                    <a:pt x="101" y="450"/>
                    <a:pt x="99" y="450"/>
                  </a:cubicBezTo>
                  <a:cubicBezTo>
                    <a:pt x="99" y="450"/>
                    <a:pt x="99" y="452"/>
                    <a:pt x="99" y="455"/>
                  </a:cubicBezTo>
                  <a:cubicBezTo>
                    <a:pt x="63" y="544"/>
                    <a:pt x="126" y="527"/>
                    <a:pt x="144" y="580"/>
                  </a:cubicBezTo>
                  <a:cubicBezTo>
                    <a:pt x="277" y="544"/>
                    <a:pt x="375" y="420"/>
                    <a:pt x="367" y="277"/>
                  </a:cubicBezTo>
                  <a:cubicBezTo>
                    <a:pt x="358" y="125"/>
                    <a:pt x="242" y="9"/>
                    <a:pt x="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35"/>
            <p:cNvSpPr/>
            <p:nvPr/>
          </p:nvSpPr>
          <p:spPr>
            <a:xfrm>
              <a:off x="1206641" y="2055543"/>
              <a:ext cx="48980" cy="48255"/>
            </a:xfrm>
            <a:custGeom>
              <a:avLst/>
              <a:gdLst/>
              <a:ahLst/>
              <a:cxnLst/>
              <a:rect l="l" t="t" r="r" b="b"/>
              <a:pathLst>
                <a:path w="608" h="599" extrusionOk="0">
                  <a:moveTo>
                    <a:pt x="295" y="1"/>
                  </a:moveTo>
                  <a:cubicBezTo>
                    <a:pt x="134" y="1"/>
                    <a:pt x="0" y="143"/>
                    <a:pt x="9" y="304"/>
                  </a:cubicBezTo>
                  <a:cubicBezTo>
                    <a:pt x="9" y="465"/>
                    <a:pt x="143" y="598"/>
                    <a:pt x="304" y="598"/>
                  </a:cubicBezTo>
                  <a:lnTo>
                    <a:pt x="313" y="598"/>
                  </a:lnTo>
                  <a:cubicBezTo>
                    <a:pt x="473" y="598"/>
                    <a:pt x="607" y="456"/>
                    <a:pt x="607" y="295"/>
                  </a:cubicBezTo>
                  <a:cubicBezTo>
                    <a:pt x="598" y="126"/>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35"/>
            <p:cNvSpPr/>
            <p:nvPr/>
          </p:nvSpPr>
          <p:spPr>
            <a:xfrm>
              <a:off x="909858" y="2064163"/>
              <a:ext cx="48900" cy="48255"/>
            </a:xfrm>
            <a:custGeom>
              <a:avLst/>
              <a:gdLst/>
              <a:ahLst/>
              <a:cxnLst/>
              <a:rect l="l" t="t" r="r" b="b"/>
              <a:pathLst>
                <a:path w="607" h="599" extrusionOk="0">
                  <a:moveTo>
                    <a:pt x="294" y="1"/>
                  </a:moveTo>
                  <a:cubicBezTo>
                    <a:pt x="125" y="10"/>
                    <a:pt x="0" y="152"/>
                    <a:pt x="9" y="313"/>
                  </a:cubicBezTo>
                  <a:cubicBezTo>
                    <a:pt x="9" y="474"/>
                    <a:pt x="143" y="598"/>
                    <a:pt x="303" y="598"/>
                  </a:cubicBezTo>
                  <a:lnTo>
                    <a:pt x="312" y="598"/>
                  </a:lnTo>
                  <a:cubicBezTo>
                    <a:pt x="482" y="598"/>
                    <a:pt x="607" y="456"/>
                    <a:pt x="607" y="286"/>
                  </a:cubicBezTo>
                  <a:cubicBezTo>
                    <a:pt x="598" y="126"/>
                    <a:pt x="455" y="1"/>
                    <a:pt x="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35"/>
            <p:cNvSpPr/>
            <p:nvPr/>
          </p:nvSpPr>
          <p:spPr>
            <a:xfrm>
              <a:off x="1107472" y="2057718"/>
              <a:ext cx="48900" cy="48255"/>
            </a:xfrm>
            <a:custGeom>
              <a:avLst/>
              <a:gdLst/>
              <a:ahLst/>
              <a:cxnLst/>
              <a:rect l="l" t="t" r="r" b="b"/>
              <a:pathLst>
                <a:path w="607" h="599" extrusionOk="0">
                  <a:moveTo>
                    <a:pt x="304" y="0"/>
                  </a:moveTo>
                  <a:cubicBezTo>
                    <a:pt x="134" y="9"/>
                    <a:pt x="0" y="143"/>
                    <a:pt x="9" y="304"/>
                  </a:cubicBezTo>
                  <a:cubicBezTo>
                    <a:pt x="9" y="473"/>
                    <a:pt x="143" y="598"/>
                    <a:pt x="304" y="598"/>
                  </a:cubicBezTo>
                  <a:lnTo>
                    <a:pt x="313" y="598"/>
                  </a:lnTo>
                  <a:cubicBezTo>
                    <a:pt x="482" y="598"/>
                    <a:pt x="607" y="455"/>
                    <a:pt x="607" y="295"/>
                  </a:cubicBezTo>
                  <a:cubicBezTo>
                    <a:pt x="598" y="125"/>
                    <a:pt x="464"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35"/>
            <p:cNvSpPr/>
            <p:nvPr/>
          </p:nvSpPr>
          <p:spPr>
            <a:xfrm>
              <a:off x="1504150" y="2051998"/>
              <a:ext cx="22396" cy="44630"/>
            </a:xfrm>
            <a:custGeom>
              <a:avLst/>
              <a:gdLst/>
              <a:ahLst/>
              <a:cxnLst/>
              <a:rect l="l" t="t" r="r" b="b"/>
              <a:pathLst>
                <a:path w="278" h="554" extrusionOk="0">
                  <a:moveTo>
                    <a:pt x="277" y="0"/>
                  </a:moveTo>
                  <a:lnTo>
                    <a:pt x="277" y="0"/>
                  </a:lnTo>
                  <a:cubicBezTo>
                    <a:pt x="126" y="18"/>
                    <a:pt x="1" y="143"/>
                    <a:pt x="1" y="303"/>
                  </a:cubicBezTo>
                  <a:cubicBezTo>
                    <a:pt x="1" y="410"/>
                    <a:pt x="54" y="509"/>
                    <a:pt x="143" y="553"/>
                  </a:cubicBezTo>
                  <a:cubicBezTo>
                    <a:pt x="179" y="410"/>
                    <a:pt x="215" y="268"/>
                    <a:pt x="224" y="125"/>
                  </a:cubicBezTo>
                  <a:cubicBezTo>
                    <a:pt x="233" y="143"/>
                    <a:pt x="242" y="143"/>
                    <a:pt x="242" y="170"/>
                  </a:cubicBezTo>
                  <a:cubicBezTo>
                    <a:pt x="268" y="143"/>
                    <a:pt x="277" y="63"/>
                    <a:pt x="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5"/>
            <p:cNvSpPr/>
            <p:nvPr/>
          </p:nvSpPr>
          <p:spPr>
            <a:xfrm>
              <a:off x="1009028" y="2060618"/>
              <a:ext cx="48900" cy="48175"/>
            </a:xfrm>
            <a:custGeom>
              <a:avLst/>
              <a:gdLst/>
              <a:ahLst/>
              <a:cxnLst/>
              <a:rect l="l" t="t" r="r" b="b"/>
              <a:pathLst>
                <a:path w="607" h="598" extrusionOk="0">
                  <a:moveTo>
                    <a:pt x="295" y="0"/>
                  </a:moveTo>
                  <a:cubicBezTo>
                    <a:pt x="125" y="9"/>
                    <a:pt x="0" y="143"/>
                    <a:pt x="0" y="312"/>
                  </a:cubicBezTo>
                  <a:cubicBezTo>
                    <a:pt x="9" y="473"/>
                    <a:pt x="143" y="598"/>
                    <a:pt x="303" y="598"/>
                  </a:cubicBezTo>
                  <a:lnTo>
                    <a:pt x="312" y="598"/>
                  </a:lnTo>
                  <a:cubicBezTo>
                    <a:pt x="473" y="598"/>
                    <a:pt x="607" y="455"/>
                    <a:pt x="598" y="286"/>
                  </a:cubicBezTo>
                  <a:cubicBezTo>
                    <a:pt x="598" y="125"/>
                    <a:pt x="45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35"/>
            <p:cNvSpPr/>
            <p:nvPr/>
          </p:nvSpPr>
          <p:spPr>
            <a:xfrm>
              <a:off x="1404980" y="2052723"/>
              <a:ext cx="48255" cy="48175"/>
            </a:xfrm>
            <a:custGeom>
              <a:avLst/>
              <a:gdLst/>
              <a:ahLst/>
              <a:cxnLst/>
              <a:rect l="l" t="t" r="r" b="b"/>
              <a:pathLst>
                <a:path w="599" h="598" extrusionOk="0">
                  <a:moveTo>
                    <a:pt x="295" y="0"/>
                  </a:moveTo>
                  <a:cubicBezTo>
                    <a:pt x="134" y="0"/>
                    <a:pt x="1" y="134"/>
                    <a:pt x="1" y="303"/>
                  </a:cubicBezTo>
                  <a:cubicBezTo>
                    <a:pt x="1" y="464"/>
                    <a:pt x="134" y="598"/>
                    <a:pt x="295" y="598"/>
                  </a:cubicBezTo>
                  <a:lnTo>
                    <a:pt x="304" y="598"/>
                  </a:lnTo>
                  <a:cubicBezTo>
                    <a:pt x="465" y="598"/>
                    <a:pt x="598" y="464"/>
                    <a:pt x="598" y="294"/>
                  </a:cubicBezTo>
                  <a:cubicBezTo>
                    <a:pt x="598" y="134"/>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35"/>
            <p:cNvSpPr/>
            <p:nvPr/>
          </p:nvSpPr>
          <p:spPr>
            <a:xfrm>
              <a:off x="1305811" y="2053368"/>
              <a:ext cx="48980" cy="48255"/>
            </a:xfrm>
            <a:custGeom>
              <a:avLst/>
              <a:gdLst/>
              <a:ahLst/>
              <a:cxnLst/>
              <a:rect l="l" t="t" r="r" b="b"/>
              <a:pathLst>
                <a:path w="608" h="599" extrusionOk="0">
                  <a:moveTo>
                    <a:pt x="295" y="1"/>
                  </a:moveTo>
                  <a:cubicBezTo>
                    <a:pt x="134" y="10"/>
                    <a:pt x="1" y="144"/>
                    <a:pt x="1" y="304"/>
                  </a:cubicBezTo>
                  <a:cubicBezTo>
                    <a:pt x="9" y="474"/>
                    <a:pt x="143" y="599"/>
                    <a:pt x="304" y="599"/>
                  </a:cubicBezTo>
                  <a:cubicBezTo>
                    <a:pt x="473" y="599"/>
                    <a:pt x="607" y="465"/>
                    <a:pt x="598" y="295"/>
                  </a:cubicBezTo>
                  <a:cubicBezTo>
                    <a:pt x="598" y="135"/>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35"/>
            <p:cNvSpPr/>
            <p:nvPr/>
          </p:nvSpPr>
          <p:spPr>
            <a:xfrm>
              <a:off x="1392735" y="2276197"/>
              <a:ext cx="24571" cy="15145"/>
            </a:xfrm>
            <a:custGeom>
              <a:avLst/>
              <a:gdLst/>
              <a:ahLst/>
              <a:cxnLst/>
              <a:rect l="l" t="t" r="r" b="b"/>
              <a:pathLst>
                <a:path w="305" h="188" extrusionOk="0">
                  <a:moveTo>
                    <a:pt x="278" y="0"/>
                  </a:moveTo>
                  <a:cubicBezTo>
                    <a:pt x="153" y="0"/>
                    <a:pt x="46" y="81"/>
                    <a:pt x="1" y="188"/>
                  </a:cubicBezTo>
                  <a:cubicBezTo>
                    <a:pt x="54" y="161"/>
                    <a:pt x="108" y="116"/>
                    <a:pt x="162" y="63"/>
                  </a:cubicBezTo>
                  <a:cubicBezTo>
                    <a:pt x="206" y="63"/>
                    <a:pt x="260" y="36"/>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35"/>
            <p:cNvSpPr/>
            <p:nvPr/>
          </p:nvSpPr>
          <p:spPr>
            <a:xfrm>
              <a:off x="1192946" y="2277566"/>
              <a:ext cx="48980" cy="48336"/>
            </a:xfrm>
            <a:custGeom>
              <a:avLst/>
              <a:gdLst/>
              <a:ahLst/>
              <a:cxnLst/>
              <a:rect l="l" t="t" r="r" b="b"/>
              <a:pathLst>
                <a:path w="608" h="600" extrusionOk="0">
                  <a:moveTo>
                    <a:pt x="311" y="1"/>
                  </a:moveTo>
                  <a:cubicBezTo>
                    <a:pt x="306" y="1"/>
                    <a:pt x="301" y="1"/>
                    <a:pt x="295" y="1"/>
                  </a:cubicBezTo>
                  <a:cubicBezTo>
                    <a:pt x="135" y="1"/>
                    <a:pt x="1" y="135"/>
                    <a:pt x="1" y="305"/>
                  </a:cubicBezTo>
                  <a:cubicBezTo>
                    <a:pt x="10" y="465"/>
                    <a:pt x="144" y="599"/>
                    <a:pt x="304" y="599"/>
                  </a:cubicBezTo>
                  <a:cubicBezTo>
                    <a:pt x="474" y="590"/>
                    <a:pt x="608" y="456"/>
                    <a:pt x="599" y="296"/>
                  </a:cubicBezTo>
                  <a:cubicBezTo>
                    <a:pt x="599" y="132"/>
                    <a:pt x="473" y="1"/>
                    <a:pt x="3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35"/>
            <p:cNvSpPr/>
            <p:nvPr/>
          </p:nvSpPr>
          <p:spPr>
            <a:xfrm>
              <a:off x="1093777" y="2279097"/>
              <a:ext cx="48980" cy="48175"/>
            </a:xfrm>
            <a:custGeom>
              <a:avLst/>
              <a:gdLst/>
              <a:ahLst/>
              <a:cxnLst/>
              <a:rect l="l" t="t" r="r" b="b"/>
              <a:pathLst>
                <a:path w="608" h="598" extrusionOk="0">
                  <a:moveTo>
                    <a:pt x="295" y="0"/>
                  </a:moveTo>
                  <a:cubicBezTo>
                    <a:pt x="135" y="0"/>
                    <a:pt x="1" y="143"/>
                    <a:pt x="10" y="303"/>
                  </a:cubicBezTo>
                  <a:cubicBezTo>
                    <a:pt x="10" y="473"/>
                    <a:pt x="144" y="598"/>
                    <a:pt x="304" y="598"/>
                  </a:cubicBezTo>
                  <a:lnTo>
                    <a:pt x="313" y="598"/>
                  </a:lnTo>
                  <a:cubicBezTo>
                    <a:pt x="474" y="598"/>
                    <a:pt x="607" y="455"/>
                    <a:pt x="607" y="295"/>
                  </a:cubicBezTo>
                  <a:cubicBezTo>
                    <a:pt x="599" y="125"/>
                    <a:pt x="465"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35"/>
            <p:cNvSpPr/>
            <p:nvPr/>
          </p:nvSpPr>
          <p:spPr>
            <a:xfrm>
              <a:off x="1292196" y="2276197"/>
              <a:ext cx="48175" cy="48255"/>
            </a:xfrm>
            <a:custGeom>
              <a:avLst/>
              <a:gdLst/>
              <a:ahLst/>
              <a:cxnLst/>
              <a:rect l="l" t="t" r="r" b="b"/>
              <a:pathLst>
                <a:path w="598" h="599" extrusionOk="0">
                  <a:moveTo>
                    <a:pt x="294" y="0"/>
                  </a:moveTo>
                  <a:cubicBezTo>
                    <a:pt x="134" y="0"/>
                    <a:pt x="0" y="134"/>
                    <a:pt x="0" y="304"/>
                  </a:cubicBezTo>
                  <a:cubicBezTo>
                    <a:pt x="0" y="464"/>
                    <a:pt x="125" y="589"/>
                    <a:pt x="285" y="598"/>
                  </a:cubicBezTo>
                  <a:cubicBezTo>
                    <a:pt x="321" y="589"/>
                    <a:pt x="357" y="589"/>
                    <a:pt x="393" y="580"/>
                  </a:cubicBezTo>
                  <a:cubicBezTo>
                    <a:pt x="509" y="545"/>
                    <a:pt x="598" y="429"/>
                    <a:pt x="598" y="295"/>
                  </a:cubicBezTo>
                  <a:cubicBezTo>
                    <a:pt x="598" y="134"/>
                    <a:pt x="464" y="0"/>
                    <a:pt x="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35"/>
            <p:cNvSpPr/>
            <p:nvPr/>
          </p:nvSpPr>
          <p:spPr>
            <a:xfrm>
              <a:off x="995333" y="2281192"/>
              <a:ext cx="48255" cy="43261"/>
            </a:xfrm>
            <a:custGeom>
              <a:avLst/>
              <a:gdLst/>
              <a:ahLst/>
              <a:cxnLst/>
              <a:rect l="l" t="t" r="r" b="b"/>
              <a:pathLst>
                <a:path w="599" h="537" extrusionOk="0">
                  <a:moveTo>
                    <a:pt x="295" y="1"/>
                  </a:moveTo>
                  <a:cubicBezTo>
                    <a:pt x="126" y="10"/>
                    <a:pt x="1" y="144"/>
                    <a:pt x="1" y="313"/>
                  </a:cubicBezTo>
                  <a:cubicBezTo>
                    <a:pt x="1" y="331"/>
                    <a:pt x="1" y="358"/>
                    <a:pt x="10" y="376"/>
                  </a:cubicBezTo>
                  <a:cubicBezTo>
                    <a:pt x="45" y="411"/>
                    <a:pt x="72" y="429"/>
                    <a:pt x="197" y="483"/>
                  </a:cubicBezTo>
                  <a:cubicBezTo>
                    <a:pt x="206" y="486"/>
                    <a:pt x="215" y="487"/>
                    <a:pt x="223" y="487"/>
                  </a:cubicBezTo>
                  <a:cubicBezTo>
                    <a:pt x="259" y="487"/>
                    <a:pt x="290" y="464"/>
                    <a:pt x="339" y="464"/>
                  </a:cubicBezTo>
                  <a:cubicBezTo>
                    <a:pt x="345" y="464"/>
                    <a:pt x="351" y="464"/>
                    <a:pt x="357" y="465"/>
                  </a:cubicBezTo>
                  <a:lnTo>
                    <a:pt x="349" y="509"/>
                  </a:lnTo>
                  <a:lnTo>
                    <a:pt x="447" y="483"/>
                  </a:lnTo>
                  <a:lnTo>
                    <a:pt x="482" y="536"/>
                  </a:lnTo>
                  <a:cubicBezTo>
                    <a:pt x="491" y="527"/>
                    <a:pt x="500" y="518"/>
                    <a:pt x="509" y="518"/>
                  </a:cubicBezTo>
                  <a:cubicBezTo>
                    <a:pt x="509" y="509"/>
                    <a:pt x="509" y="509"/>
                    <a:pt x="509" y="501"/>
                  </a:cubicBezTo>
                  <a:lnTo>
                    <a:pt x="518" y="501"/>
                  </a:lnTo>
                  <a:cubicBezTo>
                    <a:pt x="572" y="447"/>
                    <a:pt x="598" y="376"/>
                    <a:pt x="598" y="295"/>
                  </a:cubicBezTo>
                  <a:cubicBezTo>
                    <a:pt x="598" y="126"/>
                    <a:pt x="45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35"/>
            <p:cNvSpPr/>
            <p:nvPr/>
          </p:nvSpPr>
          <p:spPr>
            <a:xfrm>
              <a:off x="1021917" y="2322197"/>
              <a:ext cx="1531" cy="806"/>
            </a:xfrm>
            <a:custGeom>
              <a:avLst/>
              <a:gdLst/>
              <a:ahLst/>
              <a:cxnLst/>
              <a:rect l="l" t="t" r="r" b="b"/>
              <a:pathLst>
                <a:path w="19" h="10" extrusionOk="0">
                  <a:moveTo>
                    <a:pt x="1" y="0"/>
                  </a:moveTo>
                  <a:lnTo>
                    <a:pt x="19" y="9"/>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35"/>
            <p:cNvSpPr/>
            <p:nvPr/>
          </p:nvSpPr>
          <p:spPr>
            <a:xfrm>
              <a:off x="944338" y="2180572"/>
              <a:ext cx="49625" cy="48255"/>
            </a:xfrm>
            <a:custGeom>
              <a:avLst/>
              <a:gdLst/>
              <a:ahLst/>
              <a:cxnLst/>
              <a:rect l="l" t="t" r="r" b="b"/>
              <a:pathLst>
                <a:path w="616" h="599" extrusionOk="0">
                  <a:moveTo>
                    <a:pt x="295" y="1"/>
                  </a:moveTo>
                  <a:cubicBezTo>
                    <a:pt x="134" y="10"/>
                    <a:pt x="0" y="144"/>
                    <a:pt x="9" y="313"/>
                  </a:cubicBezTo>
                  <a:cubicBezTo>
                    <a:pt x="18" y="474"/>
                    <a:pt x="143" y="599"/>
                    <a:pt x="312" y="599"/>
                  </a:cubicBezTo>
                  <a:cubicBezTo>
                    <a:pt x="482" y="599"/>
                    <a:pt x="616" y="456"/>
                    <a:pt x="607" y="295"/>
                  </a:cubicBezTo>
                  <a:cubicBezTo>
                    <a:pt x="598" y="126"/>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35"/>
            <p:cNvSpPr/>
            <p:nvPr/>
          </p:nvSpPr>
          <p:spPr>
            <a:xfrm>
              <a:off x="1241846" y="2174127"/>
              <a:ext cx="48255" cy="48255"/>
            </a:xfrm>
            <a:custGeom>
              <a:avLst/>
              <a:gdLst/>
              <a:ahLst/>
              <a:cxnLst/>
              <a:rect l="l" t="t" r="r" b="b"/>
              <a:pathLst>
                <a:path w="599" h="599" extrusionOk="0">
                  <a:moveTo>
                    <a:pt x="311" y="0"/>
                  </a:moveTo>
                  <a:cubicBezTo>
                    <a:pt x="306" y="0"/>
                    <a:pt x="300" y="0"/>
                    <a:pt x="295" y="1"/>
                  </a:cubicBezTo>
                  <a:cubicBezTo>
                    <a:pt x="134" y="1"/>
                    <a:pt x="1" y="135"/>
                    <a:pt x="1" y="304"/>
                  </a:cubicBezTo>
                  <a:cubicBezTo>
                    <a:pt x="1" y="465"/>
                    <a:pt x="134" y="598"/>
                    <a:pt x="304" y="598"/>
                  </a:cubicBezTo>
                  <a:cubicBezTo>
                    <a:pt x="473" y="589"/>
                    <a:pt x="598" y="456"/>
                    <a:pt x="598" y="295"/>
                  </a:cubicBezTo>
                  <a:cubicBezTo>
                    <a:pt x="598" y="131"/>
                    <a:pt x="473" y="0"/>
                    <a:pt x="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35"/>
            <p:cNvSpPr/>
            <p:nvPr/>
          </p:nvSpPr>
          <p:spPr>
            <a:xfrm>
              <a:off x="1142677" y="2175577"/>
              <a:ext cx="48980" cy="48255"/>
            </a:xfrm>
            <a:custGeom>
              <a:avLst/>
              <a:gdLst/>
              <a:ahLst/>
              <a:cxnLst/>
              <a:rect l="l" t="t" r="r" b="b"/>
              <a:pathLst>
                <a:path w="608" h="599" extrusionOk="0">
                  <a:moveTo>
                    <a:pt x="295" y="1"/>
                  </a:moveTo>
                  <a:cubicBezTo>
                    <a:pt x="134" y="1"/>
                    <a:pt x="0" y="143"/>
                    <a:pt x="0" y="304"/>
                  </a:cubicBezTo>
                  <a:cubicBezTo>
                    <a:pt x="9" y="464"/>
                    <a:pt x="143" y="598"/>
                    <a:pt x="304" y="598"/>
                  </a:cubicBezTo>
                  <a:cubicBezTo>
                    <a:pt x="473" y="598"/>
                    <a:pt x="607" y="456"/>
                    <a:pt x="598" y="295"/>
                  </a:cubicBezTo>
                  <a:cubicBezTo>
                    <a:pt x="598" y="125"/>
                    <a:pt x="464"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35"/>
            <p:cNvSpPr/>
            <p:nvPr/>
          </p:nvSpPr>
          <p:spPr>
            <a:xfrm>
              <a:off x="1341016" y="2172677"/>
              <a:ext cx="48255" cy="48255"/>
            </a:xfrm>
            <a:custGeom>
              <a:avLst/>
              <a:gdLst/>
              <a:ahLst/>
              <a:cxnLst/>
              <a:rect l="l" t="t" r="r" b="b"/>
              <a:pathLst>
                <a:path w="599" h="599" extrusionOk="0">
                  <a:moveTo>
                    <a:pt x="295" y="1"/>
                  </a:moveTo>
                  <a:cubicBezTo>
                    <a:pt x="126" y="1"/>
                    <a:pt x="1" y="135"/>
                    <a:pt x="1" y="304"/>
                  </a:cubicBezTo>
                  <a:cubicBezTo>
                    <a:pt x="1" y="465"/>
                    <a:pt x="134" y="599"/>
                    <a:pt x="295" y="599"/>
                  </a:cubicBezTo>
                  <a:lnTo>
                    <a:pt x="304" y="599"/>
                  </a:lnTo>
                  <a:cubicBezTo>
                    <a:pt x="465" y="599"/>
                    <a:pt x="598" y="465"/>
                    <a:pt x="598" y="304"/>
                  </a:cubicBezTo>
                  <a:cubicBezTo>
                    <a:pt x="598" y="135"/>
                    <a:pt x="45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35"/>
            <p:cNvSpPr/>
            <p:nvPr/>
          </p:nvSpPr>
          <p:spPr>
            <a:xfrm>
              <a:off x="1439460" y="2172677"/>
              <a:ext cx="46080" cy="47530"/>
            </a:xfrm>
            <a:custGeom>
              <a:avLst/>
              <a:gdLst/>
              <a:ahLst/>
              <a:cxnLst/>
              <a:rect l="l" t="t" r="r" b="b"/>
              <a:pathLst>
                <a:path w="572" h="590" extrusionOk="0">
                  <a:moveTo>
                    <a:pt x="304" y="1"/>
                  </a:moveTo>
                  <a:cubicBezTo>
                    <a:pt x="135" y="1"/>
                    <a:pt x="1" y="135"/>
                    <a:pt x="1" y="295"/>
                  </a:cubicBezTo>
                  <a:cubicBezTo>
                    <a:pt x="1" y="456"/>
                    <a:pt x="126" y="581"/>
                    <a:pt x="286" y="590"/>
                  </a:cubicBezTo>
                  <a:cubicBezTo>
                    <a:pt x="384" y="456"/>
                    <a:pt x="483" y="313"/>
                    <a:pt x="572" y="161"/>
                  </a:cubicBezTo>
                  <a:cubicBezTo>
                    <a:pt x="518" y="63"/>
                    <a:pt x="42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35"/>
            <p:cNvSpPr/>
            <p:nvPr/>
          </p:nvSpPr>
          <p:spPr>
            <a:xfrm>
              <a:off x="1043507" y="2177753"/>
              <a:ext cx="48900" cy="48255"/>
            </a:xfrm>
            <a:custGeom>
              <a:avLst/>
              <a:gdLst/>
              <a:ahLst/>
              <a:cxnLst/>
              <a:rect l="l" t="t" r="r" b="b"/>
              <a:pathLst>
                <a:path w="607" h="599" extrusionOk="0">
                  <a:moveTo>
                    <a:pt x="295" y="0"/>
                  </a:moveTo>
                  <a:cubicBezTo>
                    <a:pt x="134" y="9"/>
                    <a:pt x="0" y="143"/>
                    <a:pt x="9" y="313"/>
                  </a:cubicBezTo>
                  <a:cubicBezTo>
                    <a:pt x="9" y="468"/>
                    <a:pt x="143" y="598"/>
                    <a:pt x="297" y="598"/>
                  </a:cubicBezTo>
                  <a:cubicBezTo>
                    <a:pt x="302" y="598"/>
                    <a:pt x="307" y="598"/>
                    <a:pt x="313" y="598"/>
                  </a:cubicBezTo>
                  <a:lnTo>
                    <a:pt x="313" y="598"/>
                  </a:lnTo>
                  <a:cubicBezTo>
                    <a:pt x="313" y="598"/>
                    <a:pt x="313" y="598"/>
                    <a:pt x="313" y="598"/>
                  </a:cubicBezTo>
                  <a:cubicBezTo>
                    <a:pt x="482" y="598"/>
                    <a:pt x="607" y="455"/>
                    <a:pt x="607" y="295"/>
                  </a:cubicBezTo>
                  <a:cubicBezTo>
                    <a:pt x="598" y="125"/>
                    <a:pt x="464" y="0"/>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35"/>
            <p:cNvSpPr/>
            <p:nvPr/>
          </p:nvSpPr>
          <p:spPr>
            <a:xfrm>
              <a:off x="855883" y="2184922"/>
              <a:ext cx="38910" cy="46080"/>
            </a:xfrm>
            <a:custGeom>
              <a:avLst/>
              <a:gdLst/>
              <a:ahLst/>
              <a:cxnLst/>
              <a:rect l="l" t="t" r="r" b="b"/>
              <a:pathLst>
                <a:path w="483" h="572" extrusionOk="0">
                  <a:moveTo>
                    <a:pt x="187" y="0"/>
                  </a:moveTo>
                  <a:cubicBezTo>
                    <a:pt x="181" y="0"/>
                    <a:pt x="176" y="0"/>
                    <a:pt x="170" y="1"/>
                  </a:cubicBezTo>
                  <a:cubicBezTo>
                    <a:pt x="108" y="1"/>
                    <a:pt x="46" y="18"/>
                    <a:pt x="1" y="54"/>
                  </a:cubicBezTo>
                  <a:cubicBezTo>
                    <a:pt x="28" y="152"/>
                    <a:pt x="54" y="250"/>
                    <a:pt x="90" y="340"/>
                  </a:cubicBezTo>
                  <a:lnTo>
                    <a:pt x="170" y="393"/>
                  </a:lnTo>
                  <a:cubicBezTo>
                    <a:pt x="177" y="407"/>
                    <a:pt x="174" y="426"/>
                    <a:pt x="163" y="426"/>
                  </a:cubicBezTo>
                  <a:cubicBezTo>
                    <a:pt x="160" y="426"/>
                    <a:pt x="157" y="424"/>
                    <a:pt x="153" y="420"/>
                  </a:cubicBezTo>
                  <a:lnTo>
                    <a:pt x="153" y="420"/>
                  </a:lnTo>
                  <a:cubicBezTo>
                    <a:pt x="161" y="446"/>
                    <a:pt x="167" y="454"/>
                    <a:pt x="172" y="454"/>
                  </a:cubicBezTo>
                  <a:cubicBezTo>
                    <a:pt x="181" y="454"/>
                    <a:pt x="188" y="432"/>
                    <a:pt x="202" y="432"/>
                  </a:cubicBezTo>
                  <a:cubicBezTo>
                    <a:pt x="206" y="432"/>
                    <a:pt x="210" y="434"/>
                    <a:pt x="215" y="438"/>
                  </a:cubicBezTo>
                  <a:cubicBezTo>
                    <a:pt x="236" y="466"/>
                    <a:pt x="230" y="488"/>
                    <a:pt x="213" y="488"/>
                  </a:cubicBezTo>
                  <a:cubicBezTo>
                    <a:pt x="209" y="488"/>
                    <a:pt x="203" y="486"/>
                    <a:pt x="197" y="482"/>
                  </a:cubicBezTo>
                  <a:lnTo>
                    <a:pt x="197" y="482"/>
                  </a:lnTo>
                  <a:cubicBezTo>
                    <a:pt x="224" y="509"/>
                    <a:pt x="251" y="536"/>
                    <a:pt x="286" y="571"/>
                  </a:cubicBezTo>
                  <a:cubicBezTo>
                    <a:pt x="402" y="527"/>
                    <a:pt x="483" y="411"/>
                    <a:pt x="474" y="286"/>
                  </a:cubicBezTo>
                  <a:cubicBezTo>
                    <a:pt x="474" y="122"/>
                    <a:pt x="340" y="0"/>
                    <a:pt x="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03" name="Google Shape;803;p35"/>
          <p:cNvSpPr txBox="1">
            <a:spLocks noGrp="1"/>
          </p:cNvSpPr>
          <p:nvPr>
            <p:ph type="title" idx="6"/>
          </p:nvPr>
        </p:nvSpPr>
        <p:spPr>
          <a:xfrm>
            <a:off x="795950" y="17430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dirty="0"/>
          </a:p>
        </p:txBody>
      </p:sp>
      <p:sp>
        <p:nvSpPr>
          <p:cNvPr id="804" name="Google Shape;804;p3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Table of Contents</a:t>
            </a:r>
            <a:endParaRPr dirty="0"/>
          </a:p>
        </p:txBody>
      </p:sp>
      <p:sp>
        <p:nvSpPr>
          <p:cNvPr id="805" name="Google Shape;805;p35"/>
          <p:cNvSpPr txBox="1">
            <a:spLocks noGrp="1"/>
          </p:cNvSpPr>
          <p:nvPr>
            <p:ph type="subTitle" idx="1"/>
          </p:nvPr>
        </p:nvSpPr>
        <p:spPr>
          <a:xfrm>
            <a:off x="1645057" y="3146067"/>
            <a:ext cx="2707725"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Webpage controlled appliance</a:t>
            </a:r>
            <a:endParaRPr dirty="0"/>
          </a:p>
        </p:txBody>
      </p:sp>
      <p:sp>
        <p:nvSpPr>
          <p:cNvPr id="806" name="Google Shape;806;p35"/>
          <p:cNvSpPr txBox="1">
            <a:spLocks noGrp="1"/>
          </p:cNvSpPr>
          <p:nvPr>
            <p:ph type="subTitle" idx="2"/>
          </p:nvPr>
        </p:nvSpPr>
        <p:spPr>
          <a:xfrm>
            <a:off x="1645200" y="3539025"/>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Practical session</a:t>
            </a:r>
            <a:endParaRPr dirty="0"/>
          </a:p>
        </p:txBody>
      </p:sp>
      <p:sp>
        <p:nvSpPr>
          <p:cNvPr id="807" name="Google Shape;807;p35"/>
          <p:cNvSpPr txBox="1">
            <a:spLocks noGrp="1"/>
          </p:cNvSpPr>
          <p:nvPr>
            <p:ph type="title" idx="3"/>
          </p:nvPr>
        </p:nvSpPr>
        <p:spPr>
          <a:xfrm>
            <a:off x="795950" y="31082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dirty="0"/>
          </a:p>
        </p:txBody>
      </p:sp>
      <p:sp>
        <p:nvSpPr>
          <p:cNvPr id="808" name="Google Shape;808;p35"/>
          <p:cNvSpPr txBox="1">
            <a:spLocks noGrp="1"/>
          </p:cNvSpPr>
          <p:nvPr>
            <p:ph type="subTitle" idx="4"/>
          </p:nvPr>
        </p:nvSpPr>
        <p:spPr>
          <a:xfrm>
            <a:off x="1645200" y="1743025"/>
            <a:ext cx="2886242"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Web server</a:t>
            </a:r>
            <a:endParaRPr dirty="0"/>
          </a:p>
        </p:txBody>
      </p:sp>
      <p:sp>
        <p:nvSpPr>
          <p:cNvPr id="809" name="Google Shape;809;p35"/>
          <p:cNvSpPr txBox="1">
            <a:spLocks noGrp="1"/>
          </p:cNvSpPr>
          <p:nvPr>
            <p:ph type="subTitle" idx="5"/>
          </p:nvPr>
        </p:nvSpPr>
        <p:spPr>
          <a:xfrm>
            <a:off x="1673945" y="2052030"/>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Overview</a:t>
            </a:r>
            <a:endParaRPr dirty="0"/>
          </a:p>
        </p:txBody>
      </p:sp>
      <p:sp>
        <p:nvSpPr>
          <p:cNvPr id="810" name="Google Shape;810;p35"/>
          <p:cNvSpPr txBox="1">
            <a:spLocks noGrp="1"/>
          </p:cNvSpPr>
          <p:nvPr>
            <p:ph type="subTitle" idx="7"/>
          </p:nvPr>
        </p:nvSpPr>
        <p:spPr>
          <a:xfrm>
            <a:off x="6194778" y="3271619"/>
            <a:ext cx="2220000" cy="430800"/>
          </a:xfrm>
          <a:prstGeom prst="rect">
            <a:avLst/>
          </a:prstGeom>
        </p:spPr>
        <p:txBody>
          <a:bodyPr spcFirstLastPara="1" wrap="square" lIns="0" tIns="0" rIns="0" bIns="0" anchor="ctr" anchorCtr="0">
            <a:noAutofit/>
          </a:bodyPr>
          <a:lstStyle/>
          <a:p>
            <a:pPr marL="0" indent="0"/>
            <a:r>
              <a:rPr lang="en-US" dirty="0" smtClean="0"/>
              <a:t>Discussion, Tech news</a:t>
            </a:r>
            <a:endParaRPr dirty="0"/>
          </a:p>
        </p:txBody>
      </p:sp>
      <p:sp>
        <p:nvSpPr>
          <p:cNvPr id="811" name="Google Shape;811;p35"/>
          <p:cNvSpPr txBox="1">
            <a:spLocks noGrp="1"/>
          </p:cNvSpPr>
          <p:nvPr>
            <p:ph type="subTitle" idx="8"/>
          </p:nvPr>
        </p:nvSpPr>
        <p:spPr>
          <a:xfrm>
            <a:off x="6194041" y="3621006"/>
            <a:ext cx="2220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Interractive session</a:t>
            </a:r>
            <a:endParaRPr dirty="0"/>
          </a:p>
        </p:txBody>
      </p:sp>
      <p:sp>
        <p:nvSpPr>
          <p:cNvPr id="812" name="Google Shape;812;p35"/>
          <p:cNvSpPr txBox="1">
            <a:spLocks noGrp="1"/>
          </p:cNvSpPr>
          <p:nvPr>
            <p:ph type="title" idx="9"/>
          </p:nvPr>
        </p:nvSpPr>
        <p:spPr>
          <a:xfrm>
            <a:off x="5331700" y="31082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dirty="0"/>
          </a:p>
        </p:txBody>
      </p:sp>
      <p:sp>
        <p:nvSpPr>
          <p:cNvPr id="813" name="Google Shape;813;p35"/>
          <p:cNvSpPr txBox="1">
            <a:spLocks noGrp="1"/>
          </p:cNvSpPr>
          <p:nvPr>
            <p:ph type="subTitle" idx="13"/>
          </p:nvPr>
        </p:nvSpPr>
        <p:spPr>
          <a:xfrm>
            <a:off x="6194778" y="1800449"/>
            <a:ext cx="2748598" cy="430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Installing webserver library</a:t>
            </a:r>
            <a:endParaRPr dirty="0"/>
          </a:p>
        </p:txBody>
      </p:sp>
      <p:sp>
        <p:nvSpPr>
          <p:cNvPr id="814" name="Google Shape;814;p35"/>
          <p:cNvSpPr txBox="1">
            <a:spLocks noGrp="1"/>
          </p:cNvSpPr>
          <p:nvPr>
            <p:ph type="subTitle" idx="14"/>
          </p:nvPr>
        </p:nvSpPr>
        <p:spPr>
          <a:xfrm>
            <a:off x="6204000" y="2162689"/>
            <a:ext cx="276477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Practical</a:t>
            </a:r>
            <a:endParaRPr dirty="0"/>
          </a:p>
        </p:txBody>
      </p:sp>
      <p:sp>
        <p:nvSpPr>
          <p:cNvPr id="815" name="Google Shape;815;p35"/>
          <p:cNvSpPr txBox="1">
            <a:spLocks noGrp="1"/>
          </p:cNvSpPr>
          <p:nvPr>
            <p:ph type="title" idx="15"/>
          </p:nvPr>
        </p:nvSpPr>
        <p:spPr>
          <a:xfrm>
            <a:off x="5331700" y="1743025"/>
            <a:ext cx="548700" cy="1003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dirty="0"/>
          </a:p>
        </p:txBody>
      </p:sp>
      <p:grpSp>
        <p:nvGrpSpPr>
          <p:cNvPr id="816" name="Google Shape;816;p35"/>
          <p:cNvGrpSpPr/>
          <p:nvPr/>
        </p:nvGrpSpPr>
        <p:grpSpPr>
          <a:xfrm rot="-1252547">
            <a:off x="8769741" y="534513"/>
            <a:ext cx="528293" cy="1227946"/>
            <a:chOff x="4470677" y="372645"/>
            <a:chExt cx="775025" cy="1801442"/>
          </a:xfrm>
        </p:grpSpPr>
        <p:sp>
          <p:nvSpPr>
            <p:cNvPr id="817" name="Google Shape;817;p35"/>
            <p:cNvSpPr/>
            <p:nvPr/>
          </p:nvSpPr>
          <p:spPr>
            <a:xfrm>
              <a:off x="4477141" y="739027"/>
              <a:ext cx="522016" cy="572925"/>
            </a:xfrm>
            <a:custGeom>
              <a:avLst/>
              <a:gdLst/>
              <a:ahLst/>
              <a:cxnLst/>
              <a:rect l="l" t="t" r="r" b="b"/>
              <a:pathLst>
                <a:path w="6460" h="7090" extrusionOk="0">
                  <a:moveTo>
                    <a:pt x="4706" y="0"/>
                  </a:moveTo>
                  <a:cubicBezTo>
                    <a:pt x="4602" y="0"/>
                    <a:pt x="4501" y="18"/>
                    <a:pt x="4407" y="59"/>
                  </a:cubicBezTo>
                  <a:cubicBezTo>
                    <a:pt x="3373" y="514"/>
                    <a:pt x="3212" y="1986"/>
                    <a:pt x="3248" y="2486"/>
                  </a:cubicBezTo>
                  <a:cubicBezTo>
                    <a:pt x="2802" y="2120"/>
                    <a:pt x="2489" y="1603"/>
                    <a:pt x="1945" y="1415"/>
                  </a:cubicBezTo>
                  <a:cubicBezTo>
                    <a:pt x="1750" y="1349"/>
                    <a:pt x="1564" y="1314"/>
                    <a:pt x="1386" y="1314"/>
                  </a:cubicBezTo>
                  <a:cubicBezTo>
                    <a:pt x="1059" y="1314"/>
                    <a:pt x="759" y="1432"/>
                    <a:pt x="482" y="1692"/>
                  </a:cubicBezTo>
                  <a:cubicBezTo>
                    <a:pt x="125" y="2031"/>
                    <a:pt x="0" y="2566"/>
                    <a:pt x="72" y="3057"/>
                  </a:cubicBezTo>
                  <a:cubicBezTo>
                    <a:pt x="152" y="3547"/>
                    <a:pt x="393" y="3993"/>
                    <a:pt x="678" y="4404"/>
                  </a:cubicBezTo>
                  <a:cubicBezTo>
                    <a:pt x="1294" y="5278"/>
                    <a:pt x="3640" y="6563"/>
                    <a:pt x="4577" y="7089"/>
                  </a:cubicBezTo>
                  <a:cubicBezTo>
                    <a:pt x="4916" y="6384"/>
                    <a:pt x="5255" y="5679"/>
                    <a:pt x="5594" y="4975"/>
                  </a:cubicBezTo>
                  <a:cubicBezTo>
                    <a:pt x="5995" y="4136"/>
                    <a:pt x="6406" y="3271"/>
                    <a:pt x="6433" y="2343"/>
                  </a:cubicBezTo>
                  <a:cubicBezTo>
                    <a:pt x="6459" y="1415"/>
                    <a:pt x="6004" y="398"/>
                    <a:pt x="5130" y="86"/>
                  </a:cubicBezTo>
                  <a:cubicBezTo>
                    <a:pt x="4995" y="34"/>
                    <a:pt x="4849" y="0"/>
                    <a:pt x="47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5"/>
            <p:cNvSpPr/>
            <p:nvPr/>
          </p:nvSpPr>
          <p:spPr>
            <a:xfrm>
              <a:off x="4470677" y="732885"/>
              <a:ext cx="534218" cy="584804"/>
            </a:xfrm>
            <a:custGeom>
              <a:avLst/>
              <a:gdLst/>
              <a:ahLst/>
              <a:cxnLst/>
              <a:rect l="l" t="t" r="r" b="b"/>
              <a:pathLst>
                <a:path w="6611" h="7237" extrusionOk="0">
                  <a:moveTo>
                    <a:pt x="4788" y="153"/>
                  </a:moveTo>
                  <a:cubicBezTo>
                    <a:pt x="4933" y="153"/>
                    <a:pt x="5075" y="190"/>
                    <a:pt x="5183" y="233"/>
                  </a:cubicBezTo>
                  <a:cubicBezTo>
                    <a:pt x="6084" y="555"/>
                    <a:pt x="6468" y="1589"/>
                    <a:pt x="6441" y="2419"/>
                  </a:cubicBezTo>
                  <a:cubicBezTo>
                    <a:pt x="6406" y="3347"/>
                    <a:pt x="5977" y="4239"/>
                    <a:pt x="5603" y="5024"/>
                  </a:cubicBezTo>
                  <a:lnTo>
                    <a:pt x="4621" y="7058"/>
                  </a:lnTo>
                  <a:cubicBezTo>
                    <a:pt x="3685" y="6541"/>
                    <a:pt x="1410" y="5274"/>
                    <a:pt x="821" y="4435"/>
                  </a:cubicBezTo>
                  <a:cubicBezTo>
                    <a:pt x="482" y="3945"/>
                    <a:pt x="286" y="3525"/>
                    <a:pt x="232" y="3124"/>
                  </a:cubicBezTo>
                  <a:cubicBezTo>
                    <a:pt x="152" y="2615"/>
                    <a:pt x="304" y="2116"/>
                    <a:pt x="616" y="1821"/>
                  </a:cubicBezTo>
                  <a:cubicBezTo>
                    <a:pt x="874" y="1580"/>
                    <a:pt x="1151" y="1464"/>
                    <a:pt x="1463" y="1464"/>
                  </a:cubicBezTo>
                  <a:cubicBezTo>
                    <a:pt x="1633" y="1464"/>
                    <a:pt x="1811" y="1500"/>
                    <a:pt x="1999" y="1563"/>
                  </a:cubicBezTo>
                  <a:cubicBezTo>
                    <a:pt x="2346" y="1679"/>
                    <a:pt x="2587" y="1937"/>
                    <a:pt x="2846" y="2205"/>
                  </a:cubicBezTo>
                  <a:cubicBezTo>
                    <a:pt x="2980" y="2348"/>
                    <a:pt x="3123" y="2490"/>
                    <a:pt x="3283" y="2624"/>
                  </a:cubicBezTo>
                  <a:cubicBezTo>
                    <a:pt x="3294" y="2635"/>
                    <a:pt x="3310" y="2639"/>
                    <a:pt x="3327" y="2639"/>
                  </a:cubicBezTo>
                  <a:cubicBezTo>
                    <a:pt x="3340" y="2639"/>
                    <a:pt x="3352" y="2637"/>
                    <a:pt x="3363" y="2633"/>
                  </a:cubicBezTo>
                  <a:cubicBezTo>
                    <a:pt x="3390" y="2615"/>
                    <a:pt x="3408" y="2589"/>
                    <a:pt x="3399" y="2562"/>
                  </a:cubicBezTo>
                  <a:cubicBezTo>
                    <a:pt x="3372" y="2089"/>
                    <a:pt x="3506" y="644"/>
                    <a:pt x="4514" y="207"/>
                  </a:cubicBezTo>
                  <a:cubicBezTo>
                    <a:pt x="4601" y="168"/>
                    <a:pt x="4695" y="153"/>
                    <a:pt x="4788" y="153"/>
                  </a:cubicBezTo>
                  <a:close/>
                  <a:moveTo>
                    <a:pt x="4785" y="0"/>
                  </a:moveTo>
                  <a:cubicBezTo>
                    <a:pt x="4675" y="0"/>
                    <a:pt x="4561" y="18"/>
                    <a:pt x="4452" y="64"/>
                  </a:cubicBezTo>
                  <a:cubicBezTo>
                    <a:pt x="3479" y="501"/>
                    <a:pt x="3256" y="1786"/>
                    <a:pt x="3247" y="2401"/>
                  </a:cubicBezTo>
                  <a:cubicBezTo>
                    <a:pt x="3149" y="2303"/>
                    <a:pt x="3051" y="2205"/>
                    <a:pt x="2953" y="2107"/>
                  </a:cubicBezTo>
                  <a:cubicBezTo>
                    <a:pt x="2694" y="1830"/>
                    <a:pt x="2427" y="1545"/>
                    <a:pt x="2043" y="1420"/>
                  </a:cubicBezTo>
                  <a:cubicBezTo>
                    <a:pt x="1841" y="1350"/>
                    <a:pt x="1650" y="1316"/>
                    <a:pt x="1469" y="1316"/>
                  </a:cubicBezTo>
                  <a:cubicBezTo>
                    <a:pt x="1116" y="1316"/>
                    <a:pt x="801" y="1449"/>
                    <a:pt x="518" y="1714"/>
                  </a:cubicBezTo>
                  <a:cubicBezTo>
                    <a:pt x="161" y="2035"/>
                    <a:pt x="0" y="2589"/>
                    <a:pt x="80" y="3142"/>
                  </a:cubicBezTo>
                  <a:cubicBezTo>
                    <a:pt x="143" y="3579"/>
                    <a:pt x="339" y="4016"/>
                    <a:pt x="705" y="4515"/>
                  </a:cubicBezTo>
                  <a:cubicBezTo>
                    <a:pt x="1329" y="5408"/>
                    <a:pt x="3631" y="6683"/>
                    <a:pt x="4612" y="7219"/>
                  </a:cubicBezTo>
                  <a:lnTo>
                    <a:pt x="4657" y="7165"/>
                  </a:lnTo>
                  <a:lnTo>
                    <a:pt x="4621" y="7227"/>
                  </a:lnTo>
                  <a:cubicBezTo>
                    <a:pt x="4630" y="7227"/>
                    <a:pt x="4639" y="7236"/>
                    <a:pt x="4657" y="7236"/>
                  </a:cubicBezTo>
                  <a:cubicBezTo>
                    <a:pt x="4666" y="7236"/>
                    <a:pt x="4675" y="7236"/>
                    <a:pt x="4675" y="7227"/>
                  </a:cubicBezTo>
                  <a:cubicBezTo>
                    <a:pt x="4702" y="7227"/>
                    <a:pt x="4711" y="7210"/>
                    <a:pt x="4719" y="7192"/>
                  </a:cubicBezTo>
                  <a:lnTo>
                    <a:pt x="5736" y="5086"/>
                  </a:lnTo>
                  <a:cubicBezTo>
                    <a:pt x="6120" y="4284"/>
                    <a:pt x="6557" y="3383"/>
                    <a:pt x="6584" y="2419"/>
                  </a:cubicBezTo>
                  <a:cubicBezTo>
                    <a:pt x="6611" y="1545"/>
                    <a:pt x="6200" y="439"/>
                    <a:pt x="5237" y="91"/>
                  </a:cubicBezTo>
                  <a:cubicBezTo>
                    <a:pt x="5113" y="42"/>
                    <a:pt x="4953" y="0"/>
                    <a:pt x="4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35"/>
            <p:cNvSpPr/>
            <p:nvPr/>
          </p:nvSpPr>
          <p:spPr>
            <a:xfrm>
              <a:off x="4693382" y="643027"/>
              <a:ext cx="544400" cy="529047"/>
            </a:xfrm>
            <a:custGeom>
              <a:avLst/>
              <a:gdLst/>
              <a:ahLst/>
              <a:cxnLst/>
              <a:rect l="l" t="t" r="r" b="b"/>
              <a:pathLst>
                <a:path w="6737" h="6547" extrusionOk="0">
                  <a:moveTo>
                    <a:pt x="2150" y="0"/>
                  </a:moveTo>
                  <a:cubicBezTo>
                    <a:pt x="1725" y="0"/>
                    <a:pt x="1310" y="216"/>
                    <a:pt x="1009" y="525"/>
                  </a:cubicBezTo>
                  <a:cubicBezTo>
                    <a:pt x="670" y="882"/>
                    <a:pt x="465" y="1354"/>
                    <a:pt x="313" y="1827"/>
                  </a:cubicBezTo>
                  <a:cubicBezTo>
                    <a:pt x="1" y="2853"/>
                    <a:pt x="402" y="5494"/>
                    <a:pt x="572" y="6546"/>
                  </a:cubicBezTo>
                  <a:cubicBezTo>
                    <a:pt x="1330" y="6386"/>
                    <a:pt x="2097" y="6225"/>
                    <a:pt x="2856" y="6065"/>
                  </a:cubicBezTo>
                  <a:cubicBezTo>
                    <a:pt x="3765" y="5877"/>
                    <a:pt x="4702" y="5672"/>
                    <a:pt x="5460" y="5128"/>
                  </a:cubicBezTo>
                  <a:cubicBezTo>
                    <a:pt x="6210" y="4584"/>
                    <a:pt x="6736" y="3602"/>
                    <a:pt x="6451" y="2710"/>
                  </a:cubicBezTo>
                  <a:cubicBezTo>
                    <a:pt x="6379" y="2478"/>
                    <a:pt x="6246" y="2246"/>
                    <a:pt x="6031" y="2130"/>
                  </a:cubicBezTo>
                  <a:cubicBezTo>
                    <a:pt x="5785" y="1996"/>
                    <a:pt x="5522" y="1942"/>
                    <a:pt x="5261" y="1942"/>
                  </a:cubicBezTo>
                  <a:cubicBezTo>
                    <a:pt x="4465" y="1942"/>
                    <a:pt x="3682" y="2444"/>
                    <a:pt x="3400" y="2692"/>
                  </a:cubicBezTo>
                  <a:cubicBezTo>
                    <a:pt x="3409" y="2113"/>
                    <a:pt x="3641" y="1551"/>
                    <a:pt x="3453" y="997"/>
                  </a:cubicBezTo>
                  <a:cubicBezTo>
                    <a:pt x="3266" y="453"/>
                    <a:pt x="2918" y="114"/>
                    <a:pt x="2347" y="16"/>
                  </a:cubicBezTo>
                  <a:cubicBezTo>
                    <a:pt x="2281" y="5"/>
                    <a:pt x="2215" y="0"/>
                    <a:pt x="2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35"/>
            <p:cNvSpPr/>
            <p:nvPr/>
          </p:nvSpPr>
          <p:spPr>
            <a:xfrm>
              <a:off x="4686918" y="637128"/>
              <a:ext cx="558784" cy="541410"/>
            </a:xfrm>
            <a:custGeom>
              <a:avLst/>
              <a:gdLst/>
              <a:ahLst/>
              <a:cxnLst/>
              <a:rect l="l" t="t" r="r" b="b"/>
              <a:pathLst>
                <a:path w="6915" h="6700" extrusionOk="0">
                  <a:moveTo>
                    <a:pt x="2231" y="152"/>
                  </a:moveTo>
                  <a:cubicBezTo>
                    <a:pt x="2293" y="152"/>
                    <a:pt x="2356" y="152"/>
                    <a:pt x="2409" y="161"/>
                  </a:cubicBezTo>
                  <a:cubicBezTo>
                    <a:pt x="2936" y="250"/>
                    <a:pt x="3266" y="544"/>
                    <a:pt x="3462" y="1097"/>
                  </a:cubicBezTo>
                  <a:cubicBezTo>
                    <a:pt x="3578" y="1445"/>
                    <a:pt x="3524" y="1793"/>
                    <a:pt x="3471" y="2168"/>
                  </a:cubicBezTo>
                  <a:cubicBezTo>
                    <a:pt x="3435" y="2364"/>
                    <a:pt x="3408" y="2560"/>
                    <a:pt x="3399" y="2765"/>
                  </a:cubicBezTo>
                  <a:cubicBezTo>
                    <a:pt x="3399" y="2792"/>
                    <a:pt x="3417" y="2819"/>
                    <a:pt x="3444" y="2837"/>
                  </a:cubicBezTo>
                  <a:cubicBezTo>
                    <a:pt x="3454" y="2840"/>
                    <a:pt x="3465" y="2842"/>
                    <a:pt x="3476" y="2842"/>
                  </a:cubicBezTo>
                  <a:cubicBezTo>
                    <a:pt x="3495" y="2842"/>
                    <a:pt x="3513" y="2836"/>
                    <a:pt x="3524" y="2819"/>
                  </a:cubicBezTo>
                  <a:cubicBezTo>
                    <a:pt x="3794" y="2583"/>
                    <a:pt x="4559" y="2086"/>
                    <a:pt x="5337" y="2086"/>
                  </a:cubicBezTo>
                  <a:cubicBezTo>
                    <a:pt x="5587" y="2086"/>
                    <a:pt x="5839" y="2138"/>
                    <a:pt x="6076" y="2266"/>
                  </a:cubicBezTo>
                  <a:cubicBezTo>
                    <a:pt x="6290" y="2382"/>
                    <a:pt x="6406" y="2623"/>
                    <a:pt x="6459" y="2810"/>
                  </a:cubicBezTo>
                  <a:cubicBezTo>
                    <a:pt x="6754" y="3720"/>
                    <a:pt x="6165" y="4657"/>
                    <a:pt x="5496" y="5138"/>
                  </a:cubicBezTo>
                  <a:cubicBezTo>
                    <a:pt x="4738" y="5683"/>
                    <a:pt x="3774" y="5888"/>
                    <a:pt x="2918" y="6066"/>
                  </a:cubicBezTo>
                  <a:lnTo>
                    <a:pt x="705" y="6530"/>
                  </a:lnTo>
                  <a:cubicBezTo>
                    <a:pt x="545" y="5477"/>
                    <a:pt x="161" y="2908"/>
                    <a:pt x="464" y="1918"/>
                  </a:cubicBezTo>
                  <a:cubicBezTo>
                    <a:pt x="643" y="1356"/>
                    <a:pt x="857" y="946"/>
                    <a:pt x="1142" y="651"/>
                  </a:cubicBezTo>
                  <a:cubicBezTo>
                    <a:pt x="1446" y="330"/>
                    <a:pt x="1856" y="152"/>
                    <a:pt x="2231" y="152"/>
                  </a:cubicBezTo>
                  <a:close/>
                  <a:moveTo>
                    <a:pt x="2229" y="1"/>
                  </a:moveTo>
                  <a:cubicBezTo>
                    <a:pt x="1812" y="1"/>
                    <a:pt x="1371" y="200"/>
                    <a:pt x="1035" y="544"/>
                  </a:cubicBezTo>
                  <a:cubicBezTo>
                    <a:pt x="732" y="865"/>
                    <a:pt x="509" y="1285"/>
                    <a:pt x="322" y="1882"/>
                  </a:cubicBezTo>
                  <a:cubicBezTo>
                    <a:pt x="1" y="2917"/>
                    <a:pt x="402" y="5513"/>
                    <a:pt x="571" y="6628"/>
                  </a:cubicBezTo>
                  <a:lnTo>
                    <a:pt x="652" y="6619"/>
                  </a:lnTo>
                  <a:lnTo>
                    <a:pt x="571" y="6637"/>
                  </a:lnTo>
                  <a:cubicBezTo>
                    <a:pt x="580" y="6655"/>
                    <a:pt x="589" y="6673"/>
                    <a:pt x="607" y="6682"/>
                  </a:cubicBezTo>
                  <a:cubicBezTo>
                    <a:pt x="616" y="6691"/>
                    <a:pt x="634" y="6700"/>
                    <a:pt x="652" y="6700"/>
                  </a:cubicBezTo>
                  <a:cubicBezTo>
                    <a:pt x="652" y="6700"/>
                    <a:pt x="661" y="6700"/>
                    <a:pt x="661" y="6691"/>
                  </a:cubicBezTo>
                  <a:lnTo>
                    <a:pt x="2953" y="6209"/>
                  </a:lnTo>
                  <a:cubicBezTo>
                    <a:pt x="3819" y="6031"/>
                    <a:pt x="4800" y="5825"/>
                    <a:pt x="5585" y="5254"/>
                  </a:cubicBezTo>
                  <a:cubicBezTo>
                    <a:pt x="6290" y="4746"/>
                    <a:pt x="6914" y="3747"/>
                    <a:pt x="6602" y="2765"/>
                  </a:cubicBezTo>
                  <a:cubicBezTo>
                    <a:pt x="6531" y="2551"/>
                    <a:pt x="6406" y="2275"/>
                    <a:pt x="6147" y="2132"/>
                  </a:cubicBezTo>
                  <a:cubicBezTo>
                    <a:pt x="5891" y="1994"/>
                    <a:pt x="5619" y="1939"/>
                    <a:pt x="5350" y="1939"/>
                  </a:cubicBezTo>
                  <a:cubicBezTo>
                    <a:pt x="4626" y="1939"/>
                    <a:pt x="3918" y="2338"/>
                    <a:pt x="3560" y="2605"/>
                  </a:cubicBezTo>
                  <a:cubicBezTo>
                    <a:pt x="3578" y="2462"/>
                    <a:pt x="3596" y="2328"/>
                    <a:pt x="3614" y="2186"/>
                  </a:cubicBezTo>
                  <a:cubicBezTo>
                    <a:pt x="3676" y="1811"/>
                    <a:pt x="3730" y="1427"/>
                    <a:pt x="3605" y="1053"/>
                  </a:cubicBezTo>
                  <a:cubicBezTo>
                    <a:pt x="3391" y="446"/>
                    <a:pt x="3016" y="116"/>
                    <a:pt x="2436" y="18"/>
                  </a:cubicBezTo>
                  <a:cubicBezTo>
                    <a:pt x="2368" y="6"/>
                    <a:pt x="2299" y="1"/>
                    <a:pt x="22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5"/>
            <p:cNvSpPr/>
            <p:nvPr/>
          </p:nvSpPr>
          <p:spPr>
            <a:xfrm>
              <a:off x="4588171" y="436807"/>
              <a:ext cx="543592" cy="529774"/>
            </a:xfrm>
            <a:custGeom>
              <a:avLst/>
              <a:gdLst/>
              <a:ahLst/>
              <a:cxnLst/>
              <a:rect l="l" t="t" r="r" b="b"/>
              <a:pathLst>
                <a:path w="6727" h="6556" extrusionOk="0">
                  <a:moveTo>
                    <a:pt x="2149" y="1"/>
                  </a:moveTo>
                  <a:cubicBezTo>
                    <a:pt x="1723" y="1"/>
                    <a:pt x="1302" y="216"/>
                    <a:pt x="1008" y="525"/>
                  </a:cubicBezTo>
                  <a:cubicBezTo>
                    <a:pt x="660" y="891"/>
                    <a:pt x="464" y="1355"/>
                    <a:pt x="313" y="1828"/>
                  </a:cubicBezTo>
                  <a:cubicBezTo>
                    <a:pt x="0" y="2854"/>
                    <a:pt x="402" y="5494"/>
                    <a:pt x="562" y="6556"/>
                  </a:cubicBezTo>
                  <a:cubicBezTo>
                    <a:pt x="1330" y="6386"/>
                    <a:pt x="2088" y="6226"/>
                    <a:pt x="2855" y="6065"/>
                  </a:cubicBezTo>
                  <a:cubicBezTo>
                    <a:pt x="3765" y="5878"/>
                    <a:pt x="4702" y="5673"/>
                    <a:pt x="5460" y="5128"/>
                  </a:cubicBezTo>
                  <a:cubicBezTo>
                    <a:pt x="6209" y="4584"/>
                    <a:pt x="6727" y="3603"/>
                    <a:pt x="6450" y="2720"/>
                  </a:cubicBezTo>
                  <a:cubicBezTo>
                    <a:pt x="6370" y="2479"/>
                    <a:pt x="6245" y="2247"/>
                    <a:pt x="6022" y="2131"/>
                  </a:cubicBezTo>
                  <a:cubicBezTo>
                    <a:pt x="5778" y="1997"/>
                    <a:pt x="5517" y="1943"/>
                    <a:pt x="5257" y="1943"/>
                  </a:cubicBezTo>
                  <a:cubicBezTo>
                    <a:pt x="4465" y="1943"/>
                    <a:pt x="3681" y="2444"/>
                    <a:pt x="3399" y="2693"/>
                  </a:cubicBezTo>
                  <a:cubicBezTo>
                    <a:pt x="3408" y="2113"/>
                    <a:pt x="3640" y="1551"/>
                    <a:pt x="3453" y="1007"/>
                  </a:cubicBezTo>
                  <a:cubicBezTo>
                    <a:pt x="3257" y="454"/>
                    <a:pt x="2918" y="115"/>
                    <a:pt x="2347" y="17"/>
                  </a:cubicBezTo>
                  <a:cubicBezTo>
                    <a:pt x="2281" y="6"/>
                    <a:pt x="2215" y="1"/>
                    <a:pt x="21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5"/>
            <p:cNvSpPr/>
            <p:nvPr/>
          </p:nvSpPr>
          <p:spPr>
            <a:xfrm>
              <a:off x="4581706" y="430988"/>
              <a:ext cx="558703" cy="541410"/>
            </a:xfrm>
            <a:custGeom>
              <a:avLst/>
              <a:gdLst/>
              <a:ahLst/>
              <a:cxnLst/>
              <a:rect l="l" t="t" r="r" b="b"/>
              <a:pathLst>
                <a:path w="6914" h="6700" extrusionOk="0">
                  <a:moveTo>
                    <a:pt x="2230" y="151"/>
                  </a:moveTo>
                  <a:cubicBezTo>
                    <a:pt x="2293" y="151"/>
                    <a:pt x="2355" y="151"/>
                    <a:pt x="2409" y="160"/>
                  </a:cubicBezTo>
                  <a:cubicBezTo>
                    <a:pt x="2935" y="249"/>
                    <a:pt x="3265" y="553"/>
                    <a:pt x="3461" y="1097"/>
                  </a:cubicBezTo>
                  <a:cubicBezTo>
                    <a:pt x="3577" y="1445"/>
                    <a:pt x="3524" y="1793"/>
                    <a:pt x="3470" y="2167"/>
                  </a:cubicBezTo>
                  <a:cubicBezTo>
                    <a:pt x="3435" y="2364"/>
                    <a:pt x="3408" y="2560"/>
                    <a:pt x="3399" y="2765"/>
                  </a:cubicBezTo>
                  <a:cubicBezTo>
                    <a:pt x="3399" y="2792"/>
                    <a:pt x="3417" y="2819"/>
                    <a:pt x="3444" y="2836"/>
                  </a:cubicBezTo>
                  <a:cubicBezTo>
                    <a:pt x="3455" y="2840"/>
                    <a:pt x="3467" y="2842"/>
                    <a:pt x="3480" y="2842"/>
                  </a:cubicBezTo>
                  <a:cubicBezTo>
                    <a:pt x="3497" y="2842"/>
                    <a:pt x="3513" y="2838"/>
                    <a:pt x="3524" y="2828"/>
                  </a:cubicBezTo>
                  <a:cubicBezTo>
                    <a:pt x="3794" y="2591"/>
                    <a:pt x="4563" y="2087"/>
                    <a:pt x="5338" y="2087"/>
                  </a:cubicBezTo>
                  <a:cubicBezTo>
                    <a:pt x="5586" y="2087"/>
                    <a:pt x="5834" y="2138"/>
                    <a:pt x="6066" y="2265"/>
                  </a:cubicBezTo>
                  <a:cubicBezTo>
                    <a:pt x="6289" y="2381"/>
                    <a:pt x="6396" y="2631"/>
                    <a:pt x="6459" y="2810"/>
                  </a:cubicBezTo>
                  <a:cubicBezTo>
                    <a:pt x="6744" y="3720"/>
                    <a:pt x="6164" y="4656"/>
                    <a:pt x="5495" y="5138"/>
                  </a:cubicBezTo>
                  <a:cubicBezTo>
                    <a:pt x="4737" y="5682"/>
                    <a:pt x="3774" y="5887"/>
                    <a:pt x="2917" y="6066"/>
                  </a:cubicBezTo>
                  <a:lnTo>
                    <a:pt x="705" y="6539"/>
                  </a:lnTo>
                  <a:cubicBezTo>
                    <a:pt x="544" y="5477"/>
                    <a:pt x="161" y="2908"/>
                    <a:pt x="464" y="1926"/>
                  </a:cubicBezTo>
                  <a:cubicBezTo>
                    <a:pt x="642" y="1356"/>
                    <a:pt x="856" y="945"/>
                    <a:pt x="1142" y="651"/>
                  </a:cubicBezTo>
                  <a:cubicBezTo>
                    <a:pt x="1445" y="330"/>
                    <a:pt x="1847" y="151"/>
                    <a:pt x="2230" y="151"/>
                  </a:cubicBezTo>
                  <a:close/>
                  <a:moveTo>
                    <a:pt x="2229" y="0"/>
                  </a:moveTo>
                  <a:cubicBezTo>
                    <a:pt x="1812" y="0"/>
                    <a:pt x="1371" y="201"/>
                    <a:pt x="1035" y="553"/>
                  </a:cubicBezTo>
                  <a:cubicBezTo>
                    <a:pt x="732" y="865"/>
                    <a:pt x="509" y="1284"/>
                    <a:pt x="321" y="1882"/>
                  </a:cubicBezTo>
                  <a:cubicBezTo>
                    <a:pt x="0" y="2917"/>
                    <a:pt x="401" y="5513"/>
                    <a:pt x="571" y="6628"/>
                  </a:cubicBezTo>
                  <a:lnTo>
                    <a:pt x="642" y="6628"/>
                  </a:lnTo>
                  <a:lnTo>
                    <a:pt x="571" y="6637"/>
                  </a:lnTo>
                  <a:cubicBezTo>
                    <a:pt x="580" y="6655"/>
                    <a:pt x="589" y="6672"/>
                    <a:pt x="607" y="6681"/>
                  </a:cubicBezTo>
                  <a:cubicBezTo>
                    <a:pt x="616" y="6690"/>
                    <a:pt x="633" y="6699"/>
                    <a:pt x="642" y="6699"/>
                  </a:cubicBezTo>
                  <a:lnTo>
                    <a:pt x="660" y="6699"/>
                  </a:lnTo>
                  <a:lnTo>
                    <a:pt x="2953" y="6217"/>
                  </a:lnTo>
                  <a:cubicBezTo>
                    <a:pt x="3818" y="6030"/>
                    <a:pt x="4800" y="5825"/>
                    <a:pt x="5576" y="5263"/>
                  </a:cubicBezTo>
                  <a:cubicBezTo>
                    <a:pt x="6289" y="4746"/>
                    <a:pt x="6914" y="3746"/>
                    <a:pt x="6602" y="2765"/>
                  </a:cubicBezTo>
                  <a:cubicBezTo>
                    <a:pt x="6530" y="2560"/>
                    <a:pt x="6396" y="2274"/>
                    <a:pt x="6138" y="2132"/>
                  </a:cubicBezTo>
                  <a:cubicBezTo>
                    <a:pt x="5884" y="1994"/>
                    <a:pt x="5614" y="1939"/>
                    <a:pt x="5346" y="1939"/>
                  </a:cubicBezTo>
                  <a:cubicBezTo>
                    <a:pt x="4626" y="1939"/>
                    <a:pt x="3917" y="2338"/>
                    <a:pt x="3560" y="2604"/>
                  </a:cubicBezTo>
                  <a:cubicBezTo>
                    <a:pt x="3568" y="2462"/>
                    <a:pt x="3595" y="2328"/>
                    <a:pt x="3613" y="2185"/>
                  </a:cubicBezTo>
                  <a:cubicBezTo>
                    <a:pt x="3676" y="1819"/>
                    <a:pt x="3729" y="1427"/>
                    <a:pt x="3595" y="1052"/>
                  </a:cubicBezTo>
                  <a:cubicBezTo>
                    <a:pt x="3390" y="455"/>
                    <a:pt x="3015" y="116"/>
                    <a:pt x="2435" y="17"/>
                  </a:cubicBezTo>
                  <a:cubicBezTo>
                    <a:pt x="2368" y="6"/>
                    <a:pt x="2298" y="0"/>
                    <a:pt x="22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35"/>
            <p:cNvSpPr/>
            <p:nvPr/>
          </p:nvSpPr>
          <p:spPr>
            <a:xfrm>
              <a:off x="4519969" y="1053853"/>
              <a:ext cx="668763" cy="1114174"/>
            </a:xfrm>
            <a:custGeom>
              <a:avLst/>
              <a:gdLst/>
              <a:ahLst/>
              <a:cxnLst/>
              <a:rect l="l" t="t" r="r" b="b"/>
              <a:pathLst>
                <a:path w="8276" h="13788" extrusionOk="0">
                  <a:moveTo>
                    <a:pt x="6981" y="0"/>
                  </a:moveTo>
                  <a:cubicBezTo>
                    <a:pt x="6840" y="0"/>
                    <a:pt x="6678" y="6"/>
                    <a:pt x="6491" y="17"/>
                  </a:cubicBezTo>
                  <a:cubicBezTo>
                    <a:pt x="5984" y="46"/>
                    <a:pt x="5476" y="55"/>
                    <a:pt x="4969" y="55"/>
                  </a:cubicBezTo>
                  <a:cubicBezTo>
                    <a:pt x="4067" y="55"/>
                    <a:pt x="3165" y="26"/>
                    <a:pt x="2263" y="26"/>
                  </a:cubicBezTo>
                  <a:cubicBezTo>
                    <a:pt x="2243" y="26"/>
                    <a:pt x="2223" y="26"/>
                    <a:pt x="2201" y="26"/>
                  </a:cubicBezTo>
                  <a:cubicBezTo>
                    <a:pt x="1948" y="26"/>
                    <a:pt x="1564" y="8"/>
                    <a:pt x="1187" y="8"/>
                  </a:cubicBezTo>
                  <a:cubicBezTo>
                    <a:pt x="584" y="8"/>
                    <a:pt x="0" y="55"/>
                    <a:pt x="6" y="294"/>
                  </a:cubicBezTo>
                  <a:cubicBezTo>
                    <a:pt x="15" y="758"/>
                    <a:pt x="264" y="1659"/>
                    <a:pt x="345" y="2114"/>
                  </a:cubicBezTo>
                  <a:cubicBezTo>
                    <a:pt x="487" y="2854"/>
                    <a:pt x="639" y="3603"/>
                    <a:pt x="791" y="4344"/>
                  </a:cubicBezTo>
                  <a:cubicBezTo>
                    <a:pt x="1424" y="7386"/>
                    <a:pt x="2182" y="10401"/>
                    <a:pt x="3048" y="13390"/>
                  </a:cubicBezTo>
                  <a:cubicBezTo>
                    <a:pt x="3039" y="13452"/>
                    <a:pt x="3048" y="13515"/>
                    <a:pt x="3092" y="13568"/>
                  </a:cubicBezTo>
                  <a:cubicBezTo>
                    <a:pt x="3212" y="13725"/>
                    <a:pt x="3327" y="13788"/>
                    <a:pt x="3433" y="13788"/>
                  </a:cubicBezTo>
                  <a:cubicBezTo>
                    <a:pt x="3714" y="13788"/>
                    <a:pt x="3935" y="13351"/>
                    <a:pt x="4038" y="13060"/>
                  </a:cubicBezTo>
                  <a:cubicBezTo>
                    <a:pt x="4466" y="11820"/>
                    <a:pt x="7312" y="2631"/>
                    <a:pt x="7553" y="1364"/>
                  </a:cubicBezTo>
                  <a:cubicBezTo>
                    <a:pt x="7722" y="479"/>
                    <a:pt x="8276" y="0"/>
                    <a:pt x="6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5"/>
            <p:cNvSpPr/>
            <p:nvPr/>
          </p:nvSpPr>
          <p:spPr>
            <a:xfrm>
              <a:off x="4514636" y="1047873"/>
              <a:ext cx="648157" cy="1126214"/>
            </a:xfrm>
            <a:custGeom>
              <a:avLst/>
              <a:gdLst/>
              <a:ahLst/>
              <a:cxnLst/>
              <a:rect l="l" t="t" r="r" b="b"/>
              <a:pathLst>
                <a:path w="8021" h="13937" extrusionOk="0">
                  <a:moveTo>
                    <a:pt x="7039" y="146"/>
                  </a:moveTo>
                  <a:cubicBezTo>
                    <a:pt x="7458" y="146"/>
                    <a:pt x="7690" y="198"/>
                    <a:pt x="7771" y="305"/>
                  </a:cubicBezTo>
                  <a:cubicBezTo>
                    <a:pt x="7851" y="403"/>
                    <a:pt x="7788" y="609"/>
                    <a:pt x="7708" y="867"/>
                  </a:cubicBezTo>
                  <a:cubicBezTo>
                    <a:pt x="7655" y="1028"/>
                    <a:pt x="7592" y="1215"/>
                    <a:pt x="7548" y="1420"/>
                  </a:cubicBezTo>
                  <a:cubicBezTo>
                    <a:pt x="7316" y="2643"/>
                    <a:pt x="4479" y="11804"/>
                    <a:pt x="4033" y="13107"/>
                  </a:cubicBezTo>
                  <a:cubicBezTo>
                    <a:pt x="3926" y="13428"/>
                    <a:pt x="3729" y="13758"/>
                    <a:pt x="3533" y="13785"/>
                  </a:cubicBezTo>
                  <a:cubicBezTo>
                    <a:pt x="3522" y="13787"/>
                    <a:pt x="3511" y="13788"/>
                    <a:pt x="3500" y="13788"/>
                  </a:cubicBezTo>
                  <a:cubicBezTo>
                    <a:pt x="3411" y="13788"/>
                    <a:pt x="3316" y="13724"/>
                    <a:pt x="3221" y="13598"/>
                  </a:cubicBezTo>
                  <a:cubicBezTo>
                    <a:pt x="3194" y="13562"/>
                    <a:pt x="3176" y="13517"/>
                    <a:pt x="3185" y="13473"/>
                  </a:cubicBezTo>
                  <a:lnTo>
                    <a:pt x="3185" y="13455"/>
                  </a:lnTo>
                  <a:lnTo>
                    <a:pt x="3185" y="13446"/>
                  </a:lnTo>
                  <a:cubicBezTo>
                    <a:pt x="2302" y="10404"/>
                    <a:pt x="1544" y="7362"/>
                    <a:pt x="928" y="4400"/>
                  </a:cubicBezTo>
                  <a:cubicBezTo>
                    <a:pt x="777" y="3660"/>
                    <a:pt x="625" y="2910"/>
                    <a:pt x="491" y="2170"/>
                  </a:cubicBezTo>
                  <a:cubicBezTo>
                    <a:pt x="464" y="2036"/>
                    <a:pt x="420" y="1857"/>
                    <a:pt x="375" y="1670"/>
                  </a:cubicBezTo>
                  <a:cubicBezTo>
                    <a:pt x="277" y="1233"/>
                    <a:pt x="152" y="689"/>
                    <a:pt x="152" y="368"/>
                  </a:cubicBezTo>
                  <a:cubicBezTo>
                    <a:pt x="152" y="350"/>
                    <a:pt x="152" y="332"/>
                    <a:pt x="170" y="314"/>
                  </a:cubicBezTo>
                  <a:cubicBezTo>
                    <a:pt x="304" y="189"/>
                    <a:pt x="777" y="154"/>
                    <a:pt x="1249" y="154"/>
                  </a:cubicBezTo>
                  <a:cubicBezTo>
                    <a:pt x="1472" y="154"/>
                    <a:pt x="1704" y="163"/>
                    <a:pt x="1892" y="171"/>
                  </a:cubicBezTo>
                  <a:cubicBezTo>
                    <a:pt x="2061" y="171"/>
                    <a:pt x="2213" y="180"/>
                    <a:pt x="2329" y="180"/>
                  </a:cubicBezTo>
                  <a:cubicBezTo>
                    <a:pt x="2802" y="180"/>
                    <a:pt x="3274" y="180"/>
                    <a:pt x="3738" y="189"/>
                  </a:cubicBezTo>
                  <a:cubicBezTo>
                    <a:pt x="4176" y="198"/>
                    <a:pt x="4619" y="206"/>
                    <a:pt x="5064" y="206"/>
                  </a:cubicBezTo>
                  <a:cubicBezTo>
                    <a:pt x="5564" y="206"/>
                    <a:pt x="6066" y="196"/>
                    <a:pt x="6566" y="163"/>
                  </a:cubicBezTo>
                  <a:cubicBezTo>
                    <a:pt x="6745" y="151"/>
                    <a:pt x="6902" y="146"/>
                    <a:pt x="7039" y="146"/>
                  </a:cubicBezTo>
                  <a:close/>
                  <a:moveTo>
                    <a:pt x="7074" y="0"/>
                  </a:moveTo>
                  <a:cubicBezTo>
                    <a:pt x="6926" y="0"/>
                    <a:pt x="6754" y="7"/>
                    <a:pt x="6557" y="20"/>
                  </a:cubicBezTo>
                  <a:cubicBezTo>
                    <a:pt x="6054" y="49"/>
                    <a:pt x="5545" y="57"/>
                    <a:pt x="5038" y="57"/>
                  </a:cubicBezTo>
                  <a:cubicBezTo>
                    <a:pt x="4602" y="57"/>
                    <a:pt x="4167" y="51"/>
                    <a:pt x="3738" y="47"/>
                  </a:cubicBezTo>
                  <a:cubicBezTo>
                    <a:pt x="3274" y="38"/>
                    <a:pt x="2802" y="29"/>
                    <a:pt x="2329" y="29"/>
                  </a:cubicBezTo>
                  <a:cubicBezTo>
                    <a:pt x="2213" y="29"/>
                    <a:pt x="2070" y="29"/>
                    <a:pt x="1901" y="20"/>
                  </a:cubicBezTo>
                  <a:cubicBezTo>
                    <a:pt x="1672" y="13"/>
                    <a:pt x="1453" y="8"/>
                    <a:pt x="1250" y="8"/>
                  </a:cubicBezTo>
                  <a:cubicBezTo>
                    <a:pt x="675" y="8"/>
                    <a:pt x="230" y="49"/>
                    <a:pt x="72" y="207"/>
                  </a:cubicBezTo>
                  <a:cubicBezTo>
                    <a:pt x="18" y="252"/>
                    <a:pt x="0" y="305"/>
                    <a:pt x="0" y="368"/>
                  </a:cubicBezTo>
                  <a:cubicBezTo>
                    <a:pt x="9" y="707"/>
                    <a:pt x="134" y="1260"/>
                    <a:pt x="232" y="1697"/>
                  </a:cubicBezTo>
                  <a:cubicBezTo>
                    <a:pt x="277" y="1893"/>
                    <a:pt x="313" y="2063"/>
                    <a:pt x="339" y="2196"/>
                  </a:cubicBezTo>
                  <a:cubicBezTo>
                    <a:pt x="482" y="2937"/>
                    <a:pt x="634" y="3686"/>
                    <a:pt x="785" y="4436"/>
                  </a:cubicBezTo>
                  <a:cubicBezTo>
                    <a:pt x="1401" y="7389"/>
                    <a:pt x="2159" y="10431"/>
                    <a:pt x="3034" y="13473"/>
                  </a:cubicBezTo>
                  <a:cubicBezTo>
                    <a:pt x="3034" y="13553"/>
                    <a:pt x="3051" y="13624"/>
                    <a:pt x="3105" y="13687"/>
                  </a:cubicBezTo>
                  <a:cubicBezTo>
                    <a:pt x="3230" y="13856"/>
                    <a:pt x="3364" y="13937"/>
                    <a:pt x="3497" y="13937"/>
                  </a:cubicBezTo>
                  <a:lnTo>
                    <a:pt x="3551" y="13937"/>
                  </a:lnTo>
                  <a:cubicBezTo>
                    <a:pt x="3899" y="13874"/>
                    <a:pt x="4113" y="13321"/>
                    <a:pt x="4175" y="13160"/>
                  </a:cubicBezTo>
                  <a:cubicBezTo>
                    <a:pt x="4595" y="11938"/>
                    <a:pt x="7449" y="2759"/>
                    <a:pt x="7699" y="1447"/>
                  </a:cubicBezTo>
                  <a:cubicBezTo>
                    <a:pt x="7735" y="1251"/>
                    <a:pt x="7797" y="1072"/>
                    <a:pt x="7842" y="912"/>
                  </a:cubicBezTo>
                  <a:cubicBezTo>
                    <a:pt x="7940" y="617"/>
                    <a:pt x="8020" y="377"/>
                    <a:pt x="7887" y="207"/>
                  </a:cubicBezTo>
                  <a:cubicBezTo>
                    <a:pt x="7778" y="65"/>
                    <a:pt x="7537" y="0"/>
                    <a:pt x="70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35"/>
            <p:cNvSpPr/>
            <p:nvPr/>
          </p:nvSpPr>
          <p:spPr>
            <a:xfrm>
              <a:off x="4848533" y="486342"/>
              <a:ext cx="144161" cy="136645"/>
            </a:xfrm>
            <a:custGeom>
              <a:avLst/>
              <a:gdLst/>
              <a:ahLst/>
              <a:cxnLst/>
              <a:rect l="l" t="t" r="r" b="b"/>
              <a:pathLst>
                <a:path w="1784" h="1691" extrusionOk="0">
                  <a:moveTo>
                    <a:pt x="899" y="1"/>
                  </a:moveTo>
                  <a:cubicBezTo>
                    <a:pt x="403" y="1"/>
                    <a:pt x="0" y="474"/>
                    <a:pt x="79" y="965"/>
                  </a:cubicBezTo>
                  <a:cubicBezTo>
                    <a:pt x="147" y="1388"/>
                    <a:pt x="528" y="1690"/>
                    <a:pt x="927" y="1690"/>
                  </a:cubicBezTo>
                  <a:cubicBezTo>
                    <a:pt x="1050" y="1690"/>
                    <a:pt x="1175" y="1661"/>
                    <a:pt x="1292" y="1598"/>
                  </a:cubicBezTo>
                  <a:cubicBezTo>
                    <a:pt x="1542" y="1465"/>
                    <a:pt x="1676" y="1206"/>
                    <a:pt x="1685" y="956"/>
                  </a:cubicBezTo>
                  <a:cubicBezTo>
                    <a:pt x="1783" y="483"/>
                    <a:pt x="1399" y="28"/>
                    <a:pt x="927" y="1"/>
                  </a:cubicBezTo>
                  <a:cubicBezTo>
                    <a:pt x="917" y="1"/>
                    <a:pt x="908" y="1"/>
                    <a:pt x="8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35"/>
            <p:cNvSpPr/>
            <p:nvPr/>
          </p:nvSpPr>
          <p:spPr>
            <a:xfrm>
              <a:off x="4913987" y="372645"/>
              <a:ext cx="82181" cy="166302"/>
            </a:xfrm>
            <a:custGeom>
              <a:avLst/>
              <a:gdLst/>
              <a:ahLst/>
              <a:cxnLst/>
              <a:rect l="l" t="t" r="r" b="b"/>
              <a:pathLst>
                <a:path w="1017" h="2058" extrusionOk="0">
                  <a:moveTo>
                    <a:pt x="878" y="1"/>
                  </a:moveTo>
                  <a:cubicBezTo>
                    <a:pt x="859" y="1"/>
                    <a:pt x="839" y="8"/>
                    <a:pt x="821" y="26"/>
                  </a:cubicBezTo>
                  <a:cubicBezTo>
                    <a:pt x="286" y="543"/>
                    <a:pt x="1" y="1230"/>
                    <a:pt x="1" y="1970"/>
                  </a:cubicBezTo>
                  <a:cubicBezTo>
                    <a:pt x="1" y="2028"/>
                    <a:pt x="45" y="2057"/>
                    <a:pt x="90" y="2057"/>
                  </a:cubicBezTo>
                  <a:cubicBezTo>
                    <a:pt x="134" y="2057"/>
                    <a:pt x="179" y="2028"/>
                    <a:pt x="179" y="1970"/>
                  </a:cubicBezTo>
                  <a:cubicBezTo>
                    <a:pt x="179" y="1275"/>
                    <a:pt x="447" y="641"/>
                    <a:pt x="946" y="160"/>
                  </a:cubicBezTo>
                  <a:cubicBezTo>
                    <a:pt x="1016" y="97"/>
                    <a:pt x="949" y="1"/>
                    <a:pt x="8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35"/>
            <p:cNvSpPr/>
            <p:nvPr/>
          </p:nvSpPr>
          <p:spPr>
            <a:xfrm>
              <a:off x="4738069" y="2057886"/>
              <a:ext cx="96727" cy="66424"/>
            </a:xfrm>
            <a:custGeom>
              <a:avLst/>
              <a:gdLst/>
              <a:ahLst/>
              <a:cxnLst/>
              <a:rect l="l" t="t" r="r" b="b"/>
              <a:pathLst>
                <a:path w="1197" h="822" extrusionOk="0">
                  <a:moveTo>
                    <a:pt x="86" y="1"/>
                  </a:moveTo>
                  <a:cubicBezTo>
                    <a:pt x="61" y="1"/>
                    <a:pt x="36" y="11"/>
                    <a:pt x="19" y="28"/>
                  </a:cubicBezTo>
                  <a:cubicBezTo>
                    <a:pt x="1" y="64"/>
                    <a:pt x="10" y="108"/>
                    <a:pt x="37" y="135"/>
                  </a:cubicBezTo>
                  <a:cubicBezTo>
                    <a:pt x="376" y="376"/>
                    <a:pt x="724" y="608"/>
                    <a:pt x="1080" y="813"/>
                  </a:cubicBezTo>
                  <a:cubicBezTo>
                    <a:pt x="1089" y="822"/>
                    <a:pt x="1098" y="822"/>
                    <a:pt x="1116" y="822"/>
                  </a:cubicBezTo>
                  <a:cubicBezTo>
                    <a:pt x="1143" y="822"/>
                    <a:pt x="1170" y="813"/>
                    <a:pt x="1178" y="786"/>
                  </a:cubicBezTo>
                  <a:cubicBezTo>
                    <a:pt x="1196" y="751"/>
                    <a:pt x="1187" y="706"/>
                    <a:pt x="1152" y="688"/>
                  </a:cubicBezTo>
                  <a:cubicBezTo>
                    <a:pt x="804" y="474"/>
                    <a:pt x="456" y="251"/>
                    <a:pt x="126" y="10"/>
                  </a:cubicBezTo>
                  <a:cubicBezTo>
                    <a:pt x="113" y="4"/>
                    <a:pt x="99"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35"/>
            <p:cNvSpPr/>
            <p:nvPr/>
          </p:nvSpPr>
          <p:spPr>
            <a:xfrm>
              <a:off x="4683281" y="1862736"/>
              <a:ext cx="201211" cy="111676"/>
            </a:xfrm>
            <a:custGeom>
              <a:avLst/>
              <a:gdLst/>
              <a:ahLst/>
              <a:cxnLst/>
              <a:rect l="l" t="t" r="r" b="b"/>
              <a:pathLst>
                <a:path w="2490" h="1382" extrusionOk="0">
                  <a:moveTo>
                    <a:pt x="82" y="1"/>
                  </a:moveTo>
                  <a:cubicBezTo>
                    <a:pt x="59" y="1"/>
                    <a:pt x="38" y="13"/>
                    <a:pt x="28" y="34"/>
                  </a:cubicBezTo>
                  <a:cubicBezTo>
                    <a:pt x="1" y="70"/>
                    <a:pt x="10" y="115"/>
                    <a:pt x="46" y="132"/>
                  </a:cubicBezTo>
                  <a:cubicBezTo>
                    <a:pt x="777" y="632"/>
                    <a:pt x="1562" y="1042"/>
                    <a:pt x="2383" y="1381"/>
                  </a:cubicBezTo>
                  <a:lnTo>
                    <a:pt x="2410" y="1381"/>
                  </a:lnTo>
                  <a:cubicBezTo>
                    <a:pt x="2436" y="1381"/>
                    <a:pt x="2463" y="1364"/>
                    <a:pt x="2481" y="1337"/>
                  </a:cubicBezTo>
                  <a:cubicBezTo>
                    <a:pt x="2490" y="1301"/>
                    <a:pt x="2472" y="1257"/>
                    <a:pt x="2436" y="1239"/>
                  </a:cubicBezTo>
                  <a:cubicBezTo>
                    <a:pt x="1625" y="909"/>
                    <a:pt x="848" y="498"/>
                    <a:pt x="126" y="16"/>
                  </a:cubicBezTo>
                  <a:cubicBezTo>
                    <a:pt x="112" y="6"/>
                    <a:pt x="96" y="1"/>
                    <a:pt x="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5"/>
            <p:cNvSpPr/>
            <p:nvPr/>
          </p:nvSpPr>
          <p:spPr>
            <a:xfrm>
              <a:off x="4624211" y="1611182"/>
              <a:ext cx="328078" cy="139716"/>
            </a:xfrm>
            <a:custGeom>
              <a:avLst/>
              <a:gdLst/>
              <a:ahLst/>
              <a:cxnLst/>
              <a:rect l="l" t="t" r="r" b="b"/>
              <a:pathLst>
                <a:path w="4060" h="1729" extrusionOk="0">
                  <a:moveTo>
                    <a:pt x="89" y="1"/>
                  </a:moveTo>
                  <a:cubicBezTo>
                    <a:pt x="66" y="1"/>
                    <a:pt x="43" y="12"/>
                    <a:pt x="27" y="34"/>
                  </a:cubicBezTo>
                  <a:cubicBezTo>
                    <a:pt x="0" y="61"/>
                    <a:pt x="9" y="105"/>
                    <a:pt x="45" y="132"/>
                  </a:cubicBezTo>
                  <a:cubicBezTo>
                    <a:pt x="1169" y="971"/>
                    <a:pt x="2534" y="1363"/>
                    <a:pt x="3961" y="1720"/>
                  </a:cubicBezTo>
                  <a:cubicBezTo>
                    <a:pt x="3970" y="1729"/>
                    <a:pt x="3970" y="1729"/>
                    <a:pt x="3979" y="1729"/>
                  </a:cubicBezTo>
                  <a:cubicBezTo>
                    <a:pt x="4015" y="1729"/>
                    <a:pt x="4042" y="1702"/>
                    <a:pt x="4051" y="1666"/>
                  </a:cubicBezTo>
                  <a:cubicBezTo>
                    <a:pt x="4059" y="1631"/>
                    <a:pt x="4033" y="1586"/>
                    <a:pt x="3997" y="1577"/>
                  </a:cubicBezTo>
                  <a:cubicBezTo>
                    <a:pt x="2587" y="1220"/>
                    <a:pt x="1231" y="837"/>
                    <a:pt x="134" y="16"/>
                  </a:cubicBezTo>
                  <a:cubicBezTo>
                    <a:pt x="120" y="6"/>
                    <a:pt x="105" y="1"/>
                    <a:pt x="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5"/>
            <p:cNvSpPr/>
            <p:nvPr/>
          </p:nvSpPr>
          <p:spPr>
            <a:xfrm>
              <a:off x="4572979" y="1360356"/>
              <a:ext cx="452118" cy="182221"/>
            </a:xfrm>
            <a:custGeom>
              <a:avLst/>
              <a:gdLst/>
              <a:ahLst/>
              <a:cxnLst/>
              <a:rect l="l" t="t" r="r" b="b"/>
              <a:pathLst>
                <a:path w="5595" h="2255" extrusionOk="0">
                  <a:moveTo>
                    <a:pt x="86" y="0"/>
                  </a:moveTo>
                  <a:cubicBezTo>
                    <a:pt x="62" y="0"/>
                    <a:pt x="39" y="12"/>
                    <a:pt x="28" y="33"/>
                  </a:cubicBezTo>
                  <a:cubicBezTo>
                    <a:pt x="1" y="60"/>
                    <a:pt x="10" y="114"/>
                    <a:pt x="37" y="132"/>
                  </a:cubicBezTo>
                  <a:cubicBezTo>
                    <a:pt x="1330" y="1077"/>
                    <a:pt x="2900" y="1523"/>
                    <a:pt x="4426" y="1942"/>
                  </a:cubicBezTo>
                  <a:cubicBezTo>
                    <a:pt x="4774" y="2041"/>
                    <a:pt x="5140" y="2148"/>
                    <a:pt x="5487" y="2255"/>
                  </a:cubicBezTo>
                  <a:lnTo>
                    <a:pt x="5514" y="2255"/>
                  </a:lnTo>
                  <a:cubicBezTo>
                    <a:pt x="5541" y="2255"/>
                    <a:pt x="5577" y="2237"/>
                    <a:pt x="5586" y="2201"/>
                  </a:cubicBezTo>
                  <a:cubicBezTo>
                    <a:pt x="5594" y="2166"/>
                    <a:pt x="5577" y="2121"/>
                    <a:pt x="5532" y="2112"/>
                  </a:cubicBezTo>
                  <a:cubicBezTo>
                    <a:pt x="5184" y="2005"/>
                    <a:pt x="4818" y="1898"/>
                    <a:pt x="4462" y="1800"/>
                  </a:cubicBezTo>
                  <a:cubicBezTo>
                    <a:pt x="2954" y="1380"/>
                    <a:pt x="1393" y="943"/>
                    <a:pt x="126" y="16"/>
                  </a:cubicBezTo>
                  <a:cubicBezTo>
                    <a:pt x="115" y="5"/>
                    <a:pt x="101"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35"/>
            <p:cNvSpPr/>
            <p:nvPr/>
          </p:nvSpPr>
          <p:spPr>
            <a:xfrm>
              <a:off x="4537666" y="1071226"/>
              <a:ext cx="549410" cy="247190"/>
            </a:xfrm>
            <a:custGeom>
              <a:avLst/>
              <a:gdLst/>
              <a:ahLst/>
              <a:cxnLst/>
              <a:rect l="l" t="t" r="r" b="b"/>
              <a:pathLst>
                <a:path w="6799" h="3059" extrusionOk="0">
                  <a:moveTo>
                    <a:pt x="90" y="1"/>
                  </a:moveTo>
                  <a:cubicBezTo>
                    <a:pt x="67" y="1"/>
                    <a:pt x="44" y="12"/>
                    <a:pt x="28" y="34"/>
                  </a:cubicBezTo>
                  <a:cubicBezTo>
                    <a:pt x="1" y="61"/>
                    <a:pt x="10" y="105"/>
                    <a:pt x="37" y="132"/>
                  </a:cubicBezTo>
                  <a:cubicBezTo>
                    <a:pt x="1321" y="1167"/>
                    <a:pt x="2918" y="1711"/>
                    <a:pt x="4461" y="2229"/>
                  </a:cubicBezTo>
                  <a:cubicBezTo>
                    <a:pt x="5202" y="2478"/>
                    <a:pt x="5969" y="2737"/>
                    <a:pt x="6683" y="3049"/>
                  </a:cubicBezTo>
                  <a:cubicBezTo>
                    <a:pt x="6701" y="3049"/>
                    <a:pt x="6709" y="3058"/>
                    <a:pt x="6718" y="3058"/>
                  </a:cubicBezTo>
                  <a:cubicBezTo>
                    <a:pt x="6745" y="3058"/>
                    <a:pt x="6772" y="3040"/>
                    <a:pt x="6781" y="3005"/>
                  </a:cubicBezTo>
                  <a:cubicBezTo>
                    <a:pt x="6799" y="2969"/>
                    <a:pt x="6781" y="2924"/>
                    <a:pt x="6745" y="2916"/>
                  </a:cubicBezTo>
                  <a:cubicBezTo>
                    <a:pt x="6023" y="2594"/>
                    <a:pt x="5246" y="2336"/>
                    <a:pt x="4506" y="2086"/>
                  </a:cubicBezTo>
                  <a:cubicBezTo>
                    <a:pt x="2980" y="1568"/>
                    <a:pt x="1401" y="1033"/>
                    <a:pt x="135" y="16"/>
                  </a:cubicBezTo>
                  <a:cubicBezTo>
                    <a:pt x="121" y="6"/>
                    <a:pt x="105" y="1"/>
                    <a:pt x="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5"/>
            <p:cNvSpPr/>
            <p:nvPr/>
          </p:nvSpPr>
          <p:spPr>
            <a:xfrm>
              <a:off x="4898876" y="1055388"/>
              <a:ext cx="232160" cy="136888"/>
            </a:xfrm>
            <a:custGeom>
              <a:avLst/>
              <a:gdLst/>
              <a:ahLst/>
              <a:cxnLst/>
              <a:rect l="l" t="t" r="r" b="b"/>
              <a:pathLst>
                <a:path w="2873" h="1694" extrusionOk="0">
                  <a:moveTo>
                    <a:pt x="86" y="0"/>
                  </a:moveTo>
                  <a:cubicBezTo>
                    <a:pt x="59" y="0"/>
                    <a:pt x="31" y="17"/>
                    <a:pt x="18" y="43"/>
                  </a:cubicBezTo>
                  <a:cubicBezTo>
                    <a:pt x="0" y="78"/>
                    <a:pt x="18" y="123"/>
                    <a:pt x="54" y="141"/>
                  </a:cubicBezTo>
                  <a:cubicBezTo>
                    <a:pt x="277" y="239"/>
                    <a:pt x="473" y="382"/>
                    <a:pt x="660" y="516"/>
                  </a:cubicBezTo>
                  <a:lnTo>
                    <a:pt x="768" y="596"/>
                  </a:lnTo>
                  <a:cubicBezTo>
                    <a:pt x="1383" y="1033"/>
                    <a:pt x="2052" y="1408"/>
                    <a:pt x="2757" y="1693"/>
                  </a:cubicBezTo>
                  <a:lnTo>
                    <a:pt x="2784" y="1693"/>
                  </a:lnTo>
                  <a:cubicBezTo>
                    <a:pt x="2810" y="1693"/>
                    <a:pt x="2846" y="1675"/>
                    <a:pt x="2855" y="1649"/>
                  </a:cubicBezTo>
                  <a:cubicBezTo>
                    <a:pt x="2873" y="1613"/>
                    <a:pt x="2855" y="1568"/>
                    <a:pt x="2810" y="1550"/>
                  </a:cubicBezTo>
                  <a:cubicBezTo>
                    <a:pt x="2124" y="1274"/>
                    <a:pt x="1463" y="908"/>
                    <a:pt x="857" y="471"/>
                  </a:cubicBezTo>
                  <a:lnTo>
                    <a:pt x="750" y="400"/>
                  </a:lnTo>
                  <a:cubicBezTo>
                    <a:pt x="553" y="257"/>
                    <a:pt x="348" y="105"/>
                    <a:pt x="116" y="7"/>
                  </a:cubicBezTo>
                  <a:cubicBezTo>
                    <a:pt x="107" y="2"/>
                    <a:pt x="97" y="0"/>
                    <a:pt x="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5"/>
            <p:cNvSpPr/>
            <p:nvPr/>
          </p:nvSpPr>
          <p:spPr>
            <a:xfrm>
              <a:off x="4550676" y="1056519"/>
              <a:ext cx="137050" cy="197009"/>
            </a:xfrm>
            <a:custGeom>
              <a:avLst/>
              <a:gdLst/>
              <a:ahLst/>
              <a:cxnLst/>
              <a:rect l="l" t="t" r="r" b="b"/>
              <a:pathLst>
                <a:path w="1696" h="2438" extrusionOk="0">
                  <a:moveTo>
                    <a:pt x="1599" y="1"/>
                  </a:moveTo>
                  <a:cubicBezTo>
                    <a:pt x="1543" y="1"/>
                    <a:pt x="1498" y="39"/>
                    <a:pt x="1490" y="56"/>
                  </a:cubicBezTo>
                  <a:cubicBezTo>
                    <a:pt x="893" y="609"/>
                    <a:pt x="509" y="1331"/>
                    <a:pt x="134" y="2018"/>
                  </a:cubicBezTo>
                  <a:cubicBezTo>
                    <a:pt x="81" y="2116"/>
                    <a:pt x="27" y="2232"/>
                    <a:pt x="9" y="2348"/>
                  </a:cubicBezTo>
                  <a:cubicBezTo>
                    <a:pt x="0" y="2393"/>
                    <a:pt x="27" y="2428"/>
                    <a:pt x="72" y="2437"/>
                  </a:cubicBezTo>
                  <a:lnTo>
                    <a:pt x="81" y="2437"/>
                  </a:lnTo>
                  <a:cubicBezTo>
                    <a:pt x="116" y="2437"/>
                    <a:pt x="143" y="2411"/>
                    <a:pt x="152" y="2375"/>
                  </a:cubicBezTo>
                  <a:cubicBezTo>
                    <a:pt x="170" y="2277"/>
                    <a:pt x="215" y="2179"/>
                    <a:pt x="268" y="2089"/>
                  </a:cubicBezTo>
                  <a:cubicBezTo>
                    <a:pt x="625" y="1420"/>
                    <a:pt x="1000" y="725"/>
                    <a:pt x="1562" y="189"/>
                  </a:cubicBezTo>
                  <a:cubicBezTo>
                    <a:pt x="1571" y="198"/>
                    <a:pt x="1588" y="198"/>
                    <a:pt x="1606" y="198"/>
                  </a:cubicBezTo>
                  <a:cubicBezTo>
                    <a:pt x="1651" y="198"/>
                    <a:pt x="1687" y="163"/>
                    <a:pt x="1687" y="118"/>
                  </a:cubicBezTo>
                  <a:cubicBezTo>
                    <a:pt x="1695" y="64"/>
                    <a:pt x="1660" y="20"/>
                    <a:pt x="1615" y="2"/>
                  </a:cubicBezTo>
                  <a:cubicBezTo>
                    <a:pt x="1610" y="1"/>
                    <a:pt x="1604" y="1"/>
                    <a:pt x="1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5"/>
            <p:cNvSpPr/>
            <p:nvPr/>
          </p:nvSpPr>
          <p:spPr>
            <a:xfrm>
              <a:off x="4575888" y="1059671"/>
              <a:ext cx="225049" cy="361129"/>
            </a:xfrm>
            <a:custGeom>
              <a:avLst/>
              <a:gdLst/>
              <a:ahLst/>
              <a:cxnLst/>
              <a:rect l="l" t="t" r="r" b="b"/>
              <a:pathLst>
                <a:path w="2785" h="4469" extrusionOk="0">
                  <a:moveTo>
                    <a:pt x="2695" y="1"/>
                  </a:moveTo>
                  <a:cubicBezTo>
                    <a:pt x="2680" y="1"/>
                    <a:pt x="2664" y="6"/>
                    <a:pt x="2650" y="17"/>
                  </a:cubicBezTo>
                  <a:cubicBezTo>
                    <a:pt x="2177" y="400"/>
                    <a:pt x="1874" y="962"/>
                    <a:pt x="1606" y="1444"/>
                  </a:cubicBezTo>
                  <a:lnTo>
                    <a:pt x="19" y="4361"/>
                  </a:lnTo>
                  <a:cubicBezTo>
                    <a:pt x="1" y="4397"/>
                    <a:pt x="10" y="4441"/>
                    <a:pt x="45" y="4459"/>
                  </a:cubicBezTo>
                  <a:cubicBezTo>
                    <a:pt x="54" y="4468"/>
                    <a:pt x="72" y="4468"/>
                    <a:pt x="81" y="4468"/>
                  </a:cubicBezTo>
                  <a:cubicBezTo>
                    <a:pt x="108" y="4468"/>
                    <a:pt x="134" y="4459"/>
                    <a:pt x="143" y="4432"/>
                  </a:cubicBezTo>
                  <a:lnTo>
                    <a:pt x="1740" y="1515"/>
                  </a:lnTo>
                  <a:cubicBezTo>
                    <a:pt x="1999" y="1042"/>
                    <a:pt x="2302" y="498"/>
                    <a:pt x="2748" y="132"/>
                  </a:cubicBezTo>
                  <a:cubicBezTo>
                    <a:pt x="2775" y="106"/>
                    <a:pt x="2784" y="61"/>
                    <a:pt x="2757" y="34"/>
                  </a:cubicBezTo>
                  <a:cubicBezTo>
                    <a:pt x="2741" y="13"/>
                    <a:pt x="2718" y="1"/>
                    <a:pt x="2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5"/>
            <p:cNvSpPr/>
            <p:nvPr/>
          </p:nvSpPr>
          <p:spPr>
            <a:xfrm>
              <a:off x="4618474" y="1060964"/>
              <a:ext cx="339553" cy="518380"/>
            </a:xfrm>
            <a:custGeom>
              <a:avLst/>
              <a:gdLst/>
              <a:ahLst/>
              <a:cxnLst/>
              <a:rect l="l" t="t" r="r" b="b"/>
              <a:pathLst>
                <a:path w="4202" h="6415" extrusionOk="0">
                  <a:moveTo>
                    <a:pt x="4120" y="1"/>
                  </a:moveTo>
                  <a:cubicBezTo>
                    <a:pt x="4095" y="1"/>
                    <a:pt x="4071" y="12"/>
                    <a:pt x="4059" y="36"/>
                  </a:cubicBezTo>
                  <a:cubicBezTo>
                    <a:pt x="2703" y="2115"/>
                    <a:pt x="1347" y="4229"/>
                    <a:pt x="27" y="6308"/>
                  </a:cubicBezTo>
                  <a:cubicBezTo>
                    <a:pt x="0" y="6334"/>
                    <a:pt x="9" y="6388"/>
                    <a:pt x="45" y="6406"/>
                  </a:cubicBezTo>
                  <a:cubicBezTo>
                    <a:pt x="62" y="6415"/>
                    <a:pt x="71" y="6415"/>
                    <a:pt x="89" y="6415"/>
                  </a:cubicBezTo>
                  <a:cubicBezTo>
                    <a:pt x="116" y="6415"/>
                    <a:pt x="134" y="6406"/>
                    <a:pt x="152" y="6388"/>
                  </a:cubicBezTo>
                  <a:cubicBezTo>
                    <a:pt x="1472" y="4309"/>
                    <a:pt x="2828" y="2195"/>
                    <a:pt x="4184" y="116"/>
                  </a:cubicBezTo>
                  <a:cubicBezTo>
                    <a:pt x="4202" y="81"/>
                    <a:pt x="4193" y="36"/>
                    <a:pt x="4157" y="9"/>
                  </a:cubicBezTo>
                  <a:cubicBezTo>
                    <a:pt x="4145" y="3"/>
                    <a:pt x="4132" y="1"/>
                    <a:pt x="4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5"/>
            <p:cNvSpPr/>
            <p:nvPr/>
          </p:nvSpPr>
          <p:spPr>
            <a:xfrm>
              <a:off x="4645140" y="1059671"/>
              <a:ext cx="452764" cy="635713"/>
            </a:xfrm>
            <a:custGeom>
              <a:avLst/>
              <a:gdLst/>
              <a:ahLst/>
              <a:cxnLst/>
              <a:rect l="l" t="t" r="r" b="b"/>
              <a:pathLst>
                <a:path w="5603" h="7867" extrusionOk="0">
                  <a:moveTo>
                    <a:pt x="5513" y="1"/>
                  </a:moveTo>
                  <a:cubicBezTo>
                    <a:pt x="5490" y="1"/>
                    <a:pt x="5467" y="13"/>
                    <a:pt x="5451" y="34"/>
                  </a:cubicBezTo>
                  <a:lnTo>
                    <a:pt x="3586" y="2836"/>
                  </a:lnTo>
                  <a:cubicBezTo>
                    <a:pt x="2480" y="4486"/>
                    <a:pt x="1338" y="6199"/>
                    <a:pt x="27" y="7742"/>
                  </a:cubicBezTo>
                  <a:cubicBezTo>
                    <a:pt x="0" y="7778"/>
                    <a:pt x="0" y="7822"/>
                    <a:pt x="36" y="7849"/>
                  </a:cubicBezTo>
                  <a:cubicBezTo>
                    <a:pt x="54" y="7858"/>
                    <a:pt x="63" y="7867"/>
                    <a:pt x="80" y="7867"/>
                  </a:cubicBezTo>
                  <a:cubicBezTo>
                    <a:pt x="107" y="7867"/>
                    <a:pt x="125" y="7858"/>
                    <a:pt x="143" y="7840"/>
                  </a:cubicBezTo>
                  <a:cubicBezTo>
                    <a:pt x="1454" y="6288"/>
                    <a:pt x="2596" y="4575"/>
                    <a:pt x="3711" y="2916"/>
                  </a:cubicBezTo>
                  <a:lnTo>
                    <a:pt x="5576" y="115"/>
                  </a:lnTo>
                  <a:cubicBezTo>
                    <a:pt x="5603" y="88"/>
                    <a:pt x="5594" y="34"/>
                    <a:pt x="5558" y="17"/>
                  </a:cubicBezTo>
                  <a:cubicBezTo>
                    <a:pt x="5544" y="6"/>
                    <a:pt x="5528" y="1"/>
                    <a:pt x="5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5"/>
            <p:cNvSpPr/>
            <p:nvPr/>
          </p:nvSpPr>
          <p:spPr>
            <a:xfrm>
              <a:off x="4676817" y="1301770"/>
              <a:ext cx="408078" cy="548602"/>
            </a:xfrm>
            <a:custGeom>
              <a:avLst/>
              <a:gdLst/>
              <a:ahLst/>
              <a:cxnLst/>
              <a:rect l="l" t="t" r="r" b="b"/>
              <a:pathLst>
                <a:path w="5050" h="6789" extrusionOk="0">
                  <a:moveTo>
                    <a:pt x="4972" y="0"/>
                  </a:moveTo>
                  <a:cubicBezTo>
                    <a:pt x="4947" y="0"/>
                    <a:pt x="4919" y="12"/>
                    <a:pt x="4907" y="36"/>
                  </a:cubicBezTo>
                  <a:cubicBezTo>
                    <a:pt x="3730" y="1900"/>
                    <a:pt x="2418" y="3702"/>
                    <a:pt x="1009" y="5388"/>
                  </a:cubicBezTo>
                  <a:lnTo>
                    <a:pt x="911" y="5513"/>
                  </a:lnTo>
                  <a:cubicBezTo>
                    <a:pt x="598" y="5879"/>
                    <a:pt x="286" y="6263"/>
                    <a:pt x="18" y="6682"/>
                  </a:cubicBezTo>
                  <a:cubicBezTo>
                    <a:pt x="1" y="6718"/>
                    <a:pt x="10" y="6762"/>
                    <a:pt x="45" y="6780"/>
                  </a:cubicBezTo>
                  <a:cubicBezTo>
                    <a:pt x="54" y="6789"/>
                    <a:pt x="72" y="6789"/>
                    <a:pt x="81" y="6789"/>
                  </a:cubicBezTo>
                  <a:cubicBezTo>
                    <a:pt x="108" y="6789"/>
                    <a:pt x="134" y="6780"/>
                    <a:pt x="143" y="6762"/>
                  </a:cubicBezTo>
                  <a:cubicBezTo>
                    <a:pt x="402" y="6352"/>
                    <a:pt x="714" y="5968"/>
                    <a:pt x="1027" y="5603"/>
                  </a:cubicBezTo>
                  <a:lnTo>
                    <a:pt x="1125" y="5487"/>
                  </a:lnTo>
                  <a:cubicBezTo>
                    <a:pt x="2534" y="3792"/>
                    <a:pt x="3855" y="1981"/>
                    <a:pt x="5032" y="116"/>
                  </a:cubicBezTo>
                  <a:cubicBezTo>
                    <a:pt x="5050" y="80"/>
                    <a:pt x="5041" y="36"/>
                    <a:pt x="5005" y="9"/>
                  </a:cubicBezTo>
                  <a:cubicBezTo>
                    <a:pt x="4996" y="3"/>
                    <a:pt x="4985" y="0"/>
                    <a:pt x="4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35"/>
            <p:cNvSpPr/>
            <p:nvPr/>
          </p:nvSpPr>
          <p:spPr>
            <a:xfrm>
              <a:off x="4710675" y="1638253"/>
              <a:ext cx="286301" cy="321048"/>
            </a:xfrm>
            <a:custGeom>
              <a:avLst/>
              <a:gdLst/>
              <a:ahLst/>
              <a:cxnLst/>
              <a:rect l="l" t="t" r="r" b="b"/>
              <a:pathLst>
                <a:path w="3543" h="3973" extrusionOk="0">
                  <a:moveTo>
                    <a:pt x="3450" y="1"/>
                  </a:moveTo>
                  <a:cubicBezTo>
                    <a:pt x="3429" y="1"/>
                    <a:pt x="3409" y="10"/>
                    <a:pt x="3400" y="29"/>
                  </a:cubicBezTo>
                  <a:cubicBezTo>
                    <a:pt x="3177" y="323"/>
                    <a:pt x="2909" y="582"/>
                    <a:pt x="2659" y="841"/>
                  </a:cubicBezTo>
                  <a:lnTo>
                    <a:pt x="2490" y="1010"/>
                  </a:lnTo>
                  <a:cubicBezTo>
                    <a:pt x="1607" y="1902"/>
                    <a:pt x="804" y="2893"/>
                    <a:pt x="28" y="3856"/>
                  </a:cubicBezTo>
                  <a:cubicBezTo>
                    <a:pt x="1" y="3883"/>
                    <a:pt x="10" y="3927"/>
                    <a:pt x="37" y="3954"/>
                  </a:cubicBezTo>
                  <a:cubicBezTo>
                    <a:pt x="54" y="3972"/>
                    <a:pt x="72" y="3972"/>
                    <a:pt x="81" y="3972"/>
                  </a:cubicBezTo>
                  <a:cubicBezTo>
                    <a:pt x="108" y="3972"/>
                    <a:pt x="126" y="3963"/>
                    <a:pt x="144" y="3945"/>
                  </a:cubicBezTo>
                  <a:cubicBezTo>
                    <a:pt x="920" y="2991"/>
                    <a:pt x="1723" y="2001"/>
                    <a:pt x="2597" y="1108"/>
                  </a:cubicBezTo>
                  <a:lnTo>
                    <a:pt x="2766" y="939"/>
                  </a:lnTo>
                  <a:cubicBezTo>
                    <a:pt x="3025" y="680"/>
                    <a:pt x="3284" y="422"/>
                    <a:pt x="3516" y="118"/>
                  </a:cubicBezTo>
                  <a:cubicBezTo>
                    <a:pt x="3543" y="91"/>
                    <a:pt x="3534" y="38"/>
                    <a:pt x="3498" y="20"/>
                  </a:cubicBezTo>
                  <a:cubicBezTo>
                    <a:pt x="3486" y="8"/>
                    <a:pt x="3467" y="1"/>
                    <a:pt x="34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5"/>
            <p:cNvSpPr/>
            <p:nvPr/>
          </p:nvSpPr>
          <p:spPr>
            <a:xfrm>
              <a:off x="4741705" y="1879301"/>
              <a:ext cx="171635" cy="175110"/>
            </a:xfrm>
            <a:custGeom>
              <a:avLst/>
              <a:gdLst/>
              <a:ahLst/>
              <a:cxnLst/>
              <a:rect l="l" t="t" r="r" b="b"/>
              <a:pathLst>
                <a:path w="2124" h="2167" extrusionOk="0">
                  <a:moveTo>
                    <a:pt x="2045" y="1"/>
                  </a:moveTo>
                  <a:cubicBezTo>
                    <a:pt x="2023" y="1"/>
                    <a:pt x="2000" y="10"/>
                    <a:pt x="1990" y="26"/>
                  </a:cubicBezTo>
                  <a:cubicBezTo>
                    <a:pt x="1401" y="739"/>
                    <a:pt x="794" y="1471"/>
                    <a:pt x="36" y="2033"/>
                  </a:cubicBezTo>
                  <a:cubicBezTo>
                    <a:pt x="9" y="2051"/>
                    <a:pt x="1" y="2104"/>
                    <a:pt x="27" y="2131"/>
                  </a:cubicBezTo>
                  <a:cubicBezTo>
                    <a:pt x="36" y="2149"/>
                    <a:pt x="63" y="2167"/>
                    <a:pt x="81" y="2167"/>
                  </a:cubicBezTo>
                  <a:cubicBezTo>
                    <a:pt x="99" y="2167"/>
                    <a:pt x="116" y="2158"/>
                    <a:pt x="125" y="2149"/>
                  </a:cubicBezTo>
                  <a:cubicBezTo>
                    <a:pt x="893" y="1578"/>
                    <a:pt x="1508" y="837"/>
                    <a:pt x="2097" y="124"/>
                  </a:cubicBezTo>
                  <a:cubicBezTo>
                    <a:pt x="2124" y="88"/>
                    <a:pt x="2124" y="43"/>
                    <a:pt x="2088" y="17"/>
                  </a:cubicBezTo>
                  <a:cubicBezTo>
                    <a:pt x="2077" y="5"/>
                    <a:pt x="2061" y="1"/>
                    <a:pt x="2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5"/>
            <p:cNvSpPr/>
            <p:nvPr/>
          </p:nvSpPr>
          <p:spPr>
            <a:xfrm>
              <a:off x="4647968" y="1726494"/>
              <a:ext cx="282665" cy="136161"/>
            </a:xfrm>
            <a:custGeom>
              <a:avLst/>
              <a:gdLst/>
              <a:ahLst/>
              <a:cxnLst/>
              <a:rect l="l" t="t" r="r" b="b"/>
              <a:pathLst>
                <a:path w="3498" h="1685" extrusionOk="0">
                  <a:moveTo>
                    <a:pt x="84" y="0"/>
                  </a:moveTo>
                  <a:cubicBezTo>
                    <a:pt x="68" y="0"/>
                    <a:pt x="51" y="5"/>
                    <a:pt x="36" y="16"/>
                  </a:cubicBezTo>
                  <a:cubicBezTo>
                    <a:pt x="10" y="43"/>
                    <a:pt x="1" y="88"/>
                    <a:pt x="28" y="115"/>
                  </a:cubicBezTo>
                  <a:cubicBezTo>
                    <a:pt x="188" y="320"/>
                    <a:pt x="420" y="454"/>
                    <a:pt x="634" y="561"/>
                  </a:cubicBezTo>
                  <a:cubicBezTo>
                    <a:pt x="1500" y="1033"/>
                    <a:pt x="2401" y="1515"/>
                    <a:pt x="3409" y="1685"/>
                  </a:cubicBezTo>
                  <a:lnTo>
                    <a:pt x="3418" y="1685"/>
                  </a:lnTo>
                  <a:cubicBezTo>
                    <a:pt x="3453" y="1685"/>
                    <a:pt x="3489" y="1667"/>
                    <a:pt x="3489" y="1631"/>
                  </a:cubicBezTo>
                  <a:cubicBezTo>
                    <a:pt x="3498" y="1587"/>
                    <a:pt x="3471" y="1551"/>
                    <a:pt x="3435" y="1542"/>
                  </a:cubicBezTo>
                  <a:cubicBezTo>
                    <a:pt x="2454" y="1372"/>
                    <a:pt x="1562" y="891"/>
                    <a:pt x="697" y="427"/>
                  </a:cubicBezTo>
                  <a:cubicBezTo>
                    <a:pt x="509" y="329"/>
                    <a:pt x="286" y="204"/>
                    <a:pt x="144" y="25"/>
                  </a:cubicBezTo>
                  <a:cubicBezTo>
                    <a:pt x="128" y="10"/>
                    <a:pt x="106" y="0"/>
                    <a:pt x="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5"/>
            <p:cNvSpPr/>
            <p:nvPr/>
          </p:nvSpPr>
          <p:spPr>
            <a:xfrm>
              <a:off x="4580252" y="1441890"/>
              <a:ext cx="408805" cy="206706"/>
            </a:xfrm>
            <a:custGeom>
              <a:avLst/>
              <a:gdLst/>
              <a:ahLst/>
              <a:cxnLst/>
              <a:rect l="l" t="t" r="r" b="b"/>
              <a:pathLst>
                <a:path w="5059" h="2558" extrusionOk="0">
                  <a:moveTo>
                    <a:pt x="81" y="0"/>
                  </a:moveTo>
                  <a:cubicBezTo>
                    <a:pt x="65" y="0"/>
                    <a:pt x="48" y="7"/>
                    <a:pt x="36" y="24"/>
                  </a:cubicBezTo>
                  <a:cubicBezTo>
                    <a:pt x="0" y="50"/>
                    <a:pt x="0" y="95"/>
                    <a:pt x="27" y="122"/>
                  </a:cubicBezTo>
                  <a:cubicBezTo>
                    <a:pt x="1383" y="1567"/>
                    <a:pt x="3372" y="2182"/>
                    <a:pt x="4960" y="2557"/>
                  </a:cubicBezTo>
                  <a:lnTo>
                    <a:pt x="4978" y="2557"/>
                  </a:lnTo>
                  <a:cubicBezTo>
                    <a:pt x="5014" y="2557"/>
                    <a:pt x="5041" y="2539"/>
                    <a:pt x="5050" y="2504"/>
                  </a:cubicBezTo>
                  <a:cubicBezTo>
                    <a:pt x="5058" y="2459"/>
                    <a:pt x="5032" y="2423"/>
                    <a:pt x="4996" y="2414"/>
                  </a:cubicBezTo>
                  <a:cubicBezTo>
                    <a:pt x="3426" y="2040"/>
                    <a:pt x="1463" y="1433"/>
                    <a:pt x="134" y="24"/>
                  </a:cubicBezTo>
                  <a:cubicBezTo>
                    <a:pt x="120" y="9"/>
                    <a:pt x="100" y="0"/>
                    <a:pt x="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5"/>
            <p:cNvSpPr/>
            <p:nvPr/>
          </p:nvSpPr>
          <p:spPr>
            <a:xfrm>
              <a:off x="4529747" y="1149529"/>
              <a:ext cx="521289" cy="297937"/>
            </a:xfrm>
            <a:custGeom>
              <a:avLst/>
              <a:gdLst/>
              <a:ahLst/>
              <a:cxnLst/>
              <a:rect l="l" t="t" r="r" b="b"/>
              <a:pathLst>
                <a:path w="6451" h="3687" extrusionOk="0">
                  <a:moveTo>
                    <a:pt x="86" y="1"/>
                  </a:moveTo>
                  <a:cubicBezTo>
                    <a:pt x="67" y="1"/>
                    <a:pt x="49" y="7"/>
                    <a:pt x="36" y="20"/>
                  </a:cubicBezTo>
                  <a:cubicBezTo>
                    <a:pt x="1" y="46"/>
                    <a:pt x="1" y="91"/>
                    <a:pt x="27" y="127"/>
                  </a:cubicBezTo>
                  <a:cubicBezTo>
                    <a:pt x="1607" y="2027"/>
                    <a:pt x="3917" y="3320"/>
                    <a:pt x="6361" y="3677"/>
                  </a:cubicBezTo>
                  <a:cubicBezTo>
                    <a:pt x="6361" y="3686"/>
                    <a:pt x="6370" y="3686"/>
                    <a:pt x="6370" y="3686"/>
                  </a:cubicBezTo>
                  <a:cubicBezTo>
                    <a:pt x="6406" y="3686"/>
                    <a:pt x="6442" y="3659"/>
                    <a:pt x="6442" y="3615"/>
                  </a:cubicBezTo>
                  <a:cubicBezTo>
                    <a:pt x="6451" y="3579"/>
                    <a:pt x="6424" y="3543"/>
                    <a:pt x="6379" y="3535"/>
                  </a:cubicBezTo>
                  <a:cubicBezTo>
                    <a:pt x="3971" y="3178"/>
                    <a:pt x="1696" y="1902"/>
                    <a:pt x="143" y="29"/>
                  </a:cubicBezTo>
                  <a:cubicBezTo>
                    <a:pt x="129" y="9"/>
                    <a:pt x="107" y="1"/>
                    <a:pt x="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5"/>
            <p:cNvSpPr/>
            <p:nvPr/>
          </p:nvSpPr>
          <p:spPr>
            <a:xfrm>
              <a:off x="4709948" y="1049651"/>
              <a:ext cx="418260" cy="182948"/>
            </a:xfrm>
            <a:custGeom>
              <a:avLst/>
              <a:gdLst/>
              <a:ahLst/>
              <a:cxnLst/>
              <a:rect l="l" t="t" r="r" b="b"/>
              <a:pathLst>
                <a:path w="5176" h="2264" extrusionOk="0">
                  <a:moveTo>
                    <a:pt x="90" y="0"/>
                  </a:moveTo>
                  <a:cubicBezTo>
                    <a:pt x="67" y="0"/>
                    <a:pt x="44" y="12"/>
                    <a:pt x="28" y="33"/>
                  </a:cubicBezTo>
                  <a:cubicBezTo>
                    <a:pt x="1" y="69"/>
                    <a:pt x="10" y="114"/>
                    <a:pt x="46" y="132"/>
                  </a:cubicBezTo>
                  <a:cubicBezTo>
                    <a:pt x="1535" y="1193"/>
                    <a:pt x="3284" y="1934"/>
                    <a:pt x="5086" y="2264"/>
                  </a:cubicBezTo>
                  <a:lnTo>
                    <a:pt x="5095" y="2264"/>
                  </a:lnTo>
                  <a:cubicBezTo>
                    <a:pt x="5131" y="2264"/>
                    <a:pt x="5166" y="2237"/>
                    <a:pt x="5166" y="2201"/>
                  </a:cubicBezTo>
                  <a:cubicBezTo>
                    <a:pt x="5175" y="2166"/>
                    <a:pt x="5148" y="2121"/>
                    <a:pt x="5113" y="2121"/>
                  </a:cubicBezTo>
                  <a:cubicBezTo>
                    <a:pt x="3329" y="1791"/>
                    <a:pt x="1607" y="1059"/>
                    <a:pt x="135" y="16"/>
                  </a:cubicBezTo>
                  <a:cubicBezTo>
                    <a:pt x="121" y="5"/>
                    <a:pt x="105" y="0"/>
                    <a:pt x="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4" name="Google Shape;844;p35"/>
          <p:cNvGrpSpPr/>
          <p:nvPr/>
        </p:nvGrpSpPr>
        <p:grpSpPr>
          <a:xfrm rot="2880041">
            <a:off x="6421980" y="-219431"/>
            <a:ext cx="656339" cy="617738"/>
            <a:chOff x="2866475" y="1973425"/>
            <a:chExt cx="282825" cy="266175"/>
          </a:xfrm>
        </p:grpSpPr>
        <p:sp>
          <p:nvSpPr>
            <p:cNvPr id="845" name="Google Shape;845;p35"/>
            <p:cNvSpPr/>
            <p:nvPr/>
          </p:nvSpPr>
          <p:spPr>
            <a:xfrm>
              <a:off x="2916650" y="2048800"/>
              <a:ext cx="232650" cy="190800"/>
            </a:xfrm>
            <a:custGeom>
              <a:avLst/>
              <a:gdLst/>
              <a:ahLst/>
              <a:cxnLst/>
              <a:rect l="l" t="t" r="r" b="b"/>
              <a:pathLst>
                <a:path w="9306" h="7632" extrusionOk="0">
                  <a:moveTo>
                    <a:pt x="6790" y="227"/>
                  </a:moveTo>
                  <a:cubicBezTo>
                    <a:pt x="7102" y="227"/>
                    <a:pt x="7423" y="236"/>
                    <a:pt x="7735" y="254"/>
                  </a:cubicBezTo>
                  <a:cubicBezTo>
                    <a:pt x="7637" y="450"/>
                    <a:pt x="7468" y="620"/>
                    <a:pt x="7316" y="781"/>
                  </a:cubicBezTo>
                  <a:cubicBezTo>
                    <a:pt x="7289" y="798"/>
                    <a:pt x="7280" y="834"/>
                    <a:pt x="7280" y="870"/>
                  </a:cubicBezTo>
                  <a:cubicBezTo>
                    <a:pt x="7280" y="897"/>
                    <a:pt x="7298" y="932"/>
                    <a:pt x="7325" y="950"/>
                  </a:cubicBezTo>
                  <a:cubicBezTo>
                    <a:pt x="8244" y="1646"/>
                    <a:pt x="8859" y="2823"/>
                    <a:pt x="9002" y="4171"/>
                  </a:cubicBezTo>
                  <a:cubicBezTo>
                    <a:pt x="9073" y="4857"/>
                    <a:pt x="9011" y="5455"/>
                    <a:pt x="8824" y="5955"/>
                  </a:cubicBezTo>
                  <a:cubicBezTo>
                    <a:pt x="8592" y="6552"/>
                    <a:pt x="8172" y="7016"/>
                    <a:pt x="7655" y="7230"/>
                  </a:cubicBezTo>
                  <a:cubicBezTo>
                    <a:pt x="7218" y="7409"/>
                    <a:pt x="6700" y="7409"/>
                    <a:pt x="6245" y="7409"/>
                  </a:cubicBezTo>
                  <a:lnTo>
                    <a:pt x="2035" y="7400"/>
                  </a:lnTo>
                  <a:cubicBezTo>
                    <a:pt x="1615" y="7400"/>
                    <a:pt x="1107" y="7391"/>
                    <a:pt x="723" y="7141"/>
                  </a:cubicBezTo>
                  <a:cubicBezTo>
                    <a:pt x="607" y="7061"/>
                    <a:pt x="518" y="6972"/>
                    <a:pt x="474" y="6874"/>
                  </a:cubicBezTo>
                  <a:cubicBezTo>
                    <a:pt x="429" y="6784"/>
                    <a:pt x="420" y="6677"/>
                    <a:pt x="402" y="6561"/>
                  </a:cubicBezTo>
                  <a:cubicBezTo>
                    <a:pt x="295" y="5705"/>
                    <a:pt x="242" y="4831"/>
                    <a:pt x="233" y="3974"/>
                  </a:cubicBezTo>
                  <a:cubicBezTo>
                    <a:pt x="233" y="3350"/>
                    <a:pt x="259" y="2823"/>
                    <a:pt x="402" y="2333"/>
                  </a:cubicBezTo>
                  <a:cubicBezTo>
                    <a:pt x="491" y="2030"/>
                    <a:pt x="697" y="1485"/>
                    <a:pt x="1152" y="1128"/>
                  </a:cubicBezTo>
                  <a:cubicBezTo>
                    <a:pt x="1357" y="968"/>
                    <a:pt x="1642" y="905"/>
                    <a:pt x="1910" y="843"/>
                  </a:cubicBezTo>
                  <a:cubicBezTo>
                    <a:pt x="1981" y="834"/>
                    <a:pt x="2053" y="816"/>
                    <a:pt x="2124" y="798"/>
                  </a:cubicBezTo>
                  <a:cubicBezTo>
                    <a:pt x="3337" y="504"/>
                    <a:pt x="4568" y="317"/>
                    <a:pt x="5791" y="254"/>
                  </a:cubicBezTo>
                  <a:cubicBezTo>
                    <a:pt x="6121" y="236"/>
                    <a:pt x="6451" y="227"/>
                    <a:pt x="6790" y="227"/>
                  </a:cubicBezTo>
                  <a:close/>
                  <a:moveTo>
                    <a:pt x="6783" y="1"/>
                  </a:moveTo>
                  <a:cubicBezTo>
                    <a:pt x="6447" y="1"/>
                    <a:pt x="6110" y="10"/>
                    <a:pt x="5773" y="31"/>
                  </a:cubicBezTo>
                  <a:cubicBezTo>
                    <a:pt x="4542" y="94"/>
                    <a:pt x="3302" y="272"/>
                    <a:pt x="2070" y="575"/>
                  </a:cubicBezTo>
                  <a:cubicBezTo>
                    <a:pt x="1999" y="593"/>
                    <a:pt x="1937" y="611"/>
                    <a:pt x="1865" y="620"/>
                  </a:cubicBezTo>
                  <a:cubicBezTo>
                    <a:pt x="1571" y="691"/>
                    <a:pt x="1259" y="754"/>
                    <a:pt x="1009" y="950"/>
                  </a:cubicBezTo>
                  <a:cubicBezTo>
                    <a:pt x="509" y="1343"/>
                    <a:pt x="277" y="1940"/>
                    <a:pt x="179" y="2261"/>
                  </a:cubicBezTo>
                  <a:cubicBezTo>
                    <a:pt x="28" y="2788"/>
                    <a:pt x="1" y="3332"/>
                    <a:pt x="10" y="3974"/>
                  </a:cubicBezTo>
                  <a:cubicBezTo>
                    <a:pt x="10" y="4849"/>
                    <a:pt x="72" y="5723"/>
                    <a:pt x="179" y="6588"/>
                  </a:cubicBezTo>
                  <a:cubicBezTo>
                    <a:pt x="188" y="6695"/>
                    <a:pt x="206" y="6838"/>
                    <a:pt x="268" y="6963"/>
                  </a:cubicBezTo>
                  <a:cubicBezTo>
                    <a:pt x="331" y="7106"/>
                    <a:pt x="447" y="7230"/>
                    <a:pt x="598" y="7337"/>
                  </a:cubicBezTo>
                  <a:cubicBezTo>
                    <a:pt x="1036" y="7623"/>
                    <a:pt x="1589" y="7623"/>
                    <a:pt x="2026" y="7623"/>
                  </a:cubicBezTo>
                  <a:lnTo>
                    <a:pt x="6245" y="7632"/>
                  </a:lnTo>
                  <a:lnTo>
                    <a:pt x="6353" y="7632"/>
                  </a:lnTo>
                  <a:cubicBezTo>
                    <a:pt x="6799" y="7632"/>
                    <a:pt x="7298" y="7623"/>
                    <a:pt x="7744" y="7436"/>
                  </a:cubicBezTo>
                  <a:cubicBezTo>
                    <a:pt x="8315" y="7204"/>
                    <a:pt x="8788" y="6695"/>
                    <a:pt x="9038" y="6044"/>
                  </a:cubicBezTo>
                  <a:cubicBezTo>
                    <a:pt x="9234" y="5509"/>
                    <a:pt x="9305" y="4866"/>
                    <a:pt x="9225" y="4153"/>
                  </a:cubicBezTo>
                  <a:cubicBezTo>
                    <a:pt x="9082" y="2788"/>
                    <a:pt x="8476" y="1592"/>
                    <a:pt x="7566" y="843"/>
                  </a:cubicBezTo>
                  <a:cubicBezTo>
                    <a:pt x="7744" y="665"/>
                    <a:pt x="7932" y="450"/>
                    <a:pt x="8012" y="183"/>
                  </a:cubicBezTo>
                  <a:cubicBezTo>
                    <a:pt x="8021" y="147"/>
                    <a:pt x="8012" y="111"/>
                    <a:pt x="7994" y="85"/>
                  </a:cubicBezTo>
                  <a:cubicBezTo>
                    <a:pt x="7976" y="49"/>
                    <a:pt x="7940" y="31"/>
                    <a:pt x="7905" y="31"/>
                  </a:cubicBezTo>
                  <a:cubicBezTo>
                    <a:pt x="7533" y="12"/>
                    <a:pt x="7159" y="1"/>
                    <a:pt x="6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35"/>
            <p:cNvSpPr/>
            <p:nvPr/>
          </p:nvSpPr>
          <p:spPr>
            <a:xfrm>
              <a:off x="2919775" y="2071325"/>
              <a:ext cx="193400" cy="50300"/>
            </a:xfrm>
            <a:custGeom>
              <a:avLst/>
              <a:gdLst/>
              <a:ahLst/>
              <a:cxnLst/>
              <a:rect l="l" t="t" r="r" b="b"/>
              <a:pathLst>
                <a:path w="7736" h="2012" extrusionOk="0">
                  <a:moveTo>
                    <a:pt x="6922" y="0"/>
                  </a:moveTo>
                  <a:cubicBezTo>
                    <a:pt x="6729" y="0"/>
                    <a:pt x="6536" y="34"/>
                    <a:pt x="6344" y="67"/>
                  </a:cubicBezTo>
                  <a:cubicBezTo>
                    <a:pt x="5068" y="299"/>
                    <a:pt x="3783" y="504"/>
                    <a:pt x="2490" y="674"/>
                  </a:cubicBezTo>
                  <a:cubicBezTo>
                    <a:pt x="1856" y="754"/>
                    <a:pt x="1214" y="798"/>
                    <a:pt x="589" y="905"/>
                  </a:cubicBezTo>
                  <a:cubicBezTo>
                    <a:pt x="349" y="950"/>
                    <a:pt x="313" y="941"/>
                    <a:pt x="197" y="1191"/>
                  </a:cubicBezTo>
                  <a:cubicBezTo>
                    <a:pt x="161" y="1253"/>
                    <a:pt x="1" y="2012"/>
                    <a:pt x="45" y="2012"/>
                  </a:cubicBezTo>
                  <a:cubicBezTo>
                    <a:pt x="2659" y="1789"/>
                    <a:pt x="5246" y="1262"/>
                    <a:pt x="7735" y="424"/>
                  </a:cubicBezTo>
                  <a:cubicBezTo>
                    <a:pt x="7628" y="192"/>
                    <a:pt x="7369" y="49"/>
                    <a:pt x="7120" y="13"/>
                  </a:cubicBezTo>
                  <a:cubicBezTo>
                    <a:pt x="7054" y="4"/>
                    <a:pt x="6988" y="0"/>
                    <a:pt x="69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35"/>
            <p:cNvSpPr/>
            <p:nvPr/>
          </p:nvSpPr>
          <p:spPr>
            <a:xfrm>
              <a:off x="2866475" y="2124400"/>
              <a:ext cx="57350" cy="83775"/>
            </a:xfrm>
            <a:custGeom>
              <a:avLst/>
              <a:gdLst/>
              <a:ahLst/>
              <a:cxnLst/>
              <a:rect l="l" t="t" r="r" b="b"/>
              <a:pathLst>
                <a:path w="2294" h="3351" extrusionOk="0">
                  <a:moveTo>
                    <a:pt x="1336" y="0"/>
                  </a:moveTo>
                  <a:cubicBezTo>
                    <a:pt x="1200" y="0"/>
                    <a:pt x="1065" y="11"/>
                    <a:pt x="937" y="22"/>
                  </a:cubicBezTo>
                  <a:lnTo>
                    <a:pt x="937" y="138"/>
                  </a:lnTo>
                  <a:lnTo>
                    <a:pt x="955" y="246"/>
                  </a:lnTo>
                  <a:cubicBezTo>
                    <a:pt x="1076" y="238"/>
                    <a:pt x="1206" y="228"/>
                    <a:pt x="1335" y="228"/>
                  </a:cubicBezTo>
                  <a:cubicBezTo>
                    <a:pt x="1501" y="228"/>
                    <a:pt x="1666" y="244"/>
                    <a:pt x="1811" y="299"/>
                  </a:cubicBezTo>
                  <a:cubicBezTo>
                    <a:pt x="1910" y="344"/>
                    <a:pt x="1981" y="370"/>
                    <a:pt x="2017" y="424"/>
                  </a:cubicBezTo>
                  <a:cubicBezTo>
                    <a:pt x="2017" y="469"/>
                    <a:pt x="2017" y="602"/>
                    <a:pt x="2008" y="674"/>
                  </a:cubicBezTo>
                  <a:cubicBezTo>
                    <a:pt x="2008" y="683"/>
                    <a:pt x="2008" y="700"/>
                    <a:pt x="2008" y="709"/>
                  </a:cubicBezTo>
                  <a:cubicBezTo>
                    <a:pt x="1696" y="665"/>
                    <a:pt x="1383" y="638"/>
                    <a:pt x="1071" y="638"/>
                  </a:cubicBezTo>
                  <a:cubicBezTo>
                    <a:pt x="1018" y="638"/>
                    <a:pt x="928" y="638"/>
                    <a:pt x="857" y="692"/>
                  </a:cubicBezTo>
                  <a:cubicBezTo>
                    <a:pt x="768" y="754"/>
                    <a:pt x="741" y="861"/>
                    <a:pt x="732" y="924"/>
                  </a:cubicBezTo>
                  <a:cubicBezTo>
                    <a:pt x="643" y="1307"/>
                    <a:pt x="607" y="1700"/>
                    <a:pt x="607" y="2092"/>
                  </a:cubicBezTo>
                  <a:cubicBezTo>
                    <a:pt x="607" y="2315"/>
                    <a:pt x="625" y="2547"/>
                    <a:pt x="732" y="2752"/>
                  </a:cubicBezTo>
                  <a:cubicBezTo>
                    <a:pt x="777" y="2842"/>
                    <a:pt x="830" y="2904"/>
                    <a:pt x="893" y="2940"/>
                  </a:cubicBezTo>
                  <a:cubicBezTo>
                    <a:pt x="955" y="2984"/>
                    <a:pt x="1026" y="2993"/>
                    <a:pt x="1098" y="3002"/>
                  </a:cubicBezTo>
                  <a:cubicBezTo>
                    <a:pt x="1181" y="3013"/>
                    <a:pt x="1265" y="3019"/>
                    <a:pt x="1348" y="3019"/>
                  </a:cubicBezTo>
                  <a:cubicBezTo>
                    <a:pt x="1593" y="3019"/>
                    <a:pt x="1835" y="2970"/>
                    <a:pt x="2061" y="2877"/>
                  </a:cubicBezTo>
                  <a:lnTo>
                    <a:pt x="2070" y="3073"/>
                  </a:lnTo>
                  <a:cubicBezTo>
                    <a:pt x="1849" y="3108"/>
                    <a:pt x="1631" y="3126"/>
                    <a:pt x="1413" y="3126"/>
                  </a:cubicBezTo>
                  <a:cubicBezTo>
                    <a:pt x="1182" y="3126"/>
                    <a:pt x="953" y="3106"/>
                    <a:pt x="723" y="3065"/>
                  </a:cubicBezTo>
                  <a:cubicBezTo>
                    <a:pt x="607" y="3047"/>
                    <a:pt x="464" y="3020"/>
                    <a:pt x="420" y="2931"/>
                  </a:cubicBezTo>
                  <a:cubicBezTo>
                    <a:pt x="393" y="2886"/>
                    <a:pt x="384" y="2815"/>
                    <a:pt x="375" y="2752"/>
                  </a:cubicBezTo>
                  <a:cubicBezTo>
                    <a:pt x="313" y="2048"/>
                    <a:pt x="232" y="1254"/>
                    <a:pt x="509" y="558"/>
                  </a:cubicBezTo>
                  <a:cubicBezTo>
                    <a:pt x="545" y="469"/>
                    <a:pt x="598" y="361"/>
                    <a:pt x="687" y="308"/>
                  </a:cubicBezTo>
                  <a:cubicBezTo>
                    <a:pt x="759" y="263"/>
                    <a:pt x="857" y="254"/>
                    <a:pt x="946" y="246"/>
                  </a:cubicBezTo>
                  <a:lnTo>
                    <a:pt x="937" y="138"/>
                  </a:lnTo>
                  <a:lnTo>
                    <a:pt x="928" y="22"/>
                  </a:lnTo>
                  <a:cubicBezTo>
                    <a:pt x="821" y="31"/>
                    <a:pt x="679" y="40"/>
                    <a:pt x="563" y="112"/>
                  </a:cubicBezTo>
                  <a:cubicBezTo>
                    <a:pt x="420" y="201"/>
                    <a:pt x="348" y="353"/>
                    <a:pt x="295" y="477"/>
                  </a:cubicBezTo>
                  <a:cubicBezTo>
                    <a:pt x="1" y="1218"/>
                    <a:pt x="81" y="2048"/>
                    <a:pt x="152" y="2770"/>
                  </a:cubicBezTo>
                  <a:cubicBezTo>
                    <a:pt x="161" y="2850"/>
                    <a:pt x="170" y="2949"/>
                    <a:pt x="215" y="3038"/>
                  </a:cubicBezTo>
                  <a:cubicBezTo>
                    <a:pt x="322" y="3216"/>
                    <a:pt x="518" y="3270"/>
                    <a:pt x="687" y="3296"/>
                  </a:cubicBezTo>
                  <a:cubicBezTo>
                    <a:pt x="919" y="3332"/>
                    <a:pt x="1160" y="3350"/>
                    <a:pt x="1401" y="3350"/>
                  </a:cubicBezTo>
                  <a:cubicBezTo>
                    <a:pt x="1669" y="3350"/>
                    <a:pt x="1936" y="3332"/>
                    <a:pt x="2204" y="3279"/>
                  </a:cubicBezTo>
                  <a:cubicBezTo>
                    <a:pt x="2258" y="3270"/>
                    <a:pt x="2293" y="3225"/>
                    <a:pt x="2293" y="3172"/>
                  </a:cubicBezTo>
                  <a:lnTo>
                    <a:pt x="2293" y="2690"/>
                  </a:lnTo>
                  <a:cubicBezTo>
                    <a:pt x="2293" y="2654"/>
                    <a:pt x="2266" y="2610"/>
                    <a:pt x="2231" y="2592"/>
                  </a:cubicBezTo>
                  <a:cubicBezTo>
                    <a:pt x="2217" y="2583"/>
                    <a:pt x="2200" y="2578"/>
                    <a:pt x="2181" y="2578"/>
                  </a:cubicBezTo>
                  <a:cubicBezTo>
                    <a:pt x="2162" y="2578"/>
                    <a:pt x="2142" y="2583"/>
                    <a:pt x="2124" y="2592"/>
                  </a:cubicBezTo>
                  <a:cubicBezTo>
                    <a:pt x="1884" y="2726"/>
                    <a:pt x="1616" y="2793"/>
                    <a:pt x="1342" y="2793"/>
                  </a:cubicBezTo>
                  <a:cubicBezTo>
                    <a:pt x="1270" y="2793"/>
                    <a:pt x="1197" y="2788"/>
                    <a:pt x="1125" y="2779"/>
                  </a:cubicBezTo>
                  <a:cubicBezTo>
                    <a:pt x="1089" y="2770"/>
                    <a:pt x="1044" y="2761"/>
                    <a:pt x="1018" y="2743"/>
                  </a:cubicBezTo>
                  <a:cubicBezTo>
                    <a:pt x="991" y="2726"/>
                    <a:pt x="964" y="2699"/>
                    <a:pt x="937" y="2654"/>
                  </a:cubicBezTo>
                  <a:cubicBezTo>
                    <a:pt x="848" y="2485"/>
                    <a:pt x="839" y="2288"/>
                    <a:pt x="839" y="2092"/>
                  </a:cubicBezTo>
                  <a:cubicBezTo>
                    <a:pt x="830" y="1717"/>
                    <a:pt x="875" y="1334"/>
                    <a:pt x="955" y="968"/>
                  </a:cubicBezTo>
                  <a:cubicBezTo>
                    <a:pt x="955" y="950"/>
                    <a:pt x="973" y="888"/>
                    <a:pt x="991" y="879"/>
                  </a:cubicBezTo>
                  <a:cubicBezTo>
                    <a:pt x="1000" y="861"/>
                    <a:pt x="1053" y="861"/>
                    <a:pt x="1071" y="861"/>
                  </a:cubicBezTo>
                  <a:cubicBezTo>
                    <a:pt x="1419" y="870"/>
                    <a:pt x="1758" y="897"/>
                    <a:pt x="2106" y="959"/>
                  </a:cubicBezTo>
                  <a:cubicBezTo>
                    <a:pt x="2111" y="960"/>
                    <a:pt x="2117" y="960"/>
                    <a:pt x="2122" y="960"/>
                  </a:cubicBezTo>
                  <a:cubicBezTo>
                    <a:pt x="2179" y="960"/>
                    <a:pt x="2231" y="917"/>
                    <a:pt x="2231" y="852"/>
                  </a:cubicBezTo>
                  <a:cubicBezTo>
                    <a:pt x="2240" y="843"/>
                    <a:pt x="2231" y="834"/>
                    <a:pt x="2231" y="816"/>
                  </a:cubicBezTo>
                  <a:cubicBezTo>
                    <a:pt x="2231" y="790"/>
                    <a:pt x="2231" y="736"/>
                    <a:pt x="2240" y="683"/>
                  </a:cubicBezTo>
                  <a:cubicBezTo>
                    <a:pt x="2249" y="424"/>
                    <a:pt x="2249" y="379"/>
                    <a:pt x="2222" y="335"/>
                  </a:cubicBezTo>
                  <a:cubicBezTo>
                    <a:pt x="2150" y="192"/>
                    <a:pt x="2008" y="138"/>
                    <a:pt x="1892" y="94"/>
                  </a:cubicBezTo>
                  <a:cubicBezTo>
                    <a:pt x="1716" y="21"/>
                    <a:pt x="1525"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35"/>
            <p:cNvSpPr/>
            <p:nvPr/>
          </p:nvSpPr>
          <p:spPr>
            <a:xfrm>
              <a:off x="2940525" y="2115550"/>
              <a:ext cx="183575" cy="105625"/>
            </a:xfrm>
            <a:custGeom>
              <a:avLst/>
              <a:gdLst/>
              <a:ahLst/>
              <a:cxnLst/>
              <a:rect l="l" t="t" r="r" b="b"/>
              <a:pathLst>
                <a:path w="7343" h="4225" extrusionOk="0">
                  <a:moveTo>
                    <a:pt x="6557" y="1"/>
                  </a:moveTo>
                  <a:cubicBezTo>
                    <a:pt x="6506" y="1"/>
                    <a:pt x="6453" y="10"/>
                    <a:pt x="6406" y="20"/>
                  </a:cubicBezTo>
                  <a:cubicBezTo>
                    <a:pt x="5772" y="180"/>
                    <a:pt x="5130" y="296"/>
                    <a:pt x="4497" y="421"/>
                  </a:cubicBezTo>
                  <a:cubicBezTo>
                    <a:pt x="3346" y="635"/>
                    <a:pt x="2186" y="805"/>
                    <a:pt x="1026" y="939"/>
                  </a:cubicBezTo>
                  <a:cubicBezTo>
                    <a:pt x="580" y="983"/>
                    <a:pt x="90" y="885"/>
                    <a:pt x="45" y="1402"/>
                  </a:cubicBezTo>
                  <a:cubicBezTo>
                    <a:pt x="0" y="1982"/>
                    <a:pt x="45" y="2589"/>
                    <a:pt x="54" y="3178"/>
                  </a:cubicBezTo>
                  <a:cubicBezTo>
                    <a:pt x="54" y="3436"/>
                    <a:pt x="63" y="3713"/>
                    <a:pt x="223" y="3918"/>
                  </a:cubicBezTo>
                  <a:cubicBezTo>
                    <a:pt x="429" y="4186"/>
                    <a:pt x="830" y="4213"/>
                    <a:pt x="1169" y="4213"/>
                  </a:cubicBezTo>
                  <a:cubicBezTo>
                    <a:pt x="1638" y="4218"/>
                    <a:pt x="2107" y="4224"/>
                    <a:pt x="2575" y="4224"/>
                  </a:cubicBezTo>
                  <a:cubicBezTo>
                    <a:pt x="3551" y="4224"/>
                    <a:pt x="4525" y="4199"/>
                    <a:pt x="5496" y="4097"/>
                  </a:cubicBezTo>
                  <a:cubicBezTo>
                    <a:pt x="6067" y="4043"/>
                    <a:pt x="6700" y="3918"/>
                    <a:pt x="7012" y="3436"/>
                  </a:cubicBezTo>
                  <a:cubicBezTo>
                    <a:pt x="7137" y="3240"/>
                    <a:pt x="7191" y="2999"/>
                    <a:pt x="7226" y="2758"/>
                  </a:cubicBezTo>
                  <a:cubicBezTo>
                    <a:pt x="7342" y="1902"/>
                    <a:pt x="7209" y="1001"/>
                    <a:pt x="6834" y="216"/>
                  </a:cubicBezTo>
                  <a:cubicBezTo>
                    <a:pt x="6798" y="145"/>
                    <a:pt x="6754" y="64"/>
                    <a:pt x="6682" y="29"/>
                  </a:cubicBezTo>
                  <a:cubicBezTo>
                    <a:pt x="6645" y="8"/>
                    <a:pt x="6602" y="1"/>
                    <a:pt x="65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35"/>
            <p:cNvSpPr/>
            <p:nvPr/>
          </p:nvSpPr>
          <p:spPr>
            <a:xfrm>
              <a:off x="2950100" y="2153250"/>
              <a:ext cx="8075" cy="40650"/>
            </a:xfrm>
            <a:custGeom>
              <a:avLst/>
              <a:gdLst/>
              <a:ahLst/>
              <a:cxnLst/>
              <a:rect l="l" t="t" r="r" b="b"/>
              <a:pathLst>
                <a:path w="323" h="1626" extrusionOk="0">
                  <a:moveTo>
                    <a:pt x="196" y="0"/>
                  </a:moveTo>
                  <a:cubicBezTo>
                    <a:pt x="140" y="0"/>
                    <a:pt x="89" y="35"/>
                    <a:pt x="81" y="91"/>
                  </a:cubicBezTo>
                  <a:cubicBezTo>
                    <a:pt x="1" y="572"/>
                    <a:pt x="1" y="1054"/>
                    <a:pt x="81" y="1536"/>
                  </a:cubicBezTo>
                  <a:cubicBezTo>
                    <a:pt x="90" y="1589"/>
                    <a:pt x="144" y="1625"/>
                    <a:pt x="197" y="1625"/>
                  </a:cubicBezTo>
                  <a:lnTo>
                    <a:pt x="215" y="1625"/>
                  </a:lnTo>
                  <a:cubicBezTo>
                    <a:pt x="277" y="1616"/>
                    <a:pt x="322" y="1554"/>
                    <a:pt x="304" y="1491"/>
                  </a:cubicBezTo>
                  <a:cubicBezTo>
                    <a:pt x="233" y="1045"/>
                    <a:pt x="233" y="581"/>
                    <a:pt x="304" y="135"/>
                  </a:cubicBezTo>
                  <a:cubicBezTo>
                    <a:pt x="322" y="73"/>
                    <a:pt x="277" y="10"/>
                    <a:pt x="215" y="1"/>
                  </a:cubicBezTo>
                  <a:cubicBezTo>
                    <a:pt x="209" y="1"/>
                    <a:pt x="202" y="0"/>
                    <a:pt x="1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35"/>
            <p:cNvSpPr/>
            <p:nvPr/>
          </p:nvSpPr>
          <p:spPr>
            <a:xfrm>
              <a:off x="2962825" y="2171775"/>
              <a:ext cx="6725" cy="37050"/>
            </a:xfrm>
            <a:custGeom>
              <a:avLst/>
              <a:gdLst/>
              <a:ahLst/>
              <a:cxnLst/>
              <a:rect l="l" t="t" r="r" b="b"/>
              <a:pathLst>
                <a:path w="269" h="1482" extrusionOk="0">
                  <a:moveTo>
                    <a:pt x="125" y="1"/>
                  </a:moveTo>
                  <a:cubicBezTo>
                    <a:pt x="63" y="1"/>
                    <a:pt x="9" y="46"/>
                    <a:pt x="9" y="108"/>
                  </a:cubicBezTo>
                  <a:cubicBezTo>
                    <a:pt x="0" y="527"/>
                    <a:pt x="9" y="955"/>
                    <a:pt x="36" y="1375"/>
                  </a:cubicBezTo>
                  <a:cubicBezTo>
                    <a:pt x="45" y="1437"/>
                    <a:pt x="90" y="1482"/>
                    <a:pt x="152" y="1482"/>
                  </a:cubicBezTo>
                  <a:lnTo>
                    <a:pt x="161" y="1482"/>
                  </a:lnTo>
                  <a:cubicBezTo>
                    <a:pt x="223" y="1482"/>
                    <a:pt x="268" y="1428"/>
                    <a:pt x="268" y="1357"/>
                  </a:cubicBezTo>
                  <a:cubicBezTo>
                    <a:pt x="241" y="947"/>
                    <a:pt x="232" y="527"/>
                    <a:pt x="241" y="117"/>
                  </a:cubicBezTo>
                  <a:cubicBezTo>
                    <a:pt x="241" y="54"/>
                    <a:pt x="188" y="1"/>
                    <a:pt x="1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35"/>
            <p:cNvSpPr/>
            <p:nvPr/>
          </p:nvSpPr>
          <p:spPr>
            <a:xfrm>
              <a:off x="3089725" y="2134725"/>
              <a:ext cx="7825" cy="25700"/>
            </a:xfrm>
            <a:custGeom>
              <a:avLst/>
              <a:gdLst/>
              <a:ahLst/>
              <a:cxnLst/>
              <a:rect l="l" t="t" r="r" b="b"/>
              <a:pathLst>
                <a:path w="313" h="1028" extrusionOk="0">
                  <a:moveTo>
                    <a:pt x="118" y="1"/>
                  </a:moveTo>
                  <a:cubicBezTo>
                    <a:pt x="111" y="1"/>
                    <a:pt x="105" y="1"/>
                    <a:pt x="99" y="2"/>
                  </a:cubicBezTo>
                  <a:cubicBezTo>
                    <a:pt x="36" y="11"/>
                    <a:pt x="0" y="73"/>
                    <a:pt x="9" y="136"/>
                  </a:cubicBezTo>
                  <a:cubicBezTo>
                    <a:pt x="63" y="386"/>
                    <a:pt x="81" y="644"/>
                    <a:pt x="63" y="903"/>
                  </a:cubicBezTo>
                  <a:cubicBezTo>
                    <a:pt x="63" y="965"/>
                    <a:pt x="108" y="1019"/>
                    <a:pt x="170" y="1028"/>
                  </a:cubicBezTo>
                  <a:lnTo>
                    <a:pt x="179" y="1028"/>
                  </a:lnTo>
                  <a:cubicBezTo>
                    <a:pt x="241" y="1028"/>
                    <a:pt x="286" y="983"/>
                    <a:pt x="295" y="921"/>
                  </a:cubicBezTo>
                  <a:cubicBezTo>
                    <a:pt x="313" y="644"/>
                    <a:pt x="286" y="359"/>
                    <a:pt x="232" y="91"/>
                  </a:cubicBezTo>
                  <a:cubicBezTo>
                    <a:pt x="224" y="35"/>
                    <a:pt x="173" y="1"/>
                    <a:pt x="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35"/>
            <p:cNvSpPr/>
            <p:nvPr/>
          </p:nvSpPr>
          <p:spPr>
            <a:xfrm>
              <a:off x="3101775" y="2123350"/>
              <a:ext cx="6925" cy="17025"/>
            </a:xfrm>
            <a:custGeom>
              <a:avLst/>
              <a:gdLst/>
              <a:ahLst/>
              <a:cxnLst/>
              <a:rect l="l" t="t" r="r" b="b"/>
              <a:pathLst>
                <a:path w="277" h="681" extrusionOk="0">
                  <a:moveTo>
                    <a:pt x="132" y="1"/>
                  </a:moveTo>
                  <a:cubicBezTo>
                    <a:pt x="127" y="1"/>
                    <a:pt x="122" y="1"/>
                    <a:pt x="116" y="2"/>
                  </a:cubicBezTo>
                  <a:cubicBezTo>
                    <a:pt x="54" y="2"/>
                    <a:pt x="0" y="56"/>
                    <a:pt x="9" y="118"/>
                  </a:cubicBezTo>
                  <a:lnTo>
                    <a:pt x="45" y="573"/>
                  </a:lnTo>
                  <a:cubicBezTo>
                    <a:pt x="45" y="635"/>
                    <a:pt x="98" y="680"/>
                    <a:pt x="152" y="680"/>
                  </a:cubicBezTo>
                  <a:lnTo>
                    <a:pt x="161" y="680"/>
                  </a:lnTo>
                  <a:cubicBezTo>
                    <a:pt x="223" y="680"/>
                    <a:pt x="277" y="627"/>
                    <a:pt x="268" y="564"/>
                  </a:cubicBezTo>
                  <a:lnTo>
                    <a:pt x="232" y="100"/>
                  </a:lnTo>
                  <a:cubicBezTo>
                    <a:pt x="232" y="43"/>
                    <a:pt x="187" y="1"/>
                    <a:pt x="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35"/>
            <p:cNvSpPr/>
            <p:nvPr/>
          </p:nvSpPr>
          <p:spPr>
            <a:xfrm>
              <a:off x="3103100" y="2151725"/>
              <a:ext cx="7175" cy="32800"/>
            </a:xfrm>
            <a:custGeom>
              <a:avLst/>
              <a:gdLst/>
              <a:ahLst/>
              <a:cxnLst/>
              <a:rect l="l" t="t" r="r" b="b"/>
              <a:pathLst>
                <a:path w="287" h="1312" extrusionOk="0">
                  <a:moveTo>
                    <a:pt x="135" y="0"/>
                  </a:moveTo>
                  <a:cubicBezTo>
                    <a:pt x="72" y="9"/>
                    <a:pt x="19" y="62"/>
                    <a:pt x="28" y="125"/>
                  </a:cubicBezTo>
                  <a:cubicBezTo>
                    <a:pt x="54" y="482"/>
                    <a:pt x="54" y="839"/>
                    <a:pt x="10" y="1187"/>
                  </a:cubicBezTo>
                  <a:cubicBezTo>
                    <a:pt x="1" y="1249"/>
                    <a:pt x="45" y="1302"/>
                    <a:pt x="108" y="1311"/>
                  </a:cubicBezTo>
                  <a:lnTo>
                    <a:pt x="126" y="1311"/>
                  </a:lnTo>
                  <a:cubicBezTo>
                    <a:pt x="179" y="1311"/>
                    <a:pt x="224" y="1276"/>
                    <a:pt x="233" y="1213"/>
                  </a:cubicBezTo>
                  <a:cubicBezTo>
                    <a:pt x="277" y="848"/>
                    <a:pt x="286" y="473"/>
                    <a:pt x="251" y="107"/>
                  </a:cubicBezTo>
                  <a:cubicBezTo>
                    <a:pt x="251" y="45"/>
                    <a:pt x="197" y="0"/>
                    <a:pt x="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35"/>
            <p:cNvSpPr/>
            <p:nvPr/>
          </p:nvSpPr>
          <p:spPr>
            <a:xfrm>
              <a:off x="3082375" y="2178900"/>
              <a:ext cx="10050" cy="14325"/>
            </a:xfrm>
            <a:custGeom>
              <a:avLst/>
              <a:gdLst/>
              <a:ahLst/>
              <a:cxnLst/>
              <a:rect l="l" t="t" r="r" b="b"/>
              <a:pathLst>
                <a:path w="402" h="573" extrusionOk="0">
                  <a:moveTo>
                    <a:pt x="275" y="0"/>
                  </a:moveTo>
                  <a:cubicBezTo>
                    <a:pt x="269" y="0"/>
                    <a:pt x="264" y="1"/>
                    <a:pt x="259" y="1"/>
                  </a:cubicBezTo>
                  <a:cubicBezTo>
                    <a:pt x="196" y="10"/>
                    <a:pt x="152" y="64"/>
                    <a:pt x="161" y="126"/>
                  </a:cubicBezTo>
                  <a:cubicBezTo>
                    <a:pt x="170" y="215"/>
                    <a:pt x="134" y="314"/>
                    <a:pt x="63" y="367"/>
                  </a:cubicBezTo>
                  <a:cubicBezTo>
                    <a:pt x="9" y="412"/>
                    <a:pt x="0" y="483"/>
                    <a:pt x="45" y="528"/>
                  </a:cubicBezTo>
                  <a:cubicBezTo>
                    <a:pt x="63" y="554"/>
                    <a:pt x="98" y="572"/>
                    <a:pt x="134" y="572"/>
                  </a:cubicBezTo>
                  <a:cubicBezTo>
                    <a:pt x="161" y="572"/>
                    <a:pt x="187" y="563"/>
                    <a:pt x="205" y="546"/>
                  </a:cubicBezTo>
                  <a:cubicBezTo>
                    <a:pt x="330" y="439"/>
                    <a:pt x="402" y="269"/>
                    <a:pt x="384" y="100"/>
                  </a:cubicBezTo>
                  <a:cubicBezTo>
                    <a:pt x="376" y="42"/>
                    <a:pt x="330" y="0"/>
                    <a:pt x="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35"/>
            <p:cNvSpPr/>
            <p:nvPr/>
          </p:nvSpPr>
          <p:spPr>
            <a:xfrm>
              <a:off x="3069200" y="2152600"/>
              <a:ext cx="5825" cy="24125"/>
            </a:xfrm>
            <a:custGeom>
              <a:avLst/>
              <a:gdLst/>
              <a:ahLst/>
              <a:cxnLst/>
              <a:rect l="l" t="t" r="r" b="b"/>
              <a:pathLst>
                <a:path w="233" h="965" extrusionOk="0">
                  <a:moveTo>
                    <a:pt x="117" y="1"/>
                  </a:moveTo>
                  <a:cubicBezTo>
                    <a:pt x="54" y="1"/>
                    <a:pt x="1" y="45"/>
                    <a:pt x="1" y="108"/>
                  </a:cubicBezTo>
                  <a:lnTo>
                    <a:pt x="1" y="848"/>
                  </a:lnTo>
                  <a:cubicBezTo>
                    <a:pt x="1" y="920"/>
                    <a:pt x="54" y="964"/>
                    <a:pt x="117" y="964"/>
                  </a:cubicBezTo>
                  <a:cubicBezTo>
                    <a:pt x="179" y="964"/>
                    <a:pt x="233" y="920"/>
                    <a:pt x="233" y="848"/>
                  </a:cubicBezTo>
                  <a:lnTo>
                    <a:pt x="233" y="108"/>
                  </a:lnTo>
                  <a:cubicBezTo>
                    <a:pt x="233" y="45"/>
                    <a:pt x="179" y="1"/>
                    <a:pt x="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35"/>
            <p:cNvSpPr/>
            <p:nvPr/>
          </p:nvSpPr>
          <p:spPr>
            <a:xfrm>
              <a:off x="2959925" y="1973425"/>
              <a:ext cx="37500" cy="103825"/>
            </a:xfrm>
            <a:custGeom>
              <a:avLst/>
              <a:gdLst/>
              <a:ahLst/>
              <a:cxnLst/>
              <a:rect l="l" t="t" r="r" b="b"/>
              <a:pathLst>
                <a:path w="1500" h="4153" extrusionOk="0">
                  <a:moveTo>
                    <a:pt x="127" y="1"/>
                  </a:moveTo>
                  <a:cubicBezTo>
                    <a:pt x="92" y="1"/>
                    <a:pt x="58" y="17"/>
                    <a:pt x="36" y="49"/>
                  </a:cubicBezTo>
                  <a:cubicBezTo>
                    <a:pt x="0" y="102"/>
                    <a:pt x="9" y="174"/>
                    <a:pt x="63" y="209"/>
                  </a:cubicBezTo>
                  <a:cubicBezTo>
                    <a:pt x="339" y="415"/>
                    <a:pt x="607" y="629"/>
                    <a:pt x="857" y="861"/>
                  </a:cubicBezTo>
                  <a:cubicBezTo>
                    <a:pt x="1000" y="985"/>
                    <a:pt x="1160" y="1155"/>
                    <a:pt x="1133" y="1333"/>
                  </a:cubicBezTo>
                  <a:cubicBezTo>
                    <a:pt x="1116" y="1449"/>
                    <a:pt x="1009" y="1547"/>
                    <a:pt x="901" y="1655"/>
                  </a:cubicBezTo>
                  <a:cubicBezTo>
                    <a:pt x="785" y="1762"/>
                    <a:pt x="652" y="1886"/>
                    <a:pt x="607" y="2056"/>
                  </a:cubicBezTo>
                  <a:cubicBezTo>
                    <a:pt x="509" y="2359"/>
                    <a:pt x="723" y="2663"/>
                    <a:pt x="964" y="2805"/>
                  </a:cubicBezTo>
                  <a:cubicBezTo>
                    <a:pt x="982" y="2823"/>
                    <a:pt x="1009" y="2841"/>
                    <a:pt x="1035" y="2850"/>
                  </a:cubicBezTo>
                  <a:cubicBezTo>
                    <a:pt x="1098" y="2886"/>
                    <a:pt x="1160" y="2921"/>
                    <a:pt x="1196" y="2966"/>
                  </a:cubicBezTo>
                  <a:cubicBezTo>
                    <a:pt x="1267" y="3064"/>
                    <a:pt x="1249" y="3216"/>
                    <a:pt x="1232" y="3305"/>
                  </a:cubicBezTo>
                  <a:cubicBezTo>
                    <a:pt x="1169" y="3564"/>
                    <a:pt x="1009" y="3796"/>
                    <a:pt x="785" y="3947"/>
                  </a:cubicBezTo>
                  <a:cubicBezTo>
                    <a:pt x="732" y="3983"/>
                    <a:pt x="714" y="4054"/>
                    <a:pt x="750" y="4108"/>
                  </a:cubicBezTo>
                  <a:cubicBezTo>
                    <a:pt x="777" y="4143"/>
                    <a:pt x="812" y="4152"/>
                    <a:pt x="848" y="4152"/>
                  </a:cubicBezTo>
                  <a:cubicBezTo>
                    <a:pt x="875" y="4152"/>
                    <a:pt x="893" y="4152"/>
                    <a:pt x="910" y="4135"/>
                  </a:cubicBezTo>
                  <a:cubicBezTo>
                    <a:pt x="1178" y="3956"/>
                    <a:pt x="1374" y="3671"/>
                    <a:pt x="1455" y="3358"/>
                  </a:cubicBezTo>
                  <a:cubicBezTo>
                    <a:pt x="1499" y="3135"/>
                    <a:pt x="1472" y="2957"/>
                    <a:pt x="1374" y="2823"/>
                  </a:cubicBezTo>
                  <a:cubicBezTo>
                    <a:pt x="1312" y="2743"/>
                    <a:pt x="1223" y="2698"/>
                    <a:pt x="1142" y="2654"/>
                  </a:cubicBezTo>
                  <a:cubicBezTo>
                    <a:pt x="1124" y="2645"/>
                    <a:pt x="1107" y="2627"/>
                    <a:pt x="1080" y="2618"/>
                  </a:cubicBezTo>
                  <a:cubicBezTo>
                    <a:pt x="910" y="2511"/>
                    <a:pt x="768" y="2306"/>
                    <a:pt x="821" y="2118"/>
                  </a:cubicBezTo>
                  <a:cubicBezTo>
                    <a:pt x="857" y="2011"/>
                    <a:pt x="955" y="1913"/>
                    <a:pt x="1053" y="1824"/>
                  </a:cubicBezTo>
                  <a:cubicBezTo>
                    <a:pt x="1187" y="1699"/>
                    <a:pt x="1330" y="1565"/>
                    <a:pt x="1356" y="1360"/>
                  </a:cubicBezTo>
                  <a:cubicBezTo>
                    <a:pt x="1401" y="1084"/>
                    <a:pt x="1196" y="861"/>
                    <a:pt x="1017" y="691"/>
                  </a:cubicBezTo>
                  <a:cubicBezTo>
                    <a:pt x="759" y="459"/>
                    <a:pt x="482" y="236"/>
                    <a:pt x="197" y="22"/>
                  </a:cubicBezTo>
                  <a:cubicBezTo>
                    <a:pt x="175" y="8"/>
                    <a:pt x="151" y="1"/>
                    <a:pt x="1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35"/>
            <p:cNvSpPr/>
            <p:nvPr/>
          </p:nvSpPr>
          <p:spPr>
            <a:xfrm>
              <a:off x="2995600" y="1979925"/>
              <a:ext cx="23000" cy="72125"/>
            </a:xfrm>
            <a:custGeom>
              <a:avLst/>
              <a:gdLst/>
              <a:ahLst/>
              <a:cxnLst/>
              <a:rect l="l" t="t" r="r" b="b"/>
              <a:pathLst>
                <a:path w="920" h="2885" extrusionOk="0">
                  <a:moveTo>
                    <a:pt x="128" y="0"/>
                  </a:moveTo>
                  <a:cubicBezTo>
                    <a:pt x="95" y="0"/>
                    <a:pt x="65" y="14"/>
                    <a:pt x="45" y="39"/>
                  </a:cubicBezTo>
                  <a:cubicBezTo>
                    <a:pt x="1" y="92"/>
                    <a:pt x="10" y="163"/>
                    <a:pt x="54" y="199"/>
                  </a:cubicBezTo>
                  <a:cubicBezTo>
                    <a:pt x="242" y="360"/>
                    <a:pt x="429" y="538"/>
                    <a:pt x="447" y="752"/>
                  </a:cubicBezTo>
                  <a:cubicBezTo>
                    <a:pt x="465" y="913"/>
                    <a:pt x="375" y="1082"/>
                    <a:pt x="286" y="1252"/>
                  </a:cubicBezTo>
                  <a:cubicBezTo>
                    <a:pt x="242" y="1350"/>
                    <a:pt x="188" y="1448"/>
                    <a:pt x="152" y="1555"/>
                  </a:cubicBezTo>
                  <a:cubicBezTo>
                    <a:pt x="135" y="1609"/>
                    <a:pt x="117" y="1671"/>
                    <a:pt x="126" y="1734"/>
                  </a:cubicBezTo>
                  <a:cubicBezTo>
                    <a:pt x="144" y="1858"/>
                    <a:pt x="251" y="1930"/>
                    <a:pt x="322" y="1983"/>
                  </a:cubicBezTo>
                  <a:lnTo>
                    <a:pt x="349" y="1992"/>
                  </a:lnTo>
                  <a:cubicBezTo>
                    <a:pt x="554" y="2144"/>
                    <a:pt x="679" y="2403"/>
                    <a:pt x="670" y="2670"/>
                  </a:cubicBezTo>
                  <a:cubicBezTo>
                    <a:pt x="643" y="2679"/>
                    <a:pt x="625" y="2706"/>
                    <a:pt x="607" y="2742"/>
                  </a:cubicBezTo>
                  <a:cubicBezTo>
                    <a:pt x="599" y="2795"/>
                    <a:pt x="625" y="2858"/>
                    <a:pt x="688" y="2875"/>
                  </a:cubicBezTo>
                  <a:cubicBezTo>
                    <a:pt x="706" y="2884"/>
                    <a:pt x="714" y="2884"/>
                    <a:pt x="732" y="2884"/>
                  </a:cubicBezTo>
                  <a:cubicBezTo>
                    <a:pt x="759" y="2884"/>
                    <a:pt x="795" y="2875"/>
                    <a:pt x="822" y="2858"/>
                  </a:cubicBezTo>
                  <a:cubicBezTo>
                    <a:pt x="875" y="2813"/>
                    <a:pt x="902" y="2742"/>
                    <a:pt x="902" y="2688"/>
                  </a:cubicBezTo>
                  <a:cubicBezTo>
                    <a:pt x="920" y="2349"/>
                    <a:pt x="750" y="2010"/>
                    <a:pt x="474" y="1814"/>
                  </a:cubicBezTo>
                  <a:lnTo>
                    <a:pt x="456" y="1796"/>
                  </a:lnTo>
                  <a:cubicBezTo>
                    <a:pt x="411" y="1760"/>
                    <a:pt x="358" y="1725"/>
                    <a:pt x="349" y="1698"/>
                  </a:cubicBezTo>
                  <a:cubicBezTo>
                    <a:pt x="349" y="1680"/>
                    <a:pt x="358" y="1644"/>
                    <a:pt x="367" y="1635"/>
                  </a:cubicBezTo>
                  <a:cubicBezTo>
                    <a:pt x="393" y="1537"/>
                    <a:pt x="447" y="1448"/>
                    <a:pt x="491" y="1359"/>
                  </a:cubicBezTo>
                  <a:cubicBezTo>
                    <a:pt x="590" y="1163"/>
                    <a:pt x="697" y="966"/>
                    <a:pt x="679" y="725"/>
                  </a:cubicBezTo>
                  <a:cubicBezTo>
                    <a:pt x="643" y="431"/>
                    <a:pt x="429" y="217"/>
                    <a:pt x="206" y="30"/>
                  </a:cubicBezTo>
                  <a:cubicBezTo>
                    <a:pt x="182" y="10"/>
                    <a:pt x="154" y="0"/>
                    <a:pt x="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35"/>
            <p:cNvSpPr/>
            <p:nvPr/>
          </p:nvSpPr>
          <p:spPr>
            <a:xfrm>
              <a:off x="3015675" y="1993725"/>
              <a:ext cx="17875" cy="48950"/>
            </a:xfrm>
            <a:custGeom>
              <a:avLst/>
              <a:gdLst/>
              <a:ahLst/>
              <a:cxnLst/>
              <a:rect l="l" t="t" r="r" b="b"/>
              <a:pathLst>
                <a:path w="715" h="1958" extrusionOk="0">
                  <a:moveTo>
                    <a:pt x="364" y="1"/>
                  </a:moveTo>
                  <a:cubicBezTo>
                    <a:pt x="347" y="1"/>
                    <a:pt x="329" y="5"/>
                    <a:pt x="313" y="13"/>
                  </a:cubicBezTo>
                  <a:cubicBezTo>
                    <a:pt x="259" y="40"/>
                    <a:pt x="233" y="111"/>
                    <a:pt x="259" y="165"/>
                  </a:cubicBezTo>
                  <a:cubicBezTo>
                    <a:pt x="331" y="289"/>
                    <a:pt x="268" y="468"/>
                    <a:pt x="99" y="700"/>
                  </a:cubicBezTo>
                  <a:cubicBezTo>
                    <a:pt x="63" y="744"/>
                    <a:pt x="1" y="834"/>
                    <a:pt x="27" y="941"/>
                  </a:cubicBezTo>
                  <a:cubicBezTo>
                    <a:pt x="63" y="1048"/>
                    <a:pt x="161" y="1083"/>
                    <a:pt x="224" y="1110"/>
                  </a:cubicBezTo>
                  <a:lnTo>
                    <a:pt x="250" y="1119"/>
                  </a:lnTo>
                  <a:cubicBezTo>
                    <a:pt x="366" y="1164"/>
                    <a:pt x="429" y="1297"/>
                    <a:pt x="456" y="1405"/>
                  </a:cubicBezTo>
                  <a:cubicBezTo>
                    <a:pt x="482" y="1538"/>
                    <a:pt x="465" y="1690"/>
                    <a:pt x="456" y="1833"/>
                  </a:cubicBezTo>
                  <a:cubicBezTo>
                    <a:pt x="447" y="1895"/>
                    <a:pt x="491" y="1949"/>
                    <a:pt x="554" y="1958"/>
                  </a:cubicBezTo>
                  <a:lnTo>
                    <a:pt x="563" y="1958"/>
                  </a:lnTo>
                  <a:cubicBezTo>
                    <a:pt x="625" y="1958"/>
                    <a:pt x="670" y="1913"/>
                    <a:pt x="679" y="1860"/>
                  </a:cubicBezTo>
                  <a:cubicBezTo>
                    <a:pt x="697" y="1699"/>
                    <a:pt x="714" y="1521"/>
                    <a:pt x="670" y="1351"/>
                  </a:cubicBezTo>
                  <a:cubicBezTo>
                    <a:pt x="625" y="1146"/>
                    <a:pt x="500" y="976"/>
                    <a:pt x="331" y="905"/>
                  </a:cubicBezTo>
                  <a:lnTo>
                    <a:pt x="304" y="896"/>
                  </a:lnTo>
                  <a:cubicBezTo>
                    <a:pt x="286" y="887"/>
                    <a:pt x="268" y="878"/>
                    <a:pt x="259" y="878"/>
                  </a:cubicBezTo>
                  <a:cubicBezTo>
                    <a:pt x="259" y="869"/>
                    <a:pt x="268" y="851"/>
                    <a:pt x="277" y="834"/>
                  </a:cubicBezTo>
                  <a:cubicBezTo>
                    <a:pt x="366" y="727"/>
                    <a:pt x="625" y="370"/>
                    <a:pt x="465" y="66"/>
                  </a:cubicBezTo>
                  <a:cubicBezTo>
                    <a:pt x="446" y="23"/>
                    <a:pt x="405" y="1"/>
                    <a:pt x="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9" name="Google Shape;859;p35"/>
          <p:cNvGrpSpPr/>
          <p:nvPr/>
        </p:nvGrpSpPr>
        <p:grpSpPr>
          <a:xfrm>
            <a:off x="4613803" y="1303482"/>
            <a:ext cx="429939" cy="266212"/>
            <a:chOff x="3146150" y="4162950"/>
            <a:chExt cx="129375" cy="80100"/>
          </a:xfrm>
        </p:grpSpPr>
        <p:sp>
          <p:nvSpPr>
            <p:cNvPr id="860" name="Google Shape;860;p35"/>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35"/>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35"/>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35"/>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35"/>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35"/>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35"/>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35"/>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35"/>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35"/>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3"/>
          <p:cNvSpPr/>
          <p:nvPr/>
        </p:nvSpPr>
        <p:spPr>
          <a:xfrm flipH="1">
            <a:off x="406443" y="1542652"/>
            <a:ext cx="4528618" cy="520652"/>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txBox="1">
            <a:spLocks noGrp="1"/>
          </p:cNvSpPr>
          <p:nvPr>
            <p:ph type="title"/>
          </p:nvPr>
        </p:nvSpPr>
        <p:spPr>
          <a:xfrm>
            <a:off x="720000" y="1411650"/>
            <a:ext cx="3852000" cy="841800"/>
          </a:xfrm>
          <a:prstGeom prst="rect">
            <a:avLst/>
          </a:prstGeom>
        </p:spPr>
        <p:txBody>
          <a:bodyPr spcFirstLastPara="1" wrap="square" lIns="0" tIns="0" rIns="0" bIns="0" anchor="ctr" anchorCtr="0">
            <a:noAutofit/>
          </a:bodyPr>
          <a:lstStyle/>
          <a:p>
            <a:pPr lvl="0"/>
            <a:r>
              <a:rPr lang="en-IN" sz="2400" dirty="0"/>
              <a:t>PREREQUISITES FOR </a:t>
            </a:r>
            <a:r>
              <a:rPr lang="en-IN" sz="2400"/>
              <a:t>THIS </a:t>
            </a:r>
            <a:r>
              <a:rPr lang="en-IN" sz="2400" smtClean="0"/>
              <a:t>SESSION</a:t>
            </a:r>
            <a:endParaRPr sz="2400" dirty="0"/>
          </a:p>
        </p:txBody>
      </p:sp>
      <p:sp>
        <p:nvSpPr>
          <p:cNvPr id="556" name="Google Shape;556;p33"/>
          <p:cNvSpPr txBox="1">
            <a:spLocks noGrp="1"/>
          </p:cNvSpPr>
          <p:nvPr>
            <p:ph type="subTitle" idx="1"/>
          </p:nvPr>
        </p:nvSpPr>
        <p:spPr>
          <a:xfrm>
            <a:off x="720000" y="2847769"/>
            <a:ext cx="3318900" cy="1478400"/>
          </a:xfrm>
          <a:prstGeom prst="rect">
            <a:avLst/>
          </a:prstGeom>
        </p:spPr>
        <p:txBody>
          <a:bodyPr spcFirstLastPara="1" wrap="square" lIns="0" tIns="0" rIns="0" bIns="0" anchor="ctr" anchorCtr="0">
            <a:noAutofit/>
          </a:bodyPr>
          <a:lstStyle/>
          <a:p>
            <a:pPr marL="285750" lvl="0" indent="-285750" algn="l" rtl="0">
              <a:spcBef>
                <a:spcPts val="0"/>
              </a:spcBef>
              <a:spcAft>
                <a:spcPts val="0"/>
              </a:spcAft>
              <a:buClr>
                <a:srgbClr val="DD52BE"/>
              </a:buClr>
              <a:buFont typeface="Arial" panose="020B0604020202020204" pitchFamily="34" charset="0"/>
              <a:buChar char="•"/>
            </a:pPr>
            <a:r>
              <a:rPr lang="en-US" dirty="0" smtClean="0"/>
              <a:t>Raspberry Pi 3 Model b/B+</a:t>
            </a:r>
          </a:p>
          <a:p>
            <a:pPr marL="285750" lvl="0" indent="-285750" algn="l" rtl="0">
              <a:spcBef>
                <a:spcPts val="0"/>
              </a:spcBef>
              <a:spcAft>
                <a:spcPts val="0"/>
              </a:spcAft>
              <a:buClr>
                <a:srgbClr val="DD52BE"/>
              </a:buClr>
              <a:buFont typeface="Arial" panose="020B0604020202020204" pitchFamily="34" charset="0"/>
              <a:buChar char="•"/>
            </a:pPr>
            <a:r>
              <a:rPr lang="en-US" dirty="0" smtClean="0"/>
              <a:t>16 GB SanDisk class 10 SD Card</a:t>
            </a:r>
          </a:p>
          <a:p>
            <a:pPr marL="285750" lvl="0" indent="-285750" algn="l" rtl="0">
              <a:spcBef>
                <a:spcPts val="0"/>
              </a:spcBef>
              <a:spcAft>
                <a:spcPts val="0"/>
              </a:spcAft>
              <a:buClr>
                <a:srgbClr val="DD52BE"/>
              </a:buClr>
              <a:buFont typeface="Arial" panose="020B0604020202020204" pitchFamily="34" charset="0"/>
              <a:buChar char="•"/>
            </a:pPr>
            <a:r>
              <a:rPr lang="en-US" dirty="0" smtClean="0"/>
              <a:t>Card reader</a:t>
            </a:r>
          </a:p>
          <a:p>
            <a:pPr marL="285750" lvl="0" indent="-285750" algn="l" rtl="0">
              <a:spcBef>
                <a:spcPts val="0"/>
              </a:spcBef>
              <a:spcAft>
                <a:spcPts val="0"/>
              </a:spcAft>
              <a:buClr>
                <a:srgbClr val="DD52BE"/>
              </a:buClr>
              <a:buFont typeface="Arial" panose="020B0604020202020204" pitchFamily="34" charset="0"/>
              <a:buChar char="•"/>
            </a:pPr>
            <a:r>
              <a:rPr lang="en-US" dirty="0" smtClean="0"/>
              <a:t>Laptop with Internet</a:t>
            </a:r>
          </a:p>
          <a:p>
            <a:pPr marL="285750" lvl="0" indent="-285750" algn="l" rtl="0">
              <a:spcBef>
                <a:spcPts val="0"/>
              </a:spcBef>
              <a:spcAft>
                <a:spcPts val="0"/>
              </a:spcAft>
              <a:buClr>
                <a:srgbClr val="DD52BE"/>
              </a:buClr>
              <a:buFont typeface="Arial" panose="020B0604020202020204" pitchFamily="34" charset="0"/>
              <a:buChar char="•"/>
            </a:pPr>
            <a:r>
              <a:rPr lang="en-US" dirty="0" smtClean="0"/>
              <a:t>Power Adapter – 5V 2Amps</a:t>
            </a:r>
          </a:p>
          <a:p>
            <a:pPr marL="285750" lvl="0" indent="-285750" algn="l" rtl="0">
              <a:spcBef>
                <a:spcPts val="0"/>
              </a:spcBef>
              <a:spcAft>
                <a:spcPts val="0"/>
              </a:spcAft>
              <a:buClr>
                <a:srgbClr val="DD52BE"/>
              </a:buClr>
              <a:buFont typeface="Arial" panose="020B0604020202020204" pitchFamily="34" charset="0"/>
              <a:buChar char="•"/>
            </a:pPr>
            <a:r>
              <a:rPr lang="en-US" dirty="0" smtClean="0"/>
              <a:t>USB B-Type Cable</a:t>
            </a:r>
          </a:p>
          <a:p>
            <a:pPr marL="285750" lvl="0" indent="-285750" algn="l" rtl="0">
              <a:spcBef>
                <a:spcPts val="0"/>
              </a:spcBef>
              <a:spcAft>
                <a:spcPts val="0"/>
              </a:spcAft>
              <a:buClr>
                <a:srgbClr val="DD52BE"/>
              </a:buClr>
              <a:buFont typeface="Arial" panose="020B0604020202020204" pitchFamily="34" charset="0"/>
              <a:buChar char="•"/>
            </a:pPr>
            <a:r>
              <a:rPr lang="en-US" dirty="0" smtClean="0"/>
              <a:t>LED</a:t>
            </a:r>
          </a:p>
        </p:txBody>
      </p:sp>
      <p:grpSp>
        <p:nvGrpSpPr>
          <p:cNvPr id="557" name="Google Shape;557;p33"/>
          <p:cNvGrpSpPr/>
          <p:nvPr/>
        </p:nvGrpSpPr>
        <p:grpSpPr>
          <a:xfrm>
            <a:off x="5041007" y="1280017"/>
            <a:ext cx="3000578" cy="2669002"/>
            <a:chOff x="4424525" y="1059325"/>
            <a:chExt cx="1496100" cy="1330775"/>
          </a:xfrm>
        </p:grpSpPr>
        <p:sp>
          <p:nvSpPr>
            <p:cNvPr id="558" name="Google Shape;558;p33"/>
            <p:cNvSpPr/>
            <p:nvPr/>
          </p:nvSpPr>
          <p:spPr>
            <a:xfrm>
              <a:off x="4658050" y="1059325"/>
              <a:ext cx="1033525" cy="1210275"/>
            </a:xfrm>
            <a:custGeom>
              <a:avLst/>
              <a:gdLst/>
              <a:ahLst/>
              <a:cxnLst/>
              <a:rect l="l" t="t" r="r" b="b"/>
              <a:pathLst>
                <a:path w="41341" h="48411" extrusionOk="0">
                  <a:moveTo>
                    <a:pt x="19421" y="0"/>
                  </a:moveTo>
                  <a:cubicBezTo>
                    <a:pt x="18255" y="0"/>
                    <a:pt x="17096" y="100"/>
                    <a:pt x="15942" y="349"/>
                  </a:cubicBezTo>
                  <a:cubicBezTo>
                    <a:pt x="13864" y="813"/>
                    <a:pt x="11946" y="1669"/>
                    <a:pt x="10081" y="2686"/>
                  </a:cubicBezTo>
                  <a:cubicBezTo>
                    <a:pt x="8796" y="3382"/>
                    <a:pt x="7628" y="4221"/>
                    <a:pt x="6593" y="5255"/>
                  </a:cubicBezTo>
                  <a:cubicBezTo>
                    <a:pt x="5826" y="6014"/>
                    <a:pt x="5210" y="6897"/>
                    <a:pt x="4577" y="7771"/>
                  </a:cubicBezTo>
                  <a:cubicBezTo>
                    <a:pt x="4024" y="8521"/>
                    <a:pt x="3569" y="9332"/>
                    <a:pt x="3221" y="10207"/>
                  </a:cubicBezTo>
                  <a:cubicBezTo>
                    <a:pt x="2284" y="12535"/>
                    <a:pt x="1633" y="14935"/>
                    <a:pt x="1214" y="17406"/>
                  </a:cubicBezTo>
                  <a:cubicBezTo>
                    <a:pt x="687" y="20555"/>
                    <a:pt x="366" y="23722"/>
                    <a:pt x="223" y="26907"/>
                  </a:cubicBezTo>
                  <a:cubicBezTo>
                    <a:pt x="125" y="29119"/>
                    <a:pt x="89" y="31332"/>
                    <a:pt x="18" y="33553"/>
                  </a:cubicBezTo>
                  <a:cubicBezTo>
                    <a:pt x="0" y="36104"/>
                    <a:pt x="63" y="38656"/>
                    <a:pt x="205" y="41198"/>
                  </a:cubicBezTo>
                  <a:cubicBezTo>
                    <a:pt x="286" y="42527"/>
                    <a:pt x="384" y="43866"/>
                    <a:pt x="509" y="45186"/>
                  </a:cubicBezTo>
                  <a:cubicBezTo>
                    <a:pt x="580" y="45908"/>
                    <a:pt x="750" y="46613"/>
                    <a:pt x="1071" y="47273"/>
                  </a:cubicBezTo>
                  <a:cubicBezTo>
                    <a:pt x="1466" y="48064"/>
                    <a:pt x="2186" y="48410"/>
                    <a:pt x="2954" y="48410"/>
                  </a:cubicBezTo>
                  <a:cubicBezTo>
                    <a:pt x="3122" y="48410"/>
                    <a:pt x="3292" y="48394"/>
                    <a:pt x="3462" y="48362"/>
                  </a:cubicBezTo>
                  <a:cubicBezTo>
                    <a:pt x="3845" y="48290"/>
                    <a:pt x="4122" y="48085"/>
                    <a:pt x="4327" y="47755"/>
                  </a:cubicBezTo>
                  <a:cubicBezTo>
                    <a:pt x="4675" y="47220"/>
                    <a:pt x="4871" y="46622"/>
                    <a:pt x="4862" y="45998"/>
                  </a:cubicBezTo>
                  <a:cubicBezTo>
                    <a:pt x="4853" y="44847"/>
                    <a:pt x="4800" y="43687"/>
                    <a:pt x="4746" y="42536"/>
                  </a:cubicBezTo>
                  <a:cubicBezTo>
                    <a:pt x="4702" y="41555"/>
                    <a:pt x="4586" y="40574"/>
                    <a:pt x="4568" y="39592"/>
                  </a:cubicBezTo>
                  <a:cubicBezTo>
                    <a:pt x="4523" y="37487"/>
                    <a:pt x="4488" y="35373"/>
                    <a:pt x="4496" y="33258"/>
                  </a:cubicBezTo>
                  <a:cubicBezTo>
                    <a:pt x="4496" y="31537"/>
                    <a:pt x="4541" y="29815"/>
                    <a:pt x="4612" y="28093"/>
                  </a:cubicBezTo>
                  <a:cubicBezTo>
                    <a:pt x="4666" y="26764"/>
                    <a:pt x="4782" y="25435"/>
                    <a:pt x="4862" y="24106"/>
                  </a:cubicBezTo>
                  <a:cubicBezTo>
                    <a:pt x="4978" y="22384"/>
                    <a:pt x="5157" y="20671"/>
                    <a:pt x="5549" y="18985"/>
                  </a:cubicBezTo>
                  <a:cubicBezTo>
                    <a:pt x="5977" y="17183"/>
                    <a:pt x="6361" y="15381"/>
                    <a:pt x="7119" y="13677"/>
                  </a:cubicBezTo>
                  <a:cubicBezTo>
                    <a:pt x="8083" y="11518"/>
                    <a:pt x="9287" y="9520"/>
                    <a:pt x="11036" y="7887"/>
                  </a:cubicBezTo>
                  <a:cubicBezTo>
                    <a:pt x="11839" y="7138"/>
                    <a:pt x="12731" y="6540"/>
                    <a:pt x="13748" y="6103"/>
                  </a:cubicBezTo>
                  <a:cubicBezTo>
                    <a:pt x="15443" y="5380"/>
                    <a:pt x="17209" y="4961"/>
                    <a:pt x="19047" y="4845"/>
                  </a:cubicBezTo>
                  <a:cubicBezTo>
                    <a:pt x="19399" y="4822"/>
                    <a:pt x="19751" y="4809"/>
                    <a:pt x="20102" y="4809"/>
                  </a:cubicBezTo>
                  <a:cubicBezTo>
                    <a:pt x="21235" y="4809"/>
                    <a:pt x="22359" y="4942"/>
                    <a:pt x="23463" y="5282"/>
                  </a:cubicBezTo>
                  <a:cubicBezTo>
                    <a:pt x="25684" y="5960"/>
                    <a:pt x="27557" y="7147"/>
                    <a:pt x="28931" y="9047"/>
                  </a:cubicBezTo>
                  <a:cubicBezTo>
                    <a:pt x="29342" y="9627"/>
                    <a:pt x="29752" y="10216"/>
                    <a:pt x="30091" y="10840"/>
                  </a:cubicBezTo>
                  <a:cubicBezTo>
                    <a:pt x="31170" y="12812"/>
                    <a:pt x="32018" y="14872"/>
                    <a:pt x="32696" y="17022"/>
                  </a:cubicBezTo>
                  <a:cubicBezTo>
                    <a:pt x="33338" y="19056"/>
                    <a:pt x="33802" y="21144"/>
                    <a:pt x="34284" y="23222"/>
                  </a:cubicBezTo>
                  <a:cubicBezTo>
                    <a:pt x="34792" y="25435"/>
                    <a:pt x="35238" y="27647"/>
                    <a:pt x="35586" y="29886"/>
                  </a:cubicBezTo>
                  <a:cubicBezTo>
                    <a:pt x="35809" y="31385"/>
                    <a:pt x="36041" y="32884"/>
                    <a:pt x="36264" y="34382"/>
                  </a:cubicBezTo>
                  <a:cubicBezTo>
                    <a:pt x="36443" y="35623"/>
                    <a:pt x="36657" y="36863"/>
                    <a:pt x="36791" y="38111"/>
                  </a:cubicBezTo>
                  <a:cubicBezTo>
                    <a:pt x="37014" y="40145"/>
                    <a:pt x="37183" y="42179"/>
                    <a:pt x="37362" y="44222"/>
                  </a:cubicBezTo>
                  <a:cubicBezTo>
                    <a:pt x="37433" y="44972"/>
                    <a:pt x="37620" y="45694"/>
                    <a:pt x="37834" y="46417"/>
                  </a:cubicBezTo>
                  <a:cubicBezTo>
                    <a:pt x="37950" y="46792"/>
                    <a:pt x="38173" y="47086"/>
                    <a:pt x="38468" y="47327"/>
                  </a:cubicBezTo>
                  <a:cubicBezTo>
                    <a:pt x="38697" y="47510"/>
                    <a:pt x="38950" y="47607"/>
                    <a:pt x="39223" y="47607"/>
                  </a:cubicBezTo>
                  <a:cubicBezTo>
                    <a:pt x="39322" y="47607"/>
                    <a:pt x="39425" y="47594"/>
                    <a:pt x="39529" y="47568"/>
                  </a:cubicBezTo>
                  <a:cubicBezTo>
                    <a:pt x="39975" y="47452"/>
                    <a:pt x="40314" y="47175"/>
                    <a:pt x="40546" y="46783"/>
                  </a:cubicBezTo>
                  <a:cubicBezTo>
                    <a:pt x="40787" y="46390"/>
                    <a:pt x="40948" y="45971"/>
                    <a:pt x="40992" y="45516"/>
                  </a:cubicBezTo>
                  <a:cubicBezTo>
                    <a:pt x="41046" y="45097"/>
                    <a:pt x="41064" y="44686"/>
                    <a:pt x="41108" y="44276"/>
                  </a:cubicBezTo>
                  <a:cubicBezTo>
                    <a:pt x="41251" y="42929"/>
                    <a:pt x="41340" y="41591"/>
                    <a:pt x="41278" y="40244"/>
                  </a:cubicBezTo>
                  <a:cubicBezTo>
                    <a:pt x="41216" y="38923"/>
                    <a:pt x="41162" y="37603"/>
                    <a:pt x="41091" y="36283"/>
                  </a:cubicBezTo>
                  <a:cubicBezTo>
                    <a:pt x="40957" y="33901"/>
                    <a:pt x="40761" y="31528"/>
                    <a:pt x="40457" y="29164"/>
                  </a:cubicBezTo>
                  <a:cubicBezTo>
                    <a:pt x="40154" y="26764"/>
                    <a:pt x="39797" y="24373"/>
                    <a:pt x="39324" y="21991"/>
                  </a:cubicBezTo>
                  <a:cubicBezTo>
                    <a:pt x="39048" y="20608"/>
                    <a:pt x="38709" y="19244"/>
                    <a:pt x="38432" y="17861"/>
                  </a:cubicBezTo>
                  <a:cubicBezTo>
                    <a:pt x="37558" y="13507"/>
                    <a:pt x="35827" y="9555"/>
                    <a:pt x="33026" y="6085"/>
                  </a:cubicBezTo>
                  <a:cubicBezTo>
                    <a:pt x="31866" y="4658"/>
                    <a:pt x="30528" y="3453"/>
                    <a:pt x="28887" y="2615"/>
                  </a:cubicBezTo>
                  <a:cubicBezTo>
                    <a:pt x="28226" y="2267"/>
                    <a:pt x="27540" y="1964"/>
                    <a:pt x="26853" y="1660"/>
                  </a:cubicBezTo>
                  <a:cubicBezTo>
                    <a:pt x="24881" y="804"/>
                    <a:pt x="22865" y="153"/>
                    <a:pt x="20688" y="37"/>
                  </a:cubicBezTo>
                  <a:cubicBezTo>
                    <a:pt x="20265" y="13"/>
                    <a:pt x="19843" y="0"/>
                    <a:pt x="194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4811050" y="1232975"/>
              <a:ext cx="732425" cy="1036175"/>
            </a:xfrm>
            <a:custGeom>
              <a:avLst/>
              <a:gdLst/>
              <a:ahLst/>
              <a:cxnLst/>
              <a:rect l="l" t="t" r="r" b="b"/>
              <a:pathLst>
                <a:path w="29297" h="41447" extrusionOk="0">
                  <a:moveTo>
                    <a:pt x="13481" y="1"/>
                  </a:moveTo>
                  <a:cubicBezTo>
                    <a:pt x="12238" y="1"/>
                    <a:pt x="11024" y="138"/>
                    <a:pt x="9840" y="522"/>
                  </a:cubicBezTo>
                  <a:cubicBezTo>
                    <a:pt x="7431" y="1316"/>
                    <a:pt x="5478" y="2707"/>
                    <a:pt x="4139" y="4893"/>
                  </a:cubicBezTo>
                  <a:cubicBezTo>
                    <a:pt x="3479" y="5973"/>
                    <a:pt x="2926" y="7123"/>
                    <a:pt x="2480" y="8310"/>
                  </a:cubicBezTo>
                  <a:cubicBezTo>
                    <a:pt x="1365" y="11245"/>
                    <a:pt x="865" y="14296"/>
                    <a:pt x="749" y="17427"/>
                  </a:cubicBezTo>
                  <a:cubicBezTo>
                    <a:pt x="714" y="18489"/>
                    <a:pt x="642" y="19550"/>
                    <a:pt x="580" y="20603"/>
                  </a:cubicBezTo>
                  <a:cubicBezTo>
                    <a:pt x="464" y="22316"/>
                    <a:pt x="321" y="24020"/>
                    <a:pt x="241" y="25724"/>
                  </a:cubicBezTo>
                  <a:cubicBezTo>
                    <a:pt x="143" y="27856"/>
                    <a:pt x="107" y="29997"/>
                    <a:pt x="54" y="31727"/>
                  </a:cubicBezTo>
                  <a:cubicBezTo>
                    <a:pt x="36" y="34297"/>
                    <a:pt x="18" y="36456"/>
                    <a:pt x="0" y="38623"/>
                  </a:cubicBezTo>
                  <a:cubicBezTo>
                    <a:pt x="0" y="39212"/>
                    <a:pt x="134" y="39774"/>
                    <a:pt x="375" y="40309"/>
                  </a:cubicBezTo>
                  <a:cubicBezTo>
                    <a:pt x="642" y="40898"/>
                    <a:pt x="1097" y="41246"/>
                    <a:pt x="1713" y="41398"/>
                  </a:cubicBezTo>
                  <a:cubicBezTo>
                    <a:pt x="1843" y="41431"/>
                    <a:pt x="1973" y="41447"/>
                    <a:pt x="2100" y="41447"/>
                  </a:cubicBezTo>
                  <a:cubicBezTo>
                    <a:pt x="2625" y="41447"/>
                    <a:pt x="3101" y="41171"/>
                    <a:pt x="3346" y="40675"/>
                  </a:cubicBezTo>
                  <a:cubicBezTo>
                    <a:pt x="3506" y="40336"/>
                    <a:pt x="3631" y="39970"/>
                    <a:pt x="3702" y="39614"/>
                  </a:cubicBezTo>
                  <a:cubicBezTo>
                    <a:pt x="3908" y="38499"/>
                    <a:pt x="4024" y="37383"/>
                    <a:pt x="4032" y="36250"/>
                  </a:cubicBezTo>
                  <a:cubicBezTo>
                    <a:pt x="4041" y="33324"/>
                    <a:pt x="4050" y="30398"/>
                    <a:pt x="4113" y="27472"/>
                  </a:cubicBezTo>
                  <a:cubicBezTo>
                    <a:pt x="4157" y="25857"/>
                    <a:pt x="4309" y="24243"/>
                    <a:pt x="4398" y="22628"/>
                  </a:cubicBezTo>
                  <a:cubicBezTo>
                    <a:pt x="4470" y="21477"/>
                    <a:pt x="4523" y="20326"/>
                    <a:pt x="4586" y="19176"/>
                  </a:cubicBezTo>
                  <a:cubicBezTo>
                    <a:pt x="4693" y="17231"/>
                    <a:pt x="4853" y="15295"/>
                    <a:pt x="5094" y="13368"/>
                  </a:cubicBezTo>
                  <a:cubicBezTo>
                    <a:pt x="5308" y="11700"/>
                    <a:pt x="5692" y="10085"/>
                    <a:pt x="6334" y="8533"/>
                  </a:cubicBezTo>
                  <a:cubicBezTo>
                    <a:pt x="6771" y="7480"/>
                    <a:pt x="7467" y="6624"/>
                    <a:pt x="8341" y="5901"/>
                  </a:cubicBezTo>
                  <a:cubicBezTo>
                    <a:pt x="9519" y="4938"/>
                    <a:pt x="10875" y="4376"/>
                    <a:pt x="12356" y="4063"/>
                  </a:cubicBezTo>
                  <a:cubicBezTo>
                    <a:pt x="12823" y="3965"/>
                    <a:pt x="13282" y="3917"/>
                    <a:pt x="13736" y="3917"/>
                  </a:cubicBezTo>
                  <a:cubicBezTo>
                    <a:pt x="14481" y="3917"/>
                    <a:pt x="15214" y="4046"/>
                    <a:pt x="15951" y="4295"/>
                  </a:cubicBezTo>
                  <a:cubicBezTo>
                    <a:pt x="17253" y="4741"/>
                    <a:pt x="18386" y="5482"/>
                    <a:pt x="19457" y="6329"/>
                  </a:cubicBezTo>
                  <a:cubicBezTo>
                    <a:pt x="20295" y="6990"/>
                    <a:pt x="21009" y="7757"/>
                    <a:pt x="21509" y="8693"/>
                  </a:cubicBezTo>
                  <a:cubicBezTo>
                    <a:pt x="21946" y="9514"/>
                    <a:pt x="22374" y="10353"/>
                    <a:pt x="22677" y="11227"/>
                  </a:cubicBezTo>
                  <a:cubicBezTo>
                    <a:pt x="23650" y="14082"/>
                    <a:pt x="24203" y="17026"/>
                    <a:pt x="24622" y="20005"/>
                  </a:cubicBezTo>
                  <a:cubicBezTo>
                    <a:pt x="24997" y="22726"/>
                    <a:pt x="25157" y="25474"/>
                    <a:pt x="25300" y="28213"/>
                  </a:cubicBezTo>
                  <a:cubicBezTo>
                    <a:pt x="25452" y="30898"/>
                    <a:pt x="25595" y="33592"/>
                    <a:pt x="25737" y="36277"/>
                  </a:cubicBezTo>
                  <a:cubicBezTo>
                    <a:pt x="25782" y="36991"/>
                    <a:pt x="25791" y="37705"/>
                    <a:pt x="25871" y="38409"/>
                  </a:cubicBezTo>
                  <a:cubicBezTo>
                    <a:pt x="25925" y="38855"/>
                    <a:pt x="26050" y="39301"/>
                    <a:pt x="26210" y="39721"/>
                  </a:cubicBezTo>
                  <a:cubicBezTo>
                    <a:pt x="26308" y="39997"/>
                    <a:pt x="26478" y="40265"/>
                    <a:pt x="26683" y="40461"/>
                  </a:cubicBezTo>
                  <a:cubicBezTo>
                    <a:pt x="26952" y="40727"/>
                    <a:pt x="27275" y="40853"/>
                    <a:pt x="27589" y="40853"/>
                  </a:cubicBezTo>
                  <a:cubicBezTo>
                    <a:pt x="28045" y="40853"/>
                    <a:pt x="28484" y="40587"/>
                    <a:pt x="28717" y="40095"/>
                  </a:cubicBezTo>
                  <a:cubicBezTo>
                    <a:pt x="28958" y="39596"/>
                    <a:pt x="29056" y="39061"/>
                    <a:pt x="29083" y="38516"/>
                  </a:cubicBezTo>
                  <a:cubicBezTo>
                    <a:pt x="29154" y="37401"/>
                    <a:pt x="29243" y="36295"/>
                    <a:pt x="29270" y="35180"/>
                  </a:cubicBezTo>
                  <a:cubicBezTo>
                    <a:pt x="29297" y="34315"/>
                    <a:pt x="29234" y="33449"/>
                    <a:pt x="29225" y="32575"/>
                  </a:cubicBezTo>
                  <a:cubicBezTo>
                    <a:pt x="29208" y="30844"/>
                    <a:pt x="29172" y="29105"/>
                    <a:pt x="28958" y="27383"/>
                  </a:cubicBezTo>
                  <a:cubicBezTo>
                    <a:pt x="28753" y="25715"/>
                    <a:pt x="28583" y="24038"/>
                    <a:pt x="28307" y="22378"/>
                  </a:cubicBezTo>
                  <a:cubicBezTo>
                    <a:pt x="27861" y="19711"/>
                    <a:pt x="27316" y="17061"/>
                    <a:pt x="26710" y="14421"/>
                  </a:cubicBezTo>
                  <a:cubicBezTo>
                    <a:pt x="26362" y="12931"/>
                    <a:pt x="26085" y="11423"/>
                    <a:pt x="25407" y="10041"/>
                  </a:cubicBezTo>
                  <a:cubicBezTo>
                    <a:pt x="25318" y="9853"/>
                    <a:pt x="25247" y="9657"/>
                    <a:pt x="25166" y="9470"/>
                  </a:cubicBezTo>
                  <a:cubicBezTo>
                    <a:pt x="24471" y="7846"/>
                    <a:pt x="23703" y="6267"/>
                    <a:pt x="22668" y="4822"/>
                  </a:cubicBezTo>
                  <a:cubicBezTo>
                    <a:pt x="21955" y="3832"/>
                    <a:pt x="21170" y="2895"/>
                    <a:pt x="20153" y="2208"/>
                  </a:cubicBezTo>
                  <a:cubicBezTo>
                    <a:pt x="18244" y="914"/>
                    <a:pt x="16183" y="49"/>
                    <a:pt x="13828" y="4"/>
                  </a:cubicBezTo>
                  <a:cubicBezTo>
                    <a:pt x="13712" y="2"/>
                    <a:pt x="13596" y="1"/>
                    <a:pt x="13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4933025" y="1365950"/>
              <a:ext cx="497375" cy="905675"/>
            </a:xfrm>
            <a:custGeom>
              <a:avLst/>
              <a:gdLst/>
              <a:ahLst/>
              <a:cxnLst/>
              <a:rect l="l" t="t" r="r" b="b"/>
              <a:pathLst>
                <a:path w="19895" h="36227" extrusionOk="0">
                  <a:moveTo>
                    <a:pt x="9993" y="1"/>
                  </a:moveTo>
                  <a:cubicBezTo>
                    <a:pt x="9395" y="1"/>
                    <a:pt x="8798" y="97"/>
                    <a:pt x="8199" y="288"/>
                  </a:cubicBezTo>
                  <a:cubicBezTo>
                    <a:pt x="6576" y="814"/>
                    <a:pt x="5380" y="1920"/>
                    <a:pt x="4292" y="3187"/>
                  </a:cubicBezTo>
                  <a:cubicBezTo>
                    <a:pt x="4221" y="3276"/>
                    <a:pt x="4158" y="3374"/>
                    <a:pt x="4087" y="3473"/>
                  </a:cubicBezTo>
                  <a:cubicBezTo>
                    <a:pt x="3543" y="4311"/>
                    <a:pt x="3079" y="5185"/>
                    <a:pt x="2713" y="6122"/>
                  </a:cubicBezTo>
                  <a:cubicBezTo>
                    <a:pt x="1919" y="8174"/>
                    <a:pt x="1526" y="10324"/>
                    <a:pt x="1250" y="12501"/>
                  </a:cubicBezTo>
                  <a:cubicBezTo>
                    <a:pt x="1080" y="13848"/>
                    <a:pt x="947" y="15204"/>
                    <a:pt x="848" y="16560"/>
                  </a:cubicBezTo>
                  <a:cubicBezTo>
                    <a:pt x="697" y="18496"/>
                    <a:pt x="599" y="20431"/>
                    <a:pt x="492" y="22367"/>
                  </a:cubicBezTo>
                  <a:cubicBezTo>
                    <a:pt x="385" y="24339"/>
                    <a:pt x="295" y="26301"/>
                    <a:pt x="215" y="28273"/>
                  </a:cubicBezTo>
                  <a:cubicBezTo>
                    <a:pt x="135" y="30129"/>
                    <a:pt x="72" y="31993"/>
                    <a:pt x="10" y="33858"/>
                  </a:cubicBezTo>
                  <a:cubicBezTo>
                    <a:pt x="1" y="34143"/>
                    <a:pt x="46" y="34428"/>
                    <a:pt x="99" y="34705"/>
                  </a:cubicBezTo>
                  <a:cubicBezTo>
                    <a:pt x="170" y="35133"/>
                    <a:pt x="349" y="35517"/>
                    <a:pt x="652" y="35838"/>
                  </a:cubicBezTo>
                  <a:cubicBezTo>
                    <a:pt x="876" y="36076"/>
                    <a:pt x="1314" y="36227"/>
                    <a:pt x="1742" y="36227"/>
                  </a:cubicBezTo>
                  <a:cubicBezTo>
                    <a:pt x="2101" y="36227"/>
                    <a:pt x="2453" y="36121"/>
                    <a:pt x="2668" y="35874"/>
                  </a:cubicBezTo>
                  <a:cubicBezTo>
                    <a:pt x="2936" y="35561"/>
                    <a:pt x="3168" y="35249"/>
                    <a:pt x="3302" y="34866"/>
                  </a:cubicBezTo>
                  <a:cubicBezTo>
                    <a:pt x="3596" y="33982"/>
                    <a:pt x="3739" y="33072"/>
                    <a:pt x="3792" y="32163"/>
                  </a:cubicBezTo>
                  <a:cubicBezTo>
                    <a:pt x="3891" y="30245"/>
                    <a:pt x="3980" y="28327"/>
                    <a:pt x="4006" y="26417"/>
                  </a:cubicBezTo>
                  <a:cubicBezTo>
                    <a:pt x="4042" y="23679"/>
                    <a:pt x="4140" y="20949"/>
                    <a:pt x="4256" y="18219"/>
                  </a:cubicBezTo>
                  <a:cubicBezTo>
                    <a:pt x="4363" y="15712"/>
                    <a:pt x="4506" y="13205"/>
                    <a:pt x="4899" y="10716"/>
                  </a:cubicBezTo>
                  <a:cubicBezTo>
                    <a:pt x="5068" y="9592"/>
                    <a:pt x="5238" y="8459"/>
                    <a:pt x="5532" y="7362"/>
                  </a:cubicBezTo>
                  <a:cubicBezTo>
                    <a:pt x="6067" y="5373"/>
                    <a:pt x="7396" y="4160"/>
                    <a:pt x="9404" y="3696"/>
                  </a:cubicBezTo>
                  <a:cubicBezTo>
                    <a:pt x="9631" y="3645"/>
                    <a:pt x="9854" y="3619"/>
                    <a:pt x="10073" y="3619"/>
                  </a:cubicBezTo>
                  <a:cubicBezTo>
                    <a:pt x="10621" y="3619"/>
                    <a:pt x="11143" y="3778"/>
                    <a:pt x="11634" y="4097"/>
                  </a:cubicBezTo>
                  <a:cubicBezTo>
                    <a:pt x="12508" y="4668"/>
                    <a:pt x="13222" y="5391"/>
                    <a:pt x="13686" y="6327"/>
                  </a:cubicBezTo>
                  <a:cubicBezTo>
                    <a:pt x="14096" y="7148"/>
                    <a:pt x="14399" y="7996"/>
                    <a:pt x="14614" y="8879"/>
                  </a:cubicBezTo>
                  <a:cubicBezTo>
                    <a:pt x="15024" y="10609"/>
                    <a:pt x="15327" y="12349"/>
                    <a:pt x="15497" y="14124"/>
                  </a:cubicBezTo>
                  <a:cubicBezTo>
                    <a:pt x="15693" y="16069"/>
                    <a:pt x="15854" y="18014"/>
                    <a:pt x="15871" y="19968"/>
                  </a:cubicBezTo>
                  <a:cubicBezTo>
                    <a:pt x="15880" y="21591"/>
                    <a:pt x="15871" y="23206"/>
                    <a:pt x="15871" y="24829"/>
                  </a:cubicBezTo>
                  <a:lnTo>
                    <a:pt x="15845" y="24829"/>
                  </a:lnTo>
                  <a:cubicBezTo>
                    <a:pt x="15827" y="27149"/>
                    <a:pt x="15800" y="29468"/>
                    <a:pt x="15791" y="31779"/>
                  </a:cubicBezTo>
                  <a:cubicBezTo>
                    <a:pt x="15791" y="32270"/>
                    <a:pt x="15827" y="32769"/>
                    <a:pt x="15871" y="33251"/>
                  </a:cubicBezTo>
                  <a:cubicBezTo>
                    <a:pt x="15934" y="33875"/>
                    <a:pt x="16059" y="34491"/>
                    <a:pt x="16416" y="35017"/>
                  </a:cubicBezTo>
                  <a:cubicBezTo>
                    <a:pt x="16576" y="35249"/>
                    <a:pt x="16772" y="35472"/>
                    <a:pt x="16996" y="35624"/>
                  </a:cubicBezTo>
                  <a:cubicBezTo>
                    <a:pt x="17219" y="35777"/>
                    <a:pt x="17459" y="35850"/>
                    <a:pt x="17697" y="35850"/>
                  </a:cubicBezTo>
                  <a:cubicBezTo>
                    <a:pt x="18028" y="35850"/>
                    <a:pt x="18354" y="35707"/>
                    <a:pt x="18619" y="35437"/>
                  </a:cubicBezTo>
                  <a:cubicBezTo>
                    <a:pt x="18905" y="35160"/>
                    <a:pt x="19083" y="34821"/>
                    <a:pt x="19208" y="34446"/>
                  </a:cubicBezTo>
                  <a:cubicBezTo>
                    <a:pt x="19574" y="33349"/>
                    <a:pt x="19788" y="32216"/>
                    <a:pt x="19823" y="31056"/>
                  </a:cubicBezTo>
                  <a:cubicBezTo>
                    <a:pt x="19895" y="28906"/>
                    <a:pt x="19832" y="26756"/>
                    <a:pt x="19743" y="24615"/>
                  </a:cubicBezTo>
                  <a:cubicBezTo>
                    <a:pt x="19681" y="22956"/>
                    <a:pt x="19663" y="21297"/>
                    <a:pt x="19583" y="19637"/>
                  </a:cubicBezTo>
                  <a:cubicBezTo>
                    <a:pt x="19529" y="18344"/>
                    <a:pt x="19422" y="17059"/>
                    <a:pt x="19342" y="15766"/>
                  </a:cubicBezTo>
                  <a:cubicBezTo>
                    <a:pt x="19244" y="14026"/>
                    <a:pt x="19030" y="12313"/>
                    <a:pt x="18708" y="10600"/>
                  </a:cubicBezTo>
                  <a:cubicBezTo>
                    <a:pt x="18387" y="8968"/>
                    <a:pt x="17834" y="7416"/>
                    <a:pt x="17192" y="5881"/>
                  </a:cubicBezTo>
                  <a:cubicBezTo>
                    <a:pt x="16612" y="4490"/>
                    <a:pt x="15845" y="3241"/>
                    <a:pt x="14783" y="2161"/>
                  </a:cubicBezTo>
                  <a:cubicBezTo>
                    <a:pt x="13953" y="1314"/>
                    <a:pt x="13026" y="698"/>
                    <a:pt x="11902" y="323"/>
                  </a:cubicBezTo>
                  <a:cubicBezTo>
                    <a:pt x="11260" y="108"/>
                    <a:pt x="10625" y="1"/>
                    <a:pt x="99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5641825" y="1419050"/>
              <a:ext cx="145650" cy="125175"/>
            </a:xfrm>
            <a:custGeom>
              <a:avLst/>
              <a:gdLst/>
              <a:ahLst/>
              <a:cxnLst/>
              <a:rect l="l" t="t" r="r" b="b"/>
              <a:pathLst>
                <a:path w="5826" h="5007" extrusionOk="0">
                  <a:moveTo>
                    <a:pt x="2581" y="1"/>
                  </a:moveTo>
                  <a:cubicBezTo>
                    <a:pt x="2533" y="1"/>
                    <a:pt x="2434" y="94"/>
                    <a:pt x="2409" y="162"/>
                  </a:cubicBezTo>
                  <a:cubicBezTo>
                    <a:pt x="2302" y="439"/>
                    <a:pt x="2204" y="724"/>
                    <a:pt x="2123" y="1010"/>
                  </a:cubicBezTo>
                  <a:cubicBezTo>
                    <a:pt x="2034" y="1313"/>
                    <a:pt x="1963" y="1625"/>
                    <a:pt x="1873" y="1946"/>
                  </a:cubicBezTo>
                  <a:cubicBezTo>
                    <a:pt x="1677" y="1973"/>
                    <a:pt x="1517" y="1982"/>
                    <a:pt x="1347" y="2009"/>
                  </a:cubicBezTo>
                  <a:cubicBezTo>
                    <a:pt x="963" y="2062"/>
                    <a:pt x="580" y="2116"/>
                    <a:pt x="196" y="2187"/>
                  </a:cubicBezTo>
                  <a:cubicBezTo>
                    <a:pt x="125" y="2205"/>
                    <a:pt x="45" y="2285"/>
                    <a:pt x="18" y="2348"/>
                  </a:cubicBezTo>
                  <a:cubicBezTo>
                    <a:pt x="0" y="2392"/>
                    <a:pt x="71" y="2490"/>
                    <a:pt x="134" y="2535"/>
                  </a:cubicBezTo>
                  <a:cubicBezTo>
                    <a:pt x="241" y="2606"/>
                    <a:pt x="357" y="2651"/>
                    <a:pt x="482" y="2705"/>
                  </a:cubicBezTo>
                  <a:cubicBezTo>
                    <a:pt x="892" y="2883"/>
                    <a:pt x="1302" y="3053"/>
                    <a:pt x="1740" y="3240"/>
                  </a:cubicBezTo>
                  <a:cubicBezTo>
                    <a:pt x="1686" y="3409"/>
                    <a:pt x="1641" y="3552"/>
                    <a:pt x="1597" y="3695"/>
                  </a:cubicBezTo>
                  <a:cubicBezTo>
                    <a:pt x="1481" y="4043"/>
                    <a:pt x="1347" y="4382"/>
                    <a:pt x="1249" y="4730"/>
                  </a:cubicBezTo>
                  <a:cubicBezTo>
                    <a:pt x="1222" y="4810"/>
                    <a:pt x="1258" y="4917"/>
                    <a:pt x="1276" y="5006"/>
                  </a:cubicBezTo>
                  <a:cubicBezTo>
                    <a:pt x="1365" y="4979"/>
                    <a:pt x="1481" y="4971"/>
                    <a:pt x="1543" y="4908"/>
                  </a:cubicBezTo>
                  <a:cubicBezTo>
                    <a:pt x="1891" y="4587"/>
                    <a:pt x="2221" y="4239"/>
                    <a:pt x="2569" y="3909"/>
                  </a:cubicBezTo>
                  <a:cubicBezTo>
                    <a:pt x="2676" y="3802"/>
                    <a:pt x="2792" y="3695"/>
                    <a:pt x="2899" y="3597"/>
                  </a:cubicBezTo>
                  <a:cubicBezTo>
                    <a:pt x="3069" y="3686"/>
                    <a:pt x="3203" y="3757"/>
                    <a:pt x="3345" y="3829"/>
                  </a:cubicBezTo>
                  <a:cubicBezTo>
                    <a:pt x="3818" y="4061"/>
                    <a:pt x="4300" y="4284"/>
                    <a:pt x="4782" y="4516"/>
                  </a:cubicBezTo>
                  <a:cubicBezTo>
                    <a:pt x="4871" y="4560"/>
                    <a:pt x="4969" y="4596"/>
                    <a:pt x="5067" y="4614"/>
                  </a:cubicBezTo>
                  <a:cubicBezTo>
                    <a:pt x="5090" y="4619"/>
                    <a:pt x="5111" y="4621"/>
                    <a:pt x="5131" y="4621"/>
                  </a:cubicBezTo>
                  <a:cubicBezTo>
                    <a:pt x="5255" y="4621"/>
                    <a:pt x="5329" y="4530"/>
                    <a:pt x="5290" y="4400"/>
                  </a:cubicBezTo>
                  <a:cubicBezTo>
                    <a:pt x="5255" y="4266"/>
                    <a:pt x="5183" y="4132"/>
                    <a:pt x="5112" y="4016"/>
                  </a:cubicBezTo>
                  <a:cubicBezTo>
                    <a:pt x="4880" y="3632"/>
                    <a:pt x="4630" y="3258"/>
                    <a:pt x="4380" y="2865"/>
                  </a:cubicBezTo>
                  <a:cubicBezTo>
                    <a:pt x="4478" y="2794"/>
                    <a:pt x="4559" y="2731"/>
                    <a:pt x="4639" y="2669"/>
                  </a:cubicBezTo>
                  <a:cubicBezTo>
                    <a:pt x="4960" y="2437"/>
                    <a:pt x="5281" y="2196"/>
                    <a:pt x="5602" y="1955"/>
                  </a:cubicBezTo>
                  <a:cubicBezTo>
                    <a:pt x="5709" y="1875"/>
                    <a:pt x="5825" y="1804"/>
                    <a:pt x="5727" y="1607"/>
                  </a:cubicBezTo>
                  <a:cubicBezTo>
                    <a:pt x="5637" y="1600"/>
                    <a:pt x="5547" y="1597"/>
                    <a:pt x="5457" y="1597"/>
                  </a:cubicBezTo>
                  <a:cubicBezTo>
                    <a:pt x="4737" y="1597"/>
                    <a:pt x="4018" y="1795"/>
                    <a:pt x="3265" y="1795"/>
                  </a:cubicBezTo>
                  <a:cubicBezTo>
                    <a:pt x="3212" y="1589"/>
                    <a:pt x="3167" y="1402"/>
                    <a:pt x="3113" y="1215"/>
                  </a:cubicBezTo>
                  <a:cubicBezTo>
                    <a:pt x="3015" y="867"/>
                    <a:pt x="2917" y="519"/>
                    <a:pt x="2801" y="180"/>
                  </a:cubicBezTo>
                  <a:cubicBezTo>
                    <a:pt x="2766" y="100"/>
                    <a:pt x="2667" y="19"/>
                    <a:pt x="2587" y="2"/>
                  </a:cubicBezTo>
                  <a:cubicBezTo>
                    <a:pt x="2585" y="1"/>
                    <a:pt x="2583" y="1"/>
                    <a:pt x="2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5737500" y="1631400"/>
              <a:ext cx="107725" cy="106625"/>
            </a:xfrm>
            <a:custGeom>
              <a:avLst/>
              <a:gdLst/>
              <a:ahLst/>
              <a:cxnLst/>
              <a:rect l="l" t="t" r="r" b="b"/>
              <a:pathLst>
                <a:path w="4309" h="4265" extrusionOk="0">
                  <a:moveTo>
                    <a:pt x="3372" y="0"/>
                  </a:moveTo>
                  <a:lnTo>
                    <a:pt x="3372" y="0"/>
                  </a:lnTo>
                  <a:cubicBezTo>
                    <a:pt x="2792" y="295"/>
                    <a:pt x="2462" y="794"/>
                    <a:pt x="2007" y="1133"/>
                  </a:cubicBezTo>
                  <a:cubicBezTo>
                    <a:pt x="1713" y="982"/>
                    <a:pt x="1445" y="830"/>
                    <a:pt x="1169" y="696"/>
                  </a:cubicBezTo>
                  <a:cubicBezTo>
                    <a:pt x="1098" y="661"/>
                    <a:pt x="1008" y="594"/>
                    <a:pt x="929" y="594"/>
                  </a:cubicBezTo>
                  <a:cubicBezTo>
                    <a:pt x="889" y="594"/>
                    <a:pt x="851" y="612"/>
                    <a:pt x="821" y="660"/>
                  </a:cubicBezTo>
                  <a:cubicBezTo>
                    <a:pt x="758" y="750"/>
                    <a:pt x="785" y="910"/>
                    <a:pt x="803" y="1026"/>
                  </a:cubicBezTo>
                  <a:cubicBezTo>
                    <a:pt x="830" y="1151"/>
                    <a:pt x="892" y="1267"/>
                    <a:pt x="946" y="1383"/>
                  </a:cubicBezTo>
                  <a:cubicBezTo>
                    <a:pt x="1026" y="1553"/>
                    <a:pt x="1115" y="1722"/>
                    <a:pt x="1204" y="1901"/>
                  </a:cubicBezTo>
                  <a:cubicBezTo>
                    <a:pt x="1097" y="1972"/>
                    <a:pt x="1008" y="2034"/>
                    <a:pt x="919" y="2088"/>
                  </a:cubicBezTo>
                  <a:cubicBezTo>
                    <a:pt x="660" y="2248"/>
                    <a:pt x="384" y="2391"/>
                    <a:pt x="125" y="2570"/>
                  </a:cubicBezTo>
                  <a:cubicBezTo>
                    <a:pt x="63" y="2614"/>
                    <a:pt x="45" y="2739"/>
                    <a:pt x="0" y="2819"/>
                  </a:cubicBezTo>
                  <a:cubicBezTo>
                    <a:pt x="80" y="2855"/>
                    <a:pt x="152" y="2917"/>
                    <a:pt x="232" y="2917"/>
                  </a:cubicBezTo>
                  <a:cubicBezTo>
                    <a:pt x="464" y="2917"/>
                    <a:pt x="696" y="2900"/>
                    <a:pt x="928" y="2873"/>
                  </a:cubicBezTo>
                  <a:cubicBezTo>
                    <a:pt x="1231" y="2837"/>
                    <a:pt x="1543" y="2784"/>
                    <a:pt x="1847" y="2748"/>
                  </a:cubicBezTo>
                  <a:cubicBezTo>
                    <a:pt x="2195" y="3239"/>
                    <a:pt x="2355" y="3836"/>
                    <a:pt x="2855" y="4265"/>
                  </a:cubicBezTo>
                  <a:cubicBezTo>
                    <a:pt x="3158" y="3783"/>
                    <a:pt x="2971" y="3230"/>
                    <a:pt x="3203" y="2784"/>
                  </a:cubicBezTo>
                  <a:cubicBezTo>
                    <a:pt x="3426" y="2748"/>
                    <a:pt x="3649" y="2721"/>
                    <a:pt x="3863" y="2686"/>
                  </a:cubicBezTo>
                  <a:cubicBezTo>
                    <a:pt x="4006" y="2668"/>
                    <a:pt x="4211" y="2703"/>
                    <a:pt x="4255" y="2516"/>
                  </a:cubicBezTo>
                  <a:cubicBezTo>
                    <a:pt x="4309" y="2311"/>
                    <a:pt x="4095" y="2293"/>
                    <a:pt x="3970" y="2222"/>
                  </a:cubicBezTo>
                  <a:cubicBezTo>
                    <a:pt x="3693" y="2061"/>
                    <a:pt x="3408" y="1909"/>
                    <a:pt x="3114" y="1749"/>
                  </a:cubicBezTo>
                  <a:cubicBezTo>
                    <a:pt x="3194" y="1151"/>
                    <a:pt x="3506" y="643"/>
                    <a:pt x="33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5573350" y="1233075"/>
              <a:ext cx="95925" cy="89000"/>
            </a:xfrm>
            <a:custGeom>
              <a:avLst/>
              <a:gdLst/>
              <a:ahLst/>
              <a:cxnLst/>
              <a:rect l="l" t="t" r="r" b="b"/>
              <a:pathLst>
                <a:path w="3837" h="3560" extrusionOk="0">
                  <a:moveTo>
                    <a:pt x="1579" y="0"/>
                  </a:moveTo>
                  <a:cubicBezTo>
                    <a:pt x="1356" y="366"/>
                    <a:pt x="1428" y="794"/>
                    <a:pt x="1285" y="1187"/>
                  </a:cubicBezTo>
                  <a:cubicBezTo>
                    <a:pt x="999" y="1258"/>
                    <a:pt x="714" y="1321"/>
                    <a:pt x="437" y="1410"/>
                  </a:cubicBezTo>
                  <a:cubicBezTo>
                    <a:pt x="268" y="1463"/>
                    <a:pt x="9" y="1446"/>
                    <a:pt x="0" y="1669"/>
                  </a:cubicBezTo>
                  <a:cubicBezTo>
                    <a:pt x="0" y="1892"/>
                    <a:pt x="259" y="1874"/>
                    <a:pt x="420" y="1927"/>
                  </a:cubicBezTo>
                  <a:cubicBezTo>
                    <a:pt x="625" y="1990"/>
                    <a:pt x="839" y="2034"/>
                    <a:pt x="1098" y="2106"/>
                  </a:cubicBezTo>
                  <a:cubicBezTo>
                    <a:pt x="1026" y="2373"/>
                    <a:pt x="946" y="2605"/>
                    <a:pt x="892" y="2846"/>
                  </a:cubicBezTo>
                  <a:cubicBezTo>
                    <a:pt x="848" y="3069"/>
                    <a:pt x="687" y="3292"/>
                    <a:pt x="919" y="3560"/>
                  </a:cubicBezTo>
                  <a:cubicBezTo>
                    <a:pt x="1026" y="3471"/>
                    <a:pt x="1133" y="3399"/>
                    <a:pt x="1214" y="3310"/>
                  </a:cubicBezTo>
                  <a:cubicBezTo>
                    <a:pt x="1428" y="3087"/>
                    <a:pt x="1642" y="2855"/>
                    <a:pt x="1838" y="2623"/>
                  </a:cubicBezTo>
                  <a:cubicBezTo>
                    <a:pt x="1931" y="2512"/>
                    <a:pt x="2023" y="2456"/>
                    <a:pt x="2140" y="2456"/>
                  </a:cubicBezTo>
                  <a:cubicBezTo>
                    <a:pt x="2191" y="2456"/>
                    <a:pt x="2248" y="2467"/>
                    <a:pt x="2311" y="2489"/>
                  </a:cubicBezTo>
                  <a:cubicBezTo>
                    <a:pt x="2677" y="2623"/>
                    <a:pt x="3042" y="2730"/>
                    <a:pt x="3417" y="2828"/>
                  </a:cubicBezTo>
                  <a:cubicBezTo>
                    <a:pt x="3456" y="2839"/>
                    <a:pt x="3506" y="2845"/>
                    <a:pt x="3555" y="2845"/>
                  </a:cubicBezTo>
                  <a:cubicBezTo>
                    <a:pt x="3630" y="2845"/>
                    <a:pt x="3702" y="2830"/>
                    <a:pt x="3729" y="2793"/>
                  </a:cubicBezTo>
                  <a:cubicBezTo>
                    <a:pt x="3836" y="2677"/>
                    <a:pt x="3729" y="2561"/>
                    <a:pt x="3640" y="2463"/>
                  </a:cubicBezTo>
                  <a:cubicBezTo>
                    <a:pt x="3506" y="2320"/>
                    <a:pt x="3372" y="2177"/>
                    <a:pt x="3248" y="2034"/>
                  </a:cubicBezTo>
                  <a:cubicBezTo>
                    <a:pt x="3149" y="1918"/>
                    <a:pt x="3051" y="1802"/>
                    <a:pt x="2935" y="1669"/>
                  </a:cubicBezTo>
                  <a:cubicBezTo>
                    <a:pt x="3114" y="1508"/>
                    <a:pt x="3274" y="1374"/>
                    <a:pt x="3417" y="1223"/>
                  </a:cubicBezTo>
                  <a:cubicBezTo>
                    <a:pt x="3560" y="1080"/>
                    <a:pt x="3792" y="991"/>
                    <a:pt x="3792" y="670"/>
                  </a:cubicBezTo>
                  <a:lnTo>
                    <a:pt x="3792" y="670"/>
                  </a:lnTo>
                  <a:cubicBezTo>
                    <a:pt x="3212" y="687"/>
                    <a:pt x="2685" y="937"/>
                    <a:pt x="2115" y="964"/>
                  </a:cubicBezTo>
                  <a:cubicBezTo>
                    <a:pt x="2052" y="777"/>
                    <a:pt x="2007" y="580"/>
                    <a:pt x="1936" y="411"/>
                  </a:cubicBezTo>
                  <a:cubicBezTo>
                    <a:pt x="1874" y="241"/>
                    <a:pt x="1856" y="18"/>
                    <a:pt x="1579" y="0"/>
                  </a:cubicBezTo>
                  <a:close/>
                </a:path>
              </a:pathLst>
            </a:custGeom>
            <a:solidFill>
              <a:srgbClr val="F1A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5680400" y="1601275"/>
              <a:ext cx="31250" cy="28825"/>
            </a:xfrm>
            <a:custGeom>
              <a:avLst/>
              <a:gdLst/>
              <a:ahLst/>
              <a:cxnLst/>
              <a:rect l="l" t="t" r="r" b="b"/>
              <a:pathLst>
                <a:path w="1250" h="1153" extrusionOk="0">
                  <a:moveTo>
                    <a:pt x="616" y="1"/>
                  </a:moveTo>
                  <a:cubicBezTo>
                    <a:pt x="268" y="10"/>
                    <a:pt x="9" y="251"/>
                    <a:pt x="9" y="572"/>
                  </a:cubicBezTo>
                  <a:cubicBezTo>
                    <a:pt x="0" y="902"/>
                    <a:pt x="259" y="1152"/>
                    <a:pt x="607" y="1152"/>
                  </a:cubicBezTo>
                  <a:cubicBezTo>
                    <a:pt x="612" y="1152"/>
                    <a:pt x="618" y="1152"/>
                    <a:pt x="623" y="1152"/>
                  </a:cubicBezTo>
                  <a:cubicBezTo>
                    <a:pt x="964" y="1152"/>
                    <a:pt x="1249" y="879"/>
                    <a:pt x="1240" y="563"/>
                  </a:cubicBezTo>
                  <a:cubicBezTo>
                    <a:pt x="1231" y="242"/>
                    <a:pt x="964" y="1"/>
                    <a:pt x="6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5834725" y="1771900"/>
              <a:ext cx="29700" cy="30800"/>
            </a:xfrm>
            <a:custGeom>
              <a:avLst/>
              <a:gdLst/>
              <a:ahLst/>
              <a:cxnLst/>
              <a:rect l="l" t="t" r="r" b="b"/>
              <a:pathLst>
                <a:path w="1188" h="1232" extrusionOk="0">
                  <a:moveTo>
                    <a:pt x="579" y="0"/>
                  </a:moveTo>
                  <a:cubicBezTo>
                    <a:pt x="573" y="0"/>
                    <a:pt x="568" y="0"/>
                    <a:pt x="563" y="1"/>
                  </a:cubicBezTo>
                  <a:cubicBezTo>
                    <a:pt x="251" y="9"/>
                    <a:pt x="1" y="268"/>
                    <a:pt x="10" y="580"/>
                  </a:cubicBezTo>
                  <a:cubicBezTo>
                    <a:pt x="19" y="928"/>
                    <a:pt x="295" y="1232"/>
                    <a:pt x="607" y="1232"/>
                  </a:cubicBezTo>
                  <a:cubicBezTo>
                    <a:pt x="929" y="1232"/>
                    <a:pt x="1187" y="964"/>
                    <a:pt x="1169" y="625"/>
                  </a:cubicBezTo>
                  <a:cubicBezTo>
                    <a:pt x="1152" y="265"/>
                    <a:pt x="901" y="0"/>
                    <a:pt x="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5839875" y="1497800"/>
              <a:ext cx="31225" cy="28575"/>
            </a:xfrm>
            <a:custGeom>
              <a:avLst/>
              <a:gdLst/>
              <a:ahLst/>
              <a:cxnLst/>
              <a:rect l="l" t="t" r="r" b="b"/>
              <a:pathLst>
                <a:path w="1249" h="1143" extrusionOk="0">
                  <a:moveTo>
                    <a:pt x="588" y="0"/>
                  </a:moveTo>
                  <a:cubicBezTo>
                    <a:pt x="275" y="0"/>
                    <a:pt x="26" y="221"/>
                    <a:pt x="18" y="527"/>
                  </a:cubicBezTo>
                  <a:cubicBezTo>
                    <a:pt x="0" y="869"/>
                    <a:pt x="276" y="1143"/>
                    <a:pt x="642" y="1143"/>
                  </a:cubicBezTo>
                  <a:cubicBezTo>
                    <a:pt x="648" y="1143"/>
                    <a:pt x="654" y="1143"/>
                    <a:pt x="660" y="1143"/>
                  </a:cubicBezTo>
                  <a:cubicBezTo>
                    <a:pt x="981" y="1143"/>
                    <a:pt x="1240" y="902"/>
                    <a:pt x="1249" y="589"/>
                  </a:cubicBezTo>
                  <a:cubicBezTo>
                    <a:pt x="1249" y="268"/>
                    <a:pt x="972" y="10"/>
                    <a:pt x="607" y="1"/>
                  </a:cubicBezTo>
                  <a:cubicBezTo>
                    <a:pt x="600" y="0"/>
                    <a:pt x="594" y="0"/>
                    <a:pt x="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5657875" y="1193825"/>
              <a:ext cx="28800" cy="28350"/>
            </a:xfrm>
            <a:custGeom>
              <a:avLst/>
              <a:gdLst/>
              <a:ahLst/>
              <a:cxnLst/>
              <a:rect l="l" t="t" r="r" b="b"/>
              <a:pathLst>
                <a:path w="1152" h="1134" extrusionOk="0">
                  <a:moveTo>
                    <a:pt x="571" y="0"/>
                  </a:moveTo>
                  <a:cubicBezTo>
                    <a:pt x="268" y="0"/>
                    <a:pt x="0" y="268"/>
                    <a:pt x="9" y="571"/>
                  </a:cubicBezTo>
                  <a:cubicBezTo>
                    <a:pt x="9" y="878"/>
                    <a:pt x="268" y="1134"/>
                    <a:pt x="565" y="1134"/>
                  </a:cubicBezTo>
                  <a:cubicBezTo>
                    <a:pt x="570" y="1134"/>
                    <a:pt x="575" y="1133"/>
                    <a:pt x="580" y="1133"/>
                  </a:cubicBezTo>
                  <a:cubicBezTo>
                    <a:pt x="892" y="1124"/>
                    <a:pt x="1151" y="848"/>
                    <a:pt x="1133" y="545"/>
                  </a:cubicBezTo>
                  <a:cubicBezTo>
                    <a:pt x="1115" y="250"/>
                    <a:pt x="857" y="9"/>
                    <a:pt x="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5615275" y="1368900"/>
              <a:ext cx="28575" cy="28125"/>
            </a:xfrm>
            <a:custGeom>
              <a:avLst/>
              <a:gdLst/>
              <a:ahLst/>
              <a:cxnLst/>
              <a:rect l="l" t="t" r="r" b="b"/>
              <a:pathLst>
                <a:path w="1143" h="1125" extrusionOk="0">
                  <a:moveTo>
                    <a:pt x="586" y="0"/>
                  </a:moveTo>
                  <a:cubicBezTo>
                    <a:pt x="581" y="0"/>
                    <a:pt x="576" y="0"/>
                    <a:pt x="571" y="0"/>
                  </a:cubicBezTo>
                  <a:cubicBezTo>
                    <a:pt x="268" y="0"/>
                    <a:pt x="0" y="277"/>
                    <a:pt x="9" y="580"/>
                  </a:cubicBezTo>
                  <a:cubicBezTo>
                    <a:pt x="18" y="866"/>
                    <a:pt x="268" y="1115"/>
                    <a:pt x="562" y="1124"/>
                  </a:cubicBezTo>
                  <a:cubicBezTo>
                    <a:pt x="568" y="1125"/>
                    <a:pt x="573" y="1125"/>
                    <a:pt x="578" y="1125"/>
                  </a:cubicBezTo>
                  <a:cubicBezTo>
                    <a:pt x="875" y="1125"/>
                    <a:pt x="1134" y="869"/>
                    <a:pt x="1142" y="571"/>
                  </a:cubicBezTo>
                  <a:cubicBezTo>
                    <a:pt x="1142" y="273"/>
                    <a:pt x="883" y="0"/>
                    <a:pt x="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5706725" y="1750925"/>
              <a:ext cx="28775" cy="27700"/>
            </a:xfrm>
            <a:custGeom>
              <a:avLst/>
              <a:gdLst/>
              <a:ahLst/>
              <a:cxnLst/>
              <a:rect l="l" t="t" r="r" b="b"/>
              <a:pathLst>
                <a:path w="1151" h="1108" extrusionOk="0">
                  <a:moveTo>
                    <a:pt x="590" y="0"/>
                  </a:moveTo>
                  <a:cubicBezTo>
                    <a:pt x="284" y="0"/>
                    <a:pt x="35" y="226"/>
                    <a:pt x="18" y="518"/>
                  </a:cubicBezTo>
                  <a:cubicBezTo>
                    <a:pt x="0" y="831"/>
                    <a:pt x="250" y="1098"/>
                    <a:pt x="562" y="1107"/>
                  </a:cubicBezTo>
                  <a:cubicBezTo>
                    <a:pt x="568" y="1107"/>
                    <a:pt x="574" y="1107"/>
                    <a:pt x="579" y="1107"/>
                  </a:cubicBezTo>
                  <a:cubicBezTo>
                    <a:pt x="892" y="1107"/>
                    <a:pt x="1142" y="870"/>
                    <a:pt x="1142" y="563"/>
                  </a:cubicBezTo>
                  <a:cubicBezTo>
                    <a:pt x="1151" y="260"/>
                    <a:pt x="919" y="19"/>
                    <a:pt x="625" y="1"/>
                  </a:cubicBezTo>
                  <a:cubicBezTo>
                    <a:pt x="613" y="0"/>
                    <a:pt x="601" y="0"/>
                    <a:pt x="5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5891825" y="1620700"/>
              <a:ext cx="28800" cy="27925"/>
            </a:xfrm>
            <a:custGeom>
              <a:avLst/>
              <a:gdLst/>
              <a:ahLst/>
              <a:cxnLst/>
              <a:rect l="l" t="t" r="r" b="b"/>
              <a:pathLst>
                <a:path w="1152" h="1117" extrusionOk="0">
                  <a:moveTo>
                    <a:pt x="589" y="0"/>
                  </a:moveTo>
                  <a:cubicBezTo>
                    <a:pt x="286" y="0"/>
                    <a:pt x="45" y="214"/>
                    <a:pt x="27" y="518"/>
                  </a:cubicBezTo>
                  <a:cubicBezTo>
                    <a:pt x="1" y="839"/>
                    <a:pt x="232" y="1097"/>
                    <a:pt x="545" y="1115"/>
                  </a:cubicBezTo>
                  <a:cubicBezTo>
                    <a:pt x="556" y="1116"/>
                    <a:pt x="567" y="1116"/>
                    <a:pt x="578" y="1116"/>
                  </a:cubicBezTo>
                  <a:cubicBezTo>
                    <a:pt x="884" y="1116"/>
                    <a:pt x="1125" y="881"/>
                    <a:pt x="1133" y="580"/>
                  </a:cubicBezTo>
                  <a:cubicBezTo>
                    <a:pt x="1151" y="259"/>
                    <a:pt x="910" y="9"/>
                    <a:pt x="5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5743075" y="1319575"/>
              <a:ext cx="27900" cy="27725"/>
            </a:xfrm>
            <a:custGeom>
              <a:avLst/>
              <a:gdLst/>
              <a:ahLst/>
              <a:cxnLst/>
              <a:rect l="l" t="t" r="r" b="b"/>
              <a:pathLst>
                <a:path w="1116" h="1109" extrusionOk="0">
                  <a:moveTo>
                    <a:pt x="561" y="1"/>
                  </a:moveTo>
                  <a:cubicBezTo>
                    <a:pt x="550" y="1"/>
                    <a:pt x="538" y="1"/>
                    <a:pt x="527" y="2"/>
                  </a:cubicBezTo>
                  <a:cubicBezTo>
                    <a:pt x="223" y="11"/>
                    <a:pt x="0" y="252"/>
                    <a:pt x="0" y="555"/>
                  </a:cubicBezTo>
                  <a:cubicBezTo>
                    <a:pt x="0" y="870"/>
                    <a:pt x="232" y="1108"/>
                    <a:pt x="545" y="1108"/>
                  </a:cubicBezTo>
                  <a:cubicBezTo>
                    <a:pt x="551" y="1108"/>
                    <a:pt x="556" y="1108"/>
                    <a:pt x="562" y="1108"/>
                  </a:cubicBezTo>
                  <a:cubicBezTo>
                    <a:pt x="883" y="1108"/>
                    <a:pt x="1115" y="858"/>
                    <a:pt x="1106" y="537"/>
                  </a:cubicBezTo>
                  <a:cubicBezTo>
                    <a:pt x="1098" y="227"/>
                    <a:pt x="865" y="1"/>
                    <a:pt x="5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4437025" y="1438600"/>
              <a:ext cx="152250" cy="148800"/>
            </a:xfrm>
            <a:custGeom>
              <a:avLst/>
              <a:gdLst/>
              <a:ahLst/>
              <a:cxnLst/>
              <a:rect l="l" t="t" r="r" b="b"/>
              <a:pathLst>
                <a:path w="6090" h="5952" extrusionOk="0">
                  <a:moveTo>
                    <a:pt x="2128" y="1"/>
                  </a:moveTo>
                  <a:cubicBezTo>
                    <a:pt x="2061" y="1"/>
                    <a:pt x="2002" y="52"/>
                    <a:pt x="1981" y="147"/>
                  </a:cubicBezTo>
                  <a:cubicBezTo>
                    <a:pt x="1954" y="254"/>
                    <a:pt x="1954" y="379"/>
                    <a:pt x="1945" y="495"/>
                  </a:cubicBezTo>
                  <a:cubicBezTo>
                    <a:pt x="1945" y="1084"/>
                    <a:pt x="1945" y="1682"/>
                    <a:pt x="1945" y="2279"/>
                  </a:cubicBezTo>
                  <a:cubicBezTo>
                    <a:pt x="1803" y="2324"/>
                    <a:pt x="1696" y="2351"/>
                    <a:pt x="1580" y="2386"/>
                  </a:cubicBezTo>
                  <a:cubicBezTo>
                    <a:pt x="1142" y="2538"/>
                    <a:pt x="696" y="2690"/>
                    <a:pt x="259" y="2841"/>
                  </a:cubicBezTo>
                  <a:cubicBezTo>
                    <a:pt x="143" y="2877"/>
                    <a:pt x="1" y="2922"/>
                    <a:pt x="1" y="3082"/>
                  </a:cubicBezTo>
                  <a:cubicBezTo>
                    <a:pt x="1" y="3270"/>
                    <a:pt x="161" y="3305"/>
                    <a:pt x="295" y="3341"/>
                  </a:cubicBezTo>
                  <a:cubicBezTo>
                    <a:pt x="464" y="3395"/>
                    <a:pt x="643" y="3430"/>
                    <a:pt x="821" y="3475"/>
                  </a:cubicBezTo>
                  <a:cubicBezTo>
                    <a:pt x="1133" y="3546"/>
                    <a:pt x="1446" y="3618"/>
                    <a:pt x="1785" y="3698"/>
                  </a:cubicBezTo>
                  <a:cubicBezTo>
                    <a:pt x="1767" y="3796"/>
                    <a:pt x="1767" y="3832"/>
                    <a:pt x="1758" y="3867"/>
                  </a:cubicBezTo>
                  <a:cubicBezTo>
                    <a:pt x="1624" y="4456"/>
                    <a:pt x="1499" y="5036"/>
                    <a:pt x="1374" y="5616"/>
                  </a:cubicBezTo>
                  <a:cubicBezTo>
                    <a:pt x="1348" y="5732"/>
                    <a:pt x="1303" y="5857"/>
                    <a:pt x="1437" y="5928"/>
                  </a:cubicBezTo>
                  <a:cubicBezTo>
                    <a:pt x="1470" y="5945"/>
                    <a:pt x="1499" y="5952"/>
                    <a:pt x="1525" y="5952"/>
                  </a:cubicBezTo>
                  <a:cubicBezTo>
                    <a:pt x="1627" y="5952"/>
                    <a:pt x="1685" y="5846"/>
                    <a:pt x="1749" y="5768"/>
                  </a:cubicBezTo>
                  <a:cubicBezTo>
                    <a:pt x="1865" y="5607"/>
                    <a:pt x="1972" y="5446"/>
                    <a:pt x="2088" y="5286"/>
                  </a:cubicBezTo>
                  <a:cubicBezTo>
                    <a:pt x="2311" y="4983"/>
                    <a:pt x="2534" y="4688"/>
                    <a:pt x="2757" y="4385"/>
                  </a:cubicBezTo>
                  <a:cubicBezTo>
                    <a:pt x="2854" y="4246"/>
                    <a:pt x="2973" y="4183"/>
                    <a:pt x="3123" y="4183"/>
                  </a:cubicBezTo>
                  <a:cubicBezTo>
                    <a:pt x="3165" y="4183"/>
                    <a:pt x="3209" y="4188"/>
                    <a:pt x="3257" y="4197"/>
                  </a:cubicBezTo>
                  <a:cubicBezTo>
                    <a:pt x="3738" y="4287"/>
                    <a:pt x="4229" y="4367"/>
                    <a:pt x="4711" y="4429"/>
                  </a:cubicBezTo>
                  <a:cubicBezTo>
                    <a:pt x="5077" y="4483"/>
                    <a:pt x="5433" y="4519"/>
                    <a:pt x="5799" y="4536"/>
                  </a:cubicBezTo>
                  <a:cubicBezTo>
                    <a:pt x="5805" y="4537"/>
                    <a:pt x="5812" y="4537"/>
                    <a:pt x="5818" y="4537"/>
                  </a:cubicBezTo>
                  <a:cubicBezTo>
                    <a:pt x="6026" y="4537"/>
                    <a:pt x="6090" y="4388"/>
                    <a:pt x="5960" y="4206"/>
                  </a:cubicBezTo>
                  <a:cubicBezTo>
                    <a:pt x="5879" y="4099"/>
                    <a:pt x="5781" y="4019"/>
                    <a:pt x="5692" y="3930"/>
                  </a:cubicBezTo>
                  <a:cubicBezTo>
                    <a:pt x="5335" y="3555"/>
                    <a:pt x="4970" y="3180"/>
                    <a:pt x="4577" y="2770"/>
                  </a:cubicBezTo>
                  <a:cubicBezTo>
                    <a:pt x="4702" y="2672"/>
                    <a:pt x="4809" y="2601"/>
                    <a:pt x="4898" y="2511"/>
                  </a:cubicBezTo>
                  <a:cubicBezTo>
                    <a:pt x="5139" y="2271"/>
                    <a:pt x="5371" y="2030"/>
                    <a:pt x="5594" y="1771"/>
                  </a:cubicBezTo>
                  <a:cubicBezTo>
                    <a:pt x="5656" y="1700"/>
                    <a:pt x="5701" y="1548"/>
                    <a:pt x="5665" y="1468"/>
                  </a:cubicBezTo>
                  <a:cubicBezTo>
                    <a:pt x="5641" y="1402"/>
                    <a:pt x="5597" y="1381"/>
                    <a:pt x="5546" y="1381"/>
                  </a:cubicBezTo>
                  <a:cubicBezTo>
                    <a:pt x="5487" y="1381"/>
                    <a:pt x="5420" y="1409"/>
                    <a:pt x="5362" y="1423"/>
                  </a:cubicBezTo>
                  <a:cubicBezTo>
                    <a:pt x="4729" y="1601"/>
                    <a:pt x="4086" y="1771"/>
                    <a:pt x="3453" y="1940"/>
                  </a:cubicBezTo>
                  <a:cubicBezTo>
                    <a:pt x="3355" y="1967"/>
                    <a:pt x="3257" y="1976"/>
                    <a:pt x="3150" y="2003"/>
                  </a:cubicBezTo>
                  <a:cubicBezTo>
                    <a:pt x="3078" y="1816"/>
                    <a:pt x="3007" y="1664"/>
                    <a:pt x="2944" y="1512"/>
                  </a:cubicBezTo>
                  <a:cubicBezTo>
                    <a:pt x="2775" y="1120"/>
                    <a:pt x="2605" y="727"/>
                    <a:pt x="2436" y="335"/>
                  </a:cubicBezTo>
                  <a:cubicBezTo>
                    <a:pt x="2391" y="245"/>
                    <a:pt x="2338" y="147"/>
                    <a:pt x="2266" y="76"/>
                  </a:cubicBezTo>
                  <a:cubicBezTo>
                    <a:pt x="2223" y="25"/>
                    <a:pt x="2173" y="1"/>
                    <a:pt x="2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4540500" y="1289925"/>
              <a:ext cx="115775" cy="114700"/>
            </a:xfrm>
            <a:custGeom>
              <a:avLst/>
              <a:gdLst/>
              <a:ahLst/>
              <a:cxnLst/>
              <a:rect l="l" t="t" r="r" b="b"/>
              <a:pathLst>
                <a:path w="4631" h="4588" extrusionOk="0">
                  <a:moveTo>
                    <a:pt x="2046" y="0"/>
                  </a:moveTo>
                  <a:cubicBezTo>
                    <a:pt x="2042" y="0"/>
                    <a:pt x="2038" y="1"/>
                    <a:pt x="2035" y="1"/>
                  </a:cubicBezTo>
                  <a:cubicBezTo>
                    <a:pt x="1972" y="10"/>
                    <a:pt x="1910" y="90"/>
                    <a:pt x="1883" y="153"/>
                  </a:cubicBezTo>
                  <a:cubicBezTo>
                    <a:pt x="1848" y="260"/>
                    <a:pt x="1830" y="376"/>
                    <a:pt x="1812" y="492"/>
                  </a:cubicBezTo>
                  <a:cubicBezTo>
                    <a:pt x="1740" y="902"/>
                    <a:pt x="1678" y="1304"/>
                    <a:pt x="1616" y="1732"/>
                  </a:cubicBezTo>
                  <a:cubicBezTo>
                    <a:pt x="1366" y="1794"/>
                    <a:pt x="1125" y="1848"/>
                    <a:pt x="893" y="1919"/>
                  </a:cubicBezTo>
                  <a:cubicBezTo>
                    <a:pt x="643" y="1991"/>
                    <a:pt x="393" y="2053"/>
                    <a:pt x="153" y="2142"/>
                  </a:cubicBezTo>
                  <a:cubicBezTo>
                    <a:pt x="90" y="2160"/>
                    <a:pt x="1" y="2258"/>
                    <a:pt x="10" y="2285"/>
                  </a:cubicBezTo>
                  <a:cubicBezTo>
                    <a:pt x="37" y="2356"/>
                    <a:pt x="108" y="2437"/>
                    <a:pt x="170" y="2463"/>
                  </a:cubicBezTo>
                  <a:cubicBezTo>
                    <a:pt x="269" y="2508"/>
                    <a:pt x="376" y="2517"/>
                    <a:pt x="474" y="2535"/>
                  </a:cubicBezTo>
                  <a:cubicBezTo>
                    <a:pt x="723" y="2571"/>
                    <a:pt x="982" y="2615"/>
                    <a:pt x="1268" y="2651"/>
                  </a:cubicBezTo>
                  <a:cubicBezTo>
                    <a:pt x="1232" y="2820"/>
                    <a:pt x="1196" y="2972"/>
                    <a:pt x="1161" y="3115"/>
                  </a:cubicBezTo>
                  <a:cubicBezTo>
                    <a:pt x="1071" y="3480"/>
                    <a:pt x="973" y="3837"/>
                    <a:pt x="893" y="4203"/>
                  </a:cubicBezTo>
                  <a:cubicBezTo>
                    <a:pt x="857" y="4337"/>
                    <a:pt x="795" y="4524"/>
                    <a:pt x="973" y="4578"/>
                  </a:cubicBezTo>
                  <a:cubicBezTo>
                    <a:pt x="990" y="4584"/>
                    <a:pt x="1008" y="4587"/>
                    <a:pt x="1029" y="4587"/>
                  </a:cubicBezTo>
                  <a:cubicBezTo>
                    <a:pt x="1119" y="4587"/>
                    <a:pt x="1239" y="4529"/>
                    <a:pt x="1312" y="4471"/>
                  </a:cubicBezTo>
                  <a:cubicBezTo>
                    <a:pt x="1598" y="4230"/>
                    <a:pt x="1865" y="3971"/>
                    <a:pt x="2133" y="3712"/>
                  </a:cubicBezTo>
                  <a:cubicBezTo>
                    <a:pt x="2329" y="3525"/>
                    <a:pt x="2517" y="3329"/>
                    <a:pt x="2713" y="3141"/>
                  </a:cubicBezTo>
                  <a:cubicBezTo>
                    <a:pt x="3132" y="3356"/>
                    <a:pt x="3534" y="3570"/>
                    <a:pt x="3944" y="3766"/>
                  </a:cubicBezTo>
                  <a:cubicBezTo>
                    <a:pt x="4038" y="3816"/>
                    <a:pt x="4144" y="3909"/>
                    <a:pt x="4255" y="3909"/>
                  </a:cubicBezTo>
                  <a:cubicBezTo>
                    <a:pt x="4302" y="3909"/>
                    <a:pt x="4351" y="3892"/>
                    <a:pt x="4399" y="3846"/>
                  </a:cubicBezTo>
                  <a:cubicBezTo>
                    <a:pt x="4542" y="3695"/>
                    <a:pt x="4399" y="3525"/>
                    <a:pt x="4328" y="3382"/>
                  </a:cubicBezTo>
                  <a:cubicBezTo>
                    <a:pt x="4149" y="2990"/>
                    <a:pt x="3953" y="2597"/>
                    <a:pt x="3766" y="2214"/>
                  </a:cubicBezTo>
                  <a:cubicBezTo>
                    <a:pt x="4024" y="1848"/>
                    <a:pt x="4524" y="1696"/>
                    <a:pt x="4631" y="1143"/>
                  </a:cubicBezTo>
                  <a:cubicBezTo>
                    <a:pt x="3908" y="1143"/>
                    <a:pt x="3275" y="1393"/>
                    <a:pt x="2597" y="1455"/>
                  </a:cubicBezTo>
                  <a:cubicBezTo>
                    <a:pt x="2508" y="1099"/>
                    <a:pt x="2427" y="768"/>
                    <a:pt x="2338" y="429"/>
                  </a:cubicBezTo>
                  <a:cubicBezTo>
                    <a:pt x="2311" y="322"/>
                    <a:pt x="2276" y="206"/>
                    <a:pt x="2213" y="108"/>
                  </a:cubicBezTo>
                  <a:cubicBezTo>
                    <a:pt x="2180" y="58"/>
                    <a:pt x="2100" y="0"/>
                    <a:pt x="2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4544975" y="1634075"/>
              <a:ext cx="91025" cy="86125"/>
            </a:xfrm>
            <a:custGeom>
              <a:avLst/>
              <a:gdLst/>
              <a:ahLst/>
              <a:cxnLst/>
              <a:rect l="l" t="t" r="r" b="b"/>
              <a:pathLst>
                <a:path w="3641" h="3445" extrusionOk="0">
                  <a:moveTo>
                    <a:pt x="2215" y="0"/>
                  </a:moveTo>
                  <a:cubicBezTo>
                    <a:pt x="1986" y="0"/>
                    <a:pt x="1899" y="335"/>
                    <a:pt x="1749" y="509"/>
                  </a:cubicBezTo>
                  <a:cubicBezTo>
                    <a:pt x="1597" y="678"/>
                    <a:pt x="1472" y="884"/>
                    <a:pt x="1330" y="1080"/>
                  </a:cubicBezTo>
                  <a:cubicBezTo>
                    <a:pt x="1062" y="1000"/>
                    <a:pt x="821" y="910"/>
                    <a:pt x="571" y="848"/>
                  </a:cubicBezTo>
                  <a:cubicBezTo>
                    <a:pt x="525" y="837"/>
                    <a:pt x="471" y="831"/>
                    <a:pt x="418" y="831"/>
                  </a:cubicBezTo>
                  <a:cubicBezTo>
                    <a:pt x="338" y="831"/>
                    <a:pt x="261" y="846"/>
                    <a:pt x="223" y="884"/>
                  </a:cubicBezTo>
                  <a:cubicBezTo>
                    <a:pt x="107" y="1000"/>
                    <a:pt x="232" y="1116"/>
                    <a:pt x="313" y="1223"/>
                  </a:cubicBezTo>
                  <a:cubicBezTo>
                    <a:pt x="446" y="1392"/>
                    <a:pt x="580" y="1562"/>
                    <a:pt x="732" y="1749"/>
                  </a:cubicBezTo>
                  <a:cubicBezTo>
                    <a:pt x="616" y="1883"/>
                    <a:pt x="509" y="1999"/>
                    <a:pt x="411" y="2106"/>
                  </a:cubicBezTo>
                  <a:cubicBezTo>
                    <a:pt x="295" y="2248"/>
                    <a:pt x="161" y="2373"/>
                    <a:pt x="54" y="2516"/>
                  </a:cubicBezTo>
                  <a:cubicBezTo>
                    <a:pt x="9" y="2561"/>
                    <a:pt x="0" y="2677"/>
                    <a:pt x="36" y="2721"/>
                  </a:cubicBezTo>
                  <a:cubicBezTo>
                    <a:pt x="63" y="2775"/>
                    <a:pt x="161" y="2793"/>
                    <a:pt x="232" y="2793"/>
                  </a:cubicBezTo>
                  <a:cubicBezTo>
                    <a:pt x="313" y="2793"/>
                    <a:pt x="402" y="2748"/>
                    <a:pt x="491" y="2721"/>
                  </a:cubicBezTo>
                  <a:cubicBezTo>
                    <a:pt x="794" y="2632"/>
                    <a:pt x="1107" y="2543"/>
                    <a:pt x="1446" y="2445"/>
                  </a:cubicBezTo>
                  <a:cubicBezTo>
                    <a:pt x="1570" y="2721"/>
                    <a:pt x="1677" y="2980"/>
                    <a:pt x="1811" y="3230"/>
                  </a:cubicBezTo>
                  <a:cubicBezTo>
                    <a:pt x="1865" y="3319"/>
                    <a:pt x="1963" y="3435"/>
                    <a:pt x="2043" y="3444"/>
                  </a:cubicBezTo>
                  <a:cubicBezTo>
                    <a:pt x="2048" y="3444"/>
                    <a:pt x="2052" y="3444"/>
                    <a:pt x="2056" y="3444"/>
                  </a:cubicBezTo>
                  <a:cubicBezTo>
                    <a:pt x="2213" y="3444"/>
                    <a:pt x="2222" y="3280"/>
                    <a:pt x="2239" y="3158"/>
                  </a:cubicBezTo>
                  <a:cubicBezTo>
                    <a:pt x="2257" y="3007"/>
                    <a:pt x="2257" y="2846"/>
                    <a:pt x="2266" y="2695"/>
                  </a:cubicBezTo>
                  <a:cubicBezTo>
                    <a:pt x="2266" y="2570"/>
                    <a:pt x="2266" y="2436"/>
                    <a:pt x="2266" y="2284"/>
                  </a:cubicBezTo>
                  <a:cubicBezTo>
                    <a:pt x="2418" y="2257"/>
                    <a:pt x="2543" y="2240"/>
                    <a:pt x="2668" y="2222"/>
                  </a:cubicBezTo>
                  <a:cubicBezTo>
                    <a:pt x="2917" y="2177"/>
                    <a:pt x="3176" y="2141"/>
                    <a:pt x="3426" y="2079"/>
                  </a:cubicBezTo>
                  <a:cubicBezTo>
                    <a:pt x="3506" y="2061"/>
                    <a:pt x="3569" y="1963"/>
                    <a:pt x="3640" y="1892"/>
                  </a:cubicBezTo>
                  <a:cubicBezTo>
                    <a:pt x="3578" y="1829"/>
                    <a:pt x="3524" y="1731"/>
                    <a:pt x="3435" y="1695"/>
                  </a:cubicBezTo>
                  <a:cubicBezTo>
                    <a:pt x="3292" y="1624"/>
                    <a:pt x="3123" y="1579"/>
                    <a:pt x="2962" y="1535"/>
                  </a:cubicBezTo>
                  <a:cubicBezTo>
                    <a:pt x="2766" y="1472"/>
                    <a:pt x="2570" y="1419"/>
                    <a:pt x="2355" y="1365"/>
                  </a:cubicBezTo>
                  <a:cubicBezTo>
                    <a:pt x="2382" y="1133"/>
                    <a:pt x="2418" y="937"/>
                    <a:pt x="2409" y="732"/>
                  </a:cubicBezTo>
                  <a:cubicBezTo>
                    <a:pt x="2409" y="482"/>
                    <a:pt x="2570" y="116"/>
                    <a:pt x="2311" y="18"/>
                  </a:cubicBezTo>
                  <a:cubicBezTo>
                    <a:pt x="2276" y="6"/>
                    <a:pt x="2244" y="0"/>
                    <a:pt x="2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4522225" y="1222150"/>
              <a:ext cx="29225" cy="30800"/>
            </a:xfrm>
            <a:custGeom>
              <a:avLst/>
              <a:gdLst/>
              <a:ahLst/>
              <a:cxnLst/>
              <a:rect l="l" t="t" r="r" b="b"/>
              <a:pathLst>
                <a:path w="1169" h="1232" extrusionOk="0">
                  <a:moveTo>
                    <a:pt x="562" y="0"/>
                  </a:moveTo>
                  <a:cubicBezTo>
                    <a:pt x="250" y="0"/>
                    <a:pt x="9" y="241"/>
                    <a:pt x="0" y="562"/>
                  </a:cubicBezTo>
                  <a:cubicBezTo>
                    <a:pt x="0" y="919"/>
                    <a:pt x="250" y="1214"/>
                    <a:pt x="571" y="1231"/>
                  </a:cubicBezTo>
                  <a:cubicBezTo>
                    <a:pt x="577" y="1232"/>
                    <a:pt x="582" y="1232"/>
                    <a:pt x="587" y="1232"/>
                  </a:cubicBezTo>
                  <a:cubicBezTo>
                    <a:pt x="901" y="1232"/>
                    <a:pt x="1169" y="967"/>
                    <a:pt x="1160" y="643"/>
                  </a:cubicBezTo>
                  <a:cubicBezTo>
                    <a:pt x="1151" y="286"/>
                    <a:pt x="892" y="0"/>
                    <a:pt x="5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4599400" y="1419525"/>
              <a:ext cx="31025" cy="30350"/>
            </a:xfrm>
            <a:custGeom>
              <a:avLst/>
              <a:gdLst/>
              <a:ahLst/>
              <a:cxnLst/>
              <a:rect l="l" t="t" r="r" b="b"/>
              <a:pathLst>
                <a:path w="1241" h="1214" extrusionOk="0">
                  <a:moveTo>
                    <a:pt x="567" y="0"/>
                  </a:moveTo>
                  <a:cubicBezTo>
                    <a:pt x="563" y="0"/>
                    <a:pt x="558" y="0"/>
                    <a:pt x="553" y="0"/>
                  </a:cubicBezTo>
                  <a:cubicBezTo>
                    <a:pt x="250" y="18"/>
                    <a:pt x="0" y="295"/>
                    <a:pt x="27" y="598"/>
                  </a:cubicBezTo>
                  <a:cubicBezTo>
                    <a:pt x="45" y="919"/>
                    <a:pt x="366" y="1214"/>
                    <a:pt x="669" y="1214"/>
                  </a:cubicBezTo>
                  <a:cubicBezTo>
                    <a:pt x="981" y="1205"/>
                    <a:pt x="1240" y="928"/>
                    <a:pt x="1231" y="625"/>
                  </a:cubicBezTo>
                  <a:cubicBezTo>
                    <a:pt x="1222" y="300"/>
                    <a:pt x="893" y="0"/>
                    <a:pt x="5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4424525" y="1682225"/>
              <a:ext cx="31025" cy="29475"/>
            </a:xfrm>
            <a:custGeom>
              <a:avLst/>
              <a:gdLst/>
              <a:ahLst/>
              <a:cxnLst/>
              <a:rect l="l" t="t" r="r" b="b"/>
              <a:pathLst>
                <a:path w="1241" h="1179" extrusionOk="0">
                  <a:moveTo>
                    <a:pt x="673" y="0"/>
                  </a:moveTo>
                  <a:cubicBezTo>
                    <a:pt x="663" y="0"/>
                    <a:pt x="653" y="1"/>
                    <a:pt x="643" y="1"/>
                  </a:cubicBezTo>
                  <a:cubicBezTo>
                    <a:pt x="304" y="10"/>
                    <a:pt x="10" y="296"/>
                    <a:pt x="10" y="608"/>
                  </a:cubicBezTo>
                  <a:cubicBezTo>
                    <a:pt x="1" y="929"/>
                    <a:pt x="251" y="1179"/>
                    <a:pt x="572" y="1179"/>
                  </a:cubicBezTo>
                  <a:cubicBezTo>
                    <a:pt x="929" y="1170"/>
                    <a:pt x="1241" y="876"/>
                    <a:pt x="1232" y="545"/>
                  </a:cubicBezTo>
                  <a:cubicBezTo>
                    <a:pt x="1223" y="252"/>
                    <a:pt x="964" y="0"/>
                    <a:pt x="6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4604750" y="1563375"/>
              <a:ext cx="29900" cy="30575"/>
            </a:xfrm>
            <a:custGeom>
              <a:avLst/>
              <a:gdLst/>
              <a:ahLst/>
              <a:cxnLst/>
              <a:rect l="l" t="t" r="r" b="b"/>
              <a:pathLst>
                <a:path w="1196" h="1223" extrusionOk="0">
                  <a:moveTo>
                    <a:pt x="559" y="0"/>
                  </a:moveTo>
                  <a:cubicBezTo>
                    <a:pt x="554" y="0"/>
                    <a:pt x="549" y="0"/>
                    <a:pt x="544" y="0"/>
                  </a:cubicBezTo>
                  <a:cubicBezTo>
                    <a:pt x="232" y="9"/>
                    <a:pt x="0" y="268"/>
                    <a:pt x="18" y="589"/>
                  </a:cubicBezTo>
                  <a:cubicBezTo>
                    <a:pt x="27" y="919"/>
                    <a:pt x="321" y="1223"/>
                    <a:pt x="634" y="1223"/>
                  </a:cubicBezTo>
                  <a:cubicBezTo>
                    <a:pt x="946" y="1214"/>
                    <a:pt x="1196" y="955"/>
                    <a:pt x="1196" y="643"/>
                  </a:cubicBezTo>
                  <a:cubicBezTo>
                    <a:pt x="1187" y="300"/>
                    <a:pt x="883"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4530925" y="1790825"/>
              <a:ext cx="30350" cy="30175"/>
            </a:xfrm>
            <a:custGeom>
              <a:avLst/>
              <a:gdLst/>
              <a:ahLst/>
              <a:cxnLst/>
              <a:rect l="l" t="t" r="r" b="b"/>
              <a:pathLst>
                <a:path w="1214" h="1207" extrusionOk="0">
                  <a:moveTo>
                    <a:pt x="575" y="1"/>
                  </a:moveTo>
                  <a:cubicBezTo>
                    <a:pt x="277" y="1"/>
                    <a:pt x="26" y="244"/>
                    <a:pt x="9" y="546"/>
                  </a:cubicBezTo>
                  <a:cubicBezTo>
                    <a:pt x="0" y="876"/>
                    <a:pt x="304" y="1197"/>
                    <a:pt x="643" y="1206"/>
                  </a:cubicBezTo>
                  <a:cubicBezTo>
                    <a:pt x="648" y="1206"/>
                    <a:pt x="653" y="1206"/>
                    <a:pt x="658" y="1206"/>
                  </a:cubicBezTo>
                  <a:cubicBezTo>
                    <a:pt x="955" y="1206"/>
                    <a:pt x="1214" y="960"/>
                    <a:pt x="1214" y="653"/>
                  </a:cubicBezTo>
                  <a:cubicBezTo>
                    <a:pt x="1214" y="332"/>
                    <a:pt x="919" y="29"/>
                    <a:pt x="607" y="2"/>
                  </a:cubicBezTo>
                  <a:cubicBezTo>
                    <a:pt x="596" y="1"/>
                    <a:pt x="586" y="1"/>
                    <a:pt x="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4676550" y="1157675"/>
              <a:ext cx="29250" cy="28200"/>
            </a:xfrm>
            <a:custGeom>
              <a:avLst/>
              <a:gdLst/>
              <a:ahLst/>
              <a:cxnLst/>
              <a:rect l="l" t="t" r="r" b="b"/>
              <a:pathLst>
                <a:path w="1170" h="1128" extrusionOk="0">
                  <a:moveTo>
                    <a:pt x="584" y="0"/>
                  </a:moveTo>
                  <a:cubicBezTo>
                    <a:pt x="303" y="0"/>
                    <a:pt x="53" y="226"/>
                    <a:pt x="27" y="510"/>
                  </a:cubicBezTo>
                  <a:cubicBezTo>
                    <a:pt x="1" y="813"/>
                    <a:pt x="242" y="1098"/>
                    <a:pt x="545" y="1125"/>
                  </a:cubicBezTo>
                  <a:cubicBezTo>
                    <a:pt x="560" y="1127"/>
                    <a:pt x="576" y="1127"/>
                    <a:pt x="591" y="1127"/>
                  </a:cubicBezTo>
                  <a:cubicBezTo>
                    <a:pt x="884" y="1127"/>
                    <a:pt x="1135" y="887"/>
                    <a:pt x="1152" y="599"/>
                  </a:cubicBezTo>
                  <a:cubicBezTo>
                    <a:pt x="1169" y="287"/>
                    <a:pt x="920" y="10"/>
                    <a:pt x="616" y="1"/>
                  </a:cubicBezTo>
                  <a:cubicBezTo>
                    <a:pt x="606" y="0"/>
                    <a:pt x="595" y="0"/>
                    <a:pt x="5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4450400" y="1381800"/>
              <a:ext cx="28350" cy="27925"/>
            </a:xfrm>
            <a:custGeom>
              <a:avLst/>
              <a:gdLst/>
              <a:ahLst/>
              <a:cxnLst/>
              <a:rect l="l" t="t" r="r" b="b"/>
              <a:pathLst>
                <a:path w="1134" h="1117" extrusionOk="0">
                  <a:moveTo>
                    <a:pt x="576" y="1"/>
                  </a:moveTo>
                  <a:cubicBezTo>
                    <a:pt x="566" y="1"/>
                    <a:pt x="556" y="1"/>
                    <a:pt x="545" y="2"/>
                  </a:cubicBezTo>
                  <a:cubicBezTo>
                    <a:pt x="251" y="11"/>
                    <a:pt x="10" y="260"/>
                    <a:pt x="1" y="546"/>
                  </a:cubicBezTo>
                  <a:cubicBezTo>
                    <a:pt x="1" y="858"/>
                    <a:pt x="259" y="1117"/>
                    <a:pt x="572" y="1117"/>
                  </a:cubicBezTo>
                  <a:cubicBezTo>
                    <a:pt x="884" y="1117"/>
                    <a:pt x="1134" y="849"/>
                    <a:pt x="1134" y="546"/>
                  </a:cubicBezTo>
                  <a:cubicBezTo>
                    <a:pt x="1125" y="244"/>
                    <a:pt x="875" y="1"/>
                    <a:pt x="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4651575" y="1255825"/>
              <a:ext cx="28125" cy="27675"/>
            </a:xfrm>
            <a:custGeom>
              <a:avLst/>
              <a:gdLst/>
              <a:ahLst/>
              <a:cxnLst/>
              <a:rect l="l" t="t" r="r" b="b"/>
              <a:pathLst>
                <a:path w="1125" h="1107" extrusionOk="0">
                  <a:moveTo>
                    <a:pt x="563" y="0"/>
                  </a:moveTo>
                  <a:cubicBezTo>
                    <a:pt x="557" y="0"/>
                    <a:pt x="551" y="0"/>
                    <a:pt x="545" y="0"/>
                  </a:cubicBezTo>
                  <a:cubicBezTo>
                    <a:pt x="233" y="9"/>
                    <a:pt x="1" y="268"/>
                    <a:pt x="9" y="580"/>
                  </a:cubicBezTo>
                  <a:cubicBezTo>
                    <a:pt x="27" y="884"/>
                    <a:pt x="268" y="1107"/>
                    <a:pt x="572" y="1107"/>
                  </a:cubicBezTo>
                  <a:cubicBezTo>
                    <a:pt x="884" y="1107"/>
                    <a:pt x="1125" y="866"/>
                    <a:pt x="1125" y="545"/>
                  </a:cubicBezTo>
                  <a:cubicBezTo>
                    <a:pt x="1116" y="229"/>
                    <a:pt x="875" y="0"/>
                    <a:pt x="5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4554325" y="2153100"/>
              <a:ext cx="546675" cy="237000"/>
            </a:xfrm>
            <a:custGeom>
              <a:avLst/>
              <a:gdLst/>
              <a:ahLst/>
              <a:cxnLst/>
              <a:rect l="l" t="t" r="r" b="b"/>
              <a:pathLst>
                <a:path w="21867" h="9480" extrusionOk="0">
                  <a:moveTo>
                    <a:pt x="8726" y="2407"/>
                  </a:moveTo>
                  <a:lnTo>
                    <a:pt x="8726" y="2407"/>
                  </a:lnTo>
                  <a:cubicBezTo>
                    <a:pt x="8842" y="2630"/>
                    <a:pt x="8940" y="2809"/>
                    <a:pt x="8717" y="2996"/>
                  </a:cubicBezTo>
                  <a:cubicBezTo>
                    <a:pt x="8547" y="2809"/>
                    <a:pt x="8654" y="2630"/>
                    <a:pt x="8726" y="2407"/>
                  </a:cubicBezTo>
                  <a:close/>
                  <a:moveTo>
                    <a:pt x="13623" y="2015"/>
                  </a:moveTo>
                  <a:lnTo>
                    <a:pt x="13623" y="2015"/>
                  </a:lnTo>
                  <a:cubicBezTo>
                    <a:pt x="13820" y="2496"/>
                    <a:pt x="13730" y="2835"/>
                    <a:pt x="13356" y="3041"/>
                  </a:cubicBezTo>
                  <a:cubicBezTo>
                    <a:pt x="13240" y="2728"/>
                    <a:pt x="13311" y="2407"/>
                    <a:pt x="13623" y="2015"/>
                  </a:cubicBezTo>
                  <a:close/>
                  <a:moveTo>
                    <a:pt x="17611" y="2095"/>
                  </a:moveTo>
                  <a:cubicBezTo>
                    <a:pt x="17861" y="2648"/>
                    <a:pt x="17575" y="3362"/>
                    <a:pt x="17040" y="3496"/>
                  </a:cubicBezTo>
                  <a:cubicBezTo>
                    <a:pt x="16844" y="3281"/>
                    <a:pt x="16978" y="3058"/>
                    <a:pt x="17040" y="2853"/>
                  </a:cubicBezTo>
                  <a:cubicBezTo>
                    <a:pt x="17138" y="2541"/>
                    <a:pt x="17263" y="2229"/>
                    <a:pt x="17611" y="2095"/>
                  </a:cubicBezTo>
                  <a:close/>
                  <a:moveTo>
                    <a:pt x="4506" y="3371"/>
                  </a:moveTo>
                  <a:lnTo>
                    <a:pt x="4506" y="3371"/>
                  </a:lnTo>
                  <a:cubicBezTo>
                    <a:pt x="4774" y="3451"/>
                    <a:pt x="5032" y="3513"/>
                    <a:pt x="5282" y="3620"/>
                  </a:cubicBezTo>
                  <a:cubicBezTo>
                    <a:pt x="5407" y="3674"/>
                    <a:pt x="5532" y="3790"/>
                    <a:pt x="5612" y="3915"/>
                  </a:cubicBezTo>
                  <a:cubicBezTo>
                    <a:pt x="5737" y="4129"/>
                    <a:pt x="5586" y="4397"/>
                    <a:pt x="5371" y="4414"/>
                  </a:cubicBezTo>
                  <a:cubicBezTo>
                    <a:pt x="5358" y="4415"/>
                    <a:pt x="5345" y="4416"/>
                    <a:pt x="5332" y="4416"/>
                  </a:cubicBezTo>
                  <a:cubicBezTo>
                    <a:pt x="4905" y="4416"/>
                    <a:pt x="4437" y="3864"/>
                    <a:pt x="4506" y="3371"/>
                  </a:cubicBezTo>
                  <a:close/>
                  <a:moveTo>
                    <a:pt x="15247" y="5182"/>
                  </a:moveTo>
                  <a:cubicBezTo>
                    <a:pt x="15711" y="5565"/>
                    <a:pt x="15791" y="6279"/>
                    <a:pt x="15461" y="6912"/>
                  </a:cubicBezTo>
                  <a:cubicBezTo>
                    <a:pt x="15015" y="6493"/>
                    <a:pt x="14908" y="5708"/>
                    <a:pt x="15247" y="5182"/>
                  </a:cubicBezTo>
                  <a:close/>
                  <a:moveTo>
                    <a:pt x="10956" y="5949"/>
                  </a:moveTo>
                  <a:cubicBezTo>
                    <a:pt x="11402" y="6234"/>
                    <a:pt x="11340" y="6966"/>
                    <a:pt x="10813" y="7564"/>
                  </a:cubicBezTo>
                  <a:cubicBezTo>
                    <a:pt x="10662" y="6966"/>
                    <a:pt x="10581" y="6439"/>
                    <a:pt x="10956" y="5949"/>
                  </a:cubicBezTo>
                  <a:close/>
                  <a:moveTo>
                    <a:pt x="6771" y="6145"/>
                  </a:moveTo>
                  <a:cubicBezTo>
                    <a:pt x="6793" y="6145"/>
                    <a:pt x="6817" y="6148"/>
                    <a:pt x="6843" y="6154"/>
                  </a:cubicBezTo>
                  <a:cubicBezTo>
                    <a:pt x="7022" y="6199"/>
                    <a:pt x="7075" y="6341"/>
                    <a:pt x="7075" y="6511"/>
                  </a:cubicBezTo>
                  <a:cubicBezTo>
                    <a:pt x="7066" y="6939"/>
                    <a:pt x="6861" y="7269"/>
                    <a:pt x="6558" y="7617"/>
                  </a:cubicBezTo>
                  <a:cubicBezTo>
                    <a:pt x="6335" y="7162"/>
                    <a:pt x="6326" y="6778"/>
                    <a:pt x="6496" y="6395"/>
                  </a:cubicBezTo>
                  <a:cubicBezTo>
                    <a:pt x="6550" y="6263"/>
                    <a:pt x="6624" y="6145"/>
                    <a:pt x="6771" y="6145"/>
                  </a:cubicBezTo>
                  <a:close/>
                  <a:moveTo>
                    <a:pt x="11348" y="661"/>
                  </a:moveTo>
                  <a:cubicBezTo>
                    <a:pt x="11982" y="661"/>
                    <a:pt x="12615" y="917"/>
                    <a:pt x="13186" y="1435"/>
                  </a:cubicBezTo>
                  <a:cubicBezTo>
                    <a:pt x="13097" y="1569"/>
                    <a:pt x="12999" y="1711"/>
                    <a:pt x="12919" y="1854"/>
                  </a:cubicBezTo>
                  <a:cubicBezTo>
                    <a:pt x="12740" y="2184"/>
                    <a:pt x="12624" y="2541"/>
                    <a:pt x="12633" y="2934"/>
                  </a:cubicBezTo>
                  <a:cubicBezTo>
                    <a:pt x="12651" y="3264"/>
                    <a:pt x="12758" y="3558"/>
                    <a:pt x="13079" y="3692"/>
                  </a:cubicBezTo>
                  <a:cubicBezTo>
                    <a:pt x="13173" y="3729"/>
                    <a:pt x="13265" y="3746"/>
                    <a:pt x="13354" y="3746"/>
                  </a:cubicBezTo>
                  <a:cubicBezTo>
                    <a:pt x="13585" y="3746"/>
                    <a:pt x="13795" y="3629"/>
                    <a:pt x="13962" y="3442"/>
                  </a:cubicBezTo>
                  <a:cubicBezTo>
                    <a:pt x="14391" y="2987"/>
                    <a:pt x="14471" y="2443"/>
                    <a:pt x="14284" y="1854"/>
                  </a:cubicBezTo>
                  <a:cubicBezTo>
                    <a:pt x="14248" y="1729"/>
                    <a:pt x="14185" y="1613"/>
                    <a:pt x="14141" y="1497"/>
                  </a:cubicBezTo>
                  <a:cubicBezTo>
                    <a:pt x="14493" y="1154"/>
                    <a:pt x="15017" y="982"/>
                    <a:pt x="15569" y="982"/>
                  </a:cubicBezTo>
                  <a:cubicBezTo>
                    <a:pt x="16121" y="982"/>
                    <a:pt x="16701" y="1154"/>
                    <a:pt x="17165" y="1497"/>
                  </a:cubicBezTo>
                  <a:cubicBezTo>
                    <a:pt x="17156" y="1524"/>
                    <a:pt x="17156" y="1569"/>
                    <a:pt x="17129" y="1586"/>
                  </a:cubicBezTo>
                  <a:cubicBezTo>
                    <a:pt x="16648" y="1943"/>
                    <a:pt x="16460" y="2461"/>
                    <a:pt x="16327" y="3005"/>
                  </a:cubicBezTo>
                  <a:cubicBezTo>
                    <a:pt x="16309" y="3085"/>
                    <a:pt x="16300" y="3165"/>
                    <a:pt x="16300" y="3237"/>
                  </a:cubicBezTo>
                  <a:cubicBezTo>
                    <a:pt x="16291" y="3620"/>
                    <a:pt x="16407" y="3933"/>
                    <a:pt x="16764" y="4102"/>
                  </a:cubicBezTo>
                  <a:cubicBezTo>
                    <a:pt x="16883" y="4160"/>
                    <a:pt x="16998" y="4186"/>
                    <a:pt x="17108" y="4186"/>
                  </a:cubicBezTo>
                  <a:cubicBezTo>
                    <a:pt x="17337" y="4186"/>
                    <a:pt x="17547" y="4074"/>
                    <a:pt x="17727" y="3906"/>
                  </a:cubicBezTo>
                  <a:cubicBezTo>
                    <a:pt x="18191" y="3469"/>
                    <a:pt x="18396" y="2925"/>
                    <a:pt x="18369" y="2300"/>
                  </a:cubicBezTo>
                  <a:cubicBezTo>
                    <a:pt x="18369" y="2211"/>
                    <a:pt x="18352" y="2122"/>
                    <a:pt x="18334" y="2006"/>
                  </a:cubicBezTo>
                  <a:cubicBezTo>
                    <a:pt x="18411" y="2006"/>
                    <a:pt x="18484" y="1994"/>
                    <a:pt x="18551" y="1994"/>
                  </a:cubicBezTo>
                  <a:cubicBezTo>
                    <a:pt x="18585" y="1994"/>
                    <a:pt x="18616" y="1997"/>
                    <a:pt x="18646" y="2006"/>
                  </a:cubicBezTo>
                  <a:cubicBezTo>
                    <a:pt x="19859" y="2327"/>
                    <a:pt x="20716" y="3041"/>
                    <a:pt x="21108" y="4254"/>
                  </a:cubicBezTo>
                  <a:cubicBezTo>
                    <a:pt x="21278" y="4771"/>
                    <a:pt x="21251" y="5298"/>
                    <a:pt x="21081" y="5824"/>
                  </a:cubicBezTo>
                  <a:cubicBezTo>
                    <a:pt x="20598" y="7266"/>
                    <a:pt x="19354" y="8174"/>
                    <a:pt x="17903" y="8174"/>
                  </a:cubicBezTo>
                  <a:cubicBezTo>
                    <a:pt x="17775" y="8174"/>
                    <a:pt x="17644" y="8167"/>
                    <a:pt x="17513" y="8152"/>
                  </a:cubicBezTo>
                  <a:cubicBezTo>
                    <a:pt x="16951" y="8081"/>
                    <a:pt x="16442" y="7858"/>
                    <a:pt x="15979" y="7519"/>
                  </a:cubicBezTo>
                  <a:cubicBezTo>
                    <a:pt x="16077" y="7216"/>
                    <a:pt x="16175" y="6957"/>
                    <a:pt x="16237" y="6698"/>
                  </a:cubicBezTo>
                  <a:cubicBezTo>
                    <a:pt x="16353" y="6243"/>
                    <a:pt x="16344" y="5788"/>
                    <a:pt x="16166" y="5360"/>
                  </a:cubicBezTo>
                  <a:cubicBezTo>
                    <a:pt x="16077" y="5137"/>
                    <a:pt x="15943" y="4914"/>
                    <a:pt x="15773" y="4745"/>
                  </a:cubicBezTo>
                  <a:cubicBezTo>
                    <a:pt x="15599" y="4570"/>
                    <a:pt x="15410" y="4485"/>
                    <a:pt x="15231" y="4485"/>
                  </a:cubicBezTo>
                  <a:cubicBezTo>
                    <a:pt x="14998" y="4485"/>
                    <a:pt x="14779" y="4628"/>
                    <a:pt x="14623" y="4905"/>
                  </a:cubicBezTo>
                  <a:cubicBezTo>
                    <a:pt x="14417" y="5253"/>
                    <a:pt x="14337" y="5628"/>
                    <a:pt x="14391" y="6029"/>
                  </a:cubicBezTo>
                  <a:cubicBezTo>
                    <a:pt x="14453" y="6529"/>
                    <a:pt x="14632" y="6975"/>
                    <a:pt x="14926" y="7385"/>
                  </a:cubicBezTo>
                  <a:cubicBezTo>
                    <a:pt x="14988" y="7465"/>
                    <a:pt x="15042" y="7555"/>
                    <a:pt x="15095" y="7626"/>
                  </a:cubicBezTo>
                  <a:cubicBezTo>
                    <a:pt x="15078" y="7671"/>
                    <a:pt x="15069" y="7697"/>
                    <a:pt x="15060" y="7715"/>
                  </a:cubicBezTo>
                  <a:cubicBezTo>
                    <a:pt x="14610" y="8462"/>
                    <a:pt x="14002" y="8837"/>
                    <a:pt x="13221" y="8837"/>
                  </a:cubicBezTo>
                  <a:cubicBezTo>
                    <a:pt x="13040" y="8837"/>
                    <a:pt x="12850" y="8817"/>
                    <a:pt x="12651" y="8777"/>
                  </a:cubicBezTo>
                  <a:cubicBezTo>
                    <a:pt x="12151" y="8679"/>
                    <a:pt x="11679" y="8536"/>
                    <a:pt x="11259" y="8188"/>
                  </a:cubicBezTo>
                  <a:cubicBezTo>
                    <a:pt x="11331" y="8081"/>
                    <a:pt x="11384" y="7983"/>
                    <a:pt x="11447" y="7885"/>
                  </a:cubicBezTo>
                  <a:cubicBezTo>
                    <a:pt x="11679" y="7501"/>
                    <a:pt x="11848" y="7100"/>
                    <a:pt x="11911" y="6663"/>
                  </a:cubicBezTo>
                  <a:cubicBezTo>
                    <a:pt x="11973" y="6270"/>
                    <a:pt x="11884" y="5904"/>
                    <a:pt x="11625" y="5601"/>
                  </a:cubicBezTo>
                  <a:cubicBezTo>
                    <a:pt x="11443" y="5394"/>
                    <a:pt x="11216" y="5290"/>
                    <a:pt x="10993" y="5290"/>
                  </a:cubicBezTo>
                  <a:cubicBezTo>
                    <a:pt x="10737" y="5290"/>
                    <a:pt x="10486" y="5427"/>
                    <a:pt x="10314" y="5699"/>
                  </a:cubicBezTo>
                  <a:cubicBezTo>
                    <a:pt x="10073" y="6101"/>
                    <a:pt x="9984" y="6547"/>
                    <a:pt x="10046" y="7010"/>
                  </a:cubicBezTo>
                  <a:cubicBezTo>
                    <a:pt x="10100" y="7376"/>
                    <a:pt x="10207" y="7733"/>
                    <a:pt x="10287" y="8126"/>
                  </a:cubicBezTo>
                  <a:cubicBezTo>
                    <a:pt x="9909" y="8517"/>
                    <a:pt x="9282" y="8718"/>
                    <a:pt x="8651" y="8718"/>
                  </a:cubicBezTo>
                  <a:cubicBezTo>
                    <a:pt x="8030" y="8718"/>
                    <a:pt x="7407" y="8524"/>
                    <a:pt x="7013" y="8126"/>
                  </a:cubicBezTo>
                  <a:cubicBezTo>
                    <a:pt x="7084" y="8027"/>
                    <a:pt x="7165" y="7929"/>
                    <a:pt x="7236" y="7822"/>
                  </a:cubicBezTo>
                  <a:cubicBezTo>
                    <a:pt x="7477" y="7492"/>
                    <a:pt x="7655" y="7135"/>
                    <a:pt x="7718" y="6734"/>
                  </a:cubicBezTo>
                  <a:cubicBezTo>
                    <a:pt x="7830" y="6033"/>
                    <a:pt x="7398" y="5492"/>
                    <a:pt x="6762" y="5492"/>
                  </a:cubicBezTo>
                  <a:cubicBezTo>
                    <a:pt x="6742" y="5492"/>
                    <a:pt x="6721" y="5493"/>
                    <a:pt x="6701" y="5494"/>
                  </a:cubicBezTo>
                  <a:cubicBezTo>
                    <a:pt x="6353" y="5521"/>
                    <a:pt x="6121" y="5708"/>
                    <a:pt x="5969" y="6002"/>
                  </a:cubicBezTo>
                  <a:cubicBezTo>
                    <a:pt x="5684" y="6538"/>
                    <a:pt x="5657" y="7091"/>
                    <a:pt x="5862" y="7653"/>
                  </a:cubicBezTo>
                  <a:cubicBezTo>
                    <a:pt x="5907" y="7778"/>
                    <a:pt x="5960" y="7894"/>
                    <a:pt x="6023" y="8036"/>
                  </a:cubicBezTo>
                  <a:cubicBezTo>
                    <a:pt x="5737" y="8259"/>
                    <a:pt x="5398" y="8331"/>
                    <a:pt x="5068" y="8402"/>
                  </a:cubicBezTo>
                  <a:cubicBezTo>
                    <a:pt x="4732" y="8474"/>
                    <a:pt x="4400" y="8511"/>
                    <a:pt x="4071" y="8511"/>
                  </a:cubicBezTo>
                  <a:cubicBezTo>
                    <a:pt x="3466" y="8511"/>
                    <a:pt x="2872" y="8386"/>
                    <a:pt x="2294" y="8126"/>
                  </a:cubicBezTo>
                  <a:cubicBezTo>
                    <a:pt x="447" y="7305"/>
                    <a:pt x="447" y="5307"/>
                    <a:pt x="1660" y="4174"/>
                  </a:cubicBezTo>
                  <a:cubicBezTo>
                    <a:pt x="2231" y="3638"/>
                    <a:pt x="2954" y="3451"/>
                    <a:pt x="3730" y="3389"/>
                  </a:cubicBezTo>
                  <a:cubicBezTo>
                    <a:pt x="3784" y="3558"/>
                    <a:pt x="3819" y="3710"/>
                    <a:pt x="3864" y="3852"/>
                  </a:cubicBezTo>
                  <a:cubicBezTo>
                    <a:pt x="4078" y="4450"/>
                    <a:pt x="4462" y="4869"/>
                    <a:pt x="5095" y="5030"/>
                  </a:cubicBezTo>
                  <a:cubicBezTo>
                    <a:pt x="5202" y="5057"/>
                    <a:pt x="5306" y="5072"/>
                    <a:pt x="5405" y="5072"/>
                  </a:cubicBezTo>
                  <a:cubicBezTo>
                    <a:pt x="5661" y="5072"/>
                    <a:pt x="5887" y="4973"/>
                    <a:pt x="6067" y="4736"/>
                  </a:cubicBezTo>
                  <a:cubicBezTo>
                    <a:pt x="6335" y="4370"/>
                    <a:pt x="6406" y="3959"/>
                    <a:pt x="6165" y="3576"/>
                  </a:cubicBezTo>
                  <a:cubicBezTo>
                    <a:pt x="6032" y="3362"/>
                    <a:pt x="5826" y="3174"/>
                    <a:pt x="5603" y="3058"/>
                  </a:cubicBezTo>
                  <a:cubicBezTo>
                    <a:pt x="5363" y="2925"/>
                    <a:pt x="5068" y="2871"/>
                    <a:pt x="4801" y="2782"/>
                  </a:cubicBezTo>
                  <a:cubicBezTo>
                    <a:pt x="4720" y="2764"/>
                    <a:pt x="4631" y="2746"/>
                    <a:pt x="4515" y="2719"/>
                  </a:cubicBezTo>
                  <a:cubicBezTo>
                    <a:pt x="4640" y="2247"/>
                    <a:pt x="4925" y="1925"/>
                    <a:pt x="5318" y="1711"/>
                  </a:cubicBezTo>
                  <a:cubicBezTo>
                    <a:pt x="5788" y="1450"/>
                    <a:pt x="6290" y="1332"/>
                    <a:pt x="6813" y="1332"/>
                  </a:cubicBezTo>
                  <a:cubicBezTo>
                    <a:pt x="6914" y="1332"/>
                    <a:pt x="7017" y="1337"/>
                    <a:pt x="7120" y="1346"/>
                  </a:cubicBezTo>
                  <a:cubicBezTo>
                    <a:pt x="7736" y="1399"/>
                    <a:pt x="7941" y="1471"/>
                    <a:pt x="8298" y="1729"/>
                  </a:cubicBezTo>
                  <a:cubicBezTo>
                    <a:pt x="8253" y="1827"/>
                    <a:pt x="8208" y="1934"/>
                    <a:pt x="8164" y="2033"/>
                  </a:cubicBezTo>
                  <a:cubicBezTo>
                    <a:pt x="8021" y="2345"/>
                    <a:pt x="7950" y="2675"/>
                    <a:pt x="7994" y="3014"/>
                  </a:cubicBezTo>
                  <a:cubicBezTo>
                    <a:pt x="8030" y="3353"/>
                    <a:pt x="8226" y="3567"/>
                    <a:pt x="8538" y="3638"/>
                  </a:cubicBezTo>
                  <a:cubicBezTo>
                    <a:pt x="8606" y="3653"/>
                    <a:pt x="8670" y="3661"/>
                    <a:pt x="8732" y="3661"/>
                  </a:cubicBezTo>
                  <a:cubicBezTo>
                    <a:pt x="8965" y="3661"/>
                    <a:pt x="9159" y="3554"/>
                    <a:pt x="9315" y="3335"/>
                  </a:cubicBezTo>
                  <a:cubicBezTo>
                    <a:pt x="9582" y="2942"/>
                    <a:pt x="9618" y="2523"/>
                    <a:pt x="9413" y="2086"/>
                  </a:cubicBezTo>
                  <a:cubicBezTo>
                    <a:pt x="9350" y="1961"/>
                    <a:pt x="9279" y="1836"/>
                    <a:pt x="9216" y="1711"/>
                  </a:cubicBezTo>
                  <a:cubicBezTo>
                    <a:pt x="9862" y="1013"/>
                    <a:pt x="10605" y="661"/>
                    <a:pt x="11348" y="661"/>
                  </a:cubicBezTo>
                  <a:close/>
                  <a:moveTo>
                    <a:pt x="11343" y="1"/>
                  </a:moveTo>
                  <a:cubicBezTo>
                    <a:pt x="10540" y="1"/>
                    <a:pt x="9701" y="363"/>
                    <a:pt x="8726" y="1185"/>
                  </a:cubicBezTo>
                  <a:cubicBezTo>
                    <a:pt x="8159" y="825"/>
                    <a:pt x="7554" y="674"/>
                    <a:pt x="6927" y="674"/>
                  </a:cubicBezTo>
                  <a:cubicBezTo>
                    <a:pt x="6636" y="674"/>
                    <a:pt x="6340" y="706"/>
                    <a:pt x="6041" y="766"/>
                  </a:cubicBezTo>
                  <a:cubicBezTo>
                    <a:pt x="4979" y="980"/>
                    <a:pt x="4176" y="1515"/>
                    <a:pt x="3846" y="2612"/>
                  </a:cubicBezTo>
                  <a:cubicBezTo>
                    <a:pt x="3837" y="2639"/>
                    <a:pt x="3801" y="2675"/>
                    <a:pt x="3775" y="2719"/>
                  </a:cubicBezTo>
                  <a:cubicBezTo>
                    <a:pt x="3614" y="2737"/>
                    <a:pt x="3445" y="2737"/>
                    <a:pt x="3284" y="2782"/>
                  </a:cubicBezTo>
                  <a:cubicBezTo>
                    <a:pt x="2847" y="2907"/>
                    <a:pt x="2392" y="2987"/>
                    <a:pt x="1990" y="3174"/>
                  </a:cubicBezTo>
                  <a:cubicBezTo>
                    <a:pt x="741" y="3754"/>
                    <a:pt x="1" y="5128"/>
                    <a:pt x="206" y="6457"/>
                  </a:cubicBezTo>
                  <a:cubicBezTo>
                    <a:pt x="340" y="7367"/>
                    <a:pt x="822" y="8054"/>
                    <a:pt x="1616" y="8491"/>
                  </a:cubicBezTo>
                  <a:cubicBezTo>
                    <a:pt x="2421" y="8949"/>
                    <a:pt x="3242" y="9172"/>
                    <a:pt x="4073" y="9172"/>
                  </a:cubicBezTo>
                  <a:cubicBezTo>
                    <a:pt x="4799" y="9172"/>
                    <a:pt x="5533" y="9002"/>
                    <a:pt x="6272" y="8670"/>
                  </a:cubicBezTo>
                  <a:cubicBezTo>
                    <a:pt x="6335" y="8643"/>
                    <a:pt x="6406" y="8616"/>
                    <a:pt x="6478" y="8581"/>
                  </a:cubicBezTo>
                  <a:cubicBezTo>
                    <a:pt x="7102" y="9107"/>
                    <a:pt x="7816" y="9348"/>
                    <a:pt x="8601" y="9375"/>
                  </a:cubicBezTo>
                  <a:cubicBezTo>
                    <a:pt x="8624" y="9375"/>
                    <a:pt x="8647" y="9375"/>
                    <a:pt x="8670" y="9375"/>
                  </a:cubicBezTo>
                  <a:cubicBezTo>
                    <a:pt x="9445" y="9375"/>
                    <a:pt x="10136" y="9085"/>
                    <a:pt x="10769" y="8643"/>
                  </a:cubicBezTo>
                  <a:cubicBezTo>
                    <a:pt x="11304" y="9080"/>
                    <a:pt x="11902" y="9312"/>
                    <a:pt x="12553" y="9419"/>
                  </a:cubicBezTo>
                  <a:cubicBezTo>
                    <a:pt x="12789" y="9459"/>
                    <a:pt x="13017" y="9480"/>
                    <a:pt x="13237" y="9480"/>
                  </a:cubicBezTo>
                  <a:cubicBezTo>
                    <a:pt x="14109" y="9480"/>
                    <a:pt x="14854" y="9150"/>
                    <a:pt x="15417" y="8331"/>
                  </a:cubicBezTo>
                  <a:cubicBezTo>
                    <a:pt x="15479" y="8250"/>
                    <a:pt x="15541" y="8179"/>
                    <a:pt x="15622" y="8090"/>
                  </a:cubicBezTo>
                  <a:cubicBezTo>
                    <a:pt x="15738" y="8161"/>
                    <a:pt x="15854" y="8224"/>
                    <a:pt x="15961" y="8286"/>
                  </a:cubicBezTo>
                  <a:cubicBezTo>
                    <a:pt x="16532" y="8607"/>
                    <a:pt x="17138" y="8812"/>
                    <a:pt x="17807" y="8830"/>
                  </a:cubicBezTo>
                  <a:cubicBezTo>
                    <a:pt x="17835" y="8831"/>
                    <a:pt x="17863" y="8831"/>
                    <a:pt x="17890" y="8831"/>
                  </a:cubicBezTo>
                  <a:cubicBezTo>
                    <a:pt x="19579" y="8831"/>
                    <a:pt x="21091" y="7760"/>
                    <a:pt x="21652" y="6109"/>
                  </a:cubicBezTo>
                  <a:cubicBezTo>
                    <a:pt x="21777" y="5744"/>
                    <a:pt x="21866" y="5351"/>
                    <a:pt x="21866" y="4968"/>
                  </a:cubicBezTo>
                  <a:cubicBezTo>
                    <a:pt x="21858" y="3103"/>
                    <a:pt x="20127" y="1355"/>
                    <a:pt x="18262" y="1310"/>
                  </a:cubicBezTo>
                  <a:cubicBezTo>
                    <a:pt x="18057" y="1301"/>
                    <a:pt x="17906" y="1256"/>
                    <a:pt x="17745" y="1114"/>
                  </a:cubicBezTo>
                  <a:cubicBezTo>
                    <a:pt x="17276" y="678"/>
                    <a:pt x="16443" y="328"/>
                    <a:pt x="15562" y="328"/>
                  </a:cubicBezTo>
                  <a:cubicBezTo>
                    <a:pt x="15016" y="328"/>
                    <a:pt x="14453" y="462"/>
                    <a:pt x="13945" y="793"/>
                  </a:cubicBezTo>
                  <a:cubicBezTo>
                    <a:pt x="13855" y="846"/>
                    <a:pt x="13766" y="900"/>
                    <a:pt x="13686" y="944"/>
                  </a:cubicBezTo>
                  <a:cubicBezTo>
                    <a:pt x="12875" y="345"/>
                    <a:pt x="12126" y="1"/>
                    <a:pt x="113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5228325" y="2153100"/>
              <a:ext cx="546650" cy="237000"/>
            </a:xfrm>
            <a:custGeom>
              <a:avLst/>
              <a:gdLst/>
              <a:ahLst/>
              <a:cxnLst/>
              <a:rect l="l" t="t" r="r" b="b"/>
              <a:pathLst>
                <a:path w="21866" h="9480" extrusionOk="0">
                  <a:moveTo>
                    <a:pt x="13141" y="2407"/>
                  </a:moveTo>
                  <a:lnTo>
                    <a:pt x="13141" y="2407"/>
                  </a:lnTo>
                  <a:cubicBezTo>
                    <a:pt x="13212" y="2630"/>
                    <a:pt x="13328" y="2809"/>
                    <a:pt x="13150" y="2996"/>
                  </a:cubicBezTo>
                  <a:cubicBezTo>
                    <a:pt x="12927" y="2809"/>
                    <a:pt x="13025" y="2630"/>
                    <a:pt x="13141" y="2407"/>
                  </a:cubicBezTo>
                  <a:close/>
                  <a:moveTo>
                    <a:pt x="8243" y="2015"/>
                  </a:moveTo>
                  <a:cubicBezTo>
                    <a:pt x="8556" y="2407"/>
                    <a:pt x="8636" y="2728"/>
                    <a:pt x="8511" y="3041"/>
                  </a:cubicBezTo>
                  <a:cubicBezTo>
                    <a:pt x="8145" y="2835"/>
                    <a:pt x="8047" y="2496"/>
                    <a:pt x="8243" y="2015"/>
                  </a:cubicBezTo>
                  <a:close/>
                  <a:moveTo>
                    <a:pt x="4256" y="2095"/>
                  </a:moveTo>
                  <a:lnTo>
                    <a:pt x="4256" y="2095"/>
                  </a:lnTo>
                  <a:cubicBezTo>
                    <a:pt x="4613" y="2229"/>
                    <a:pt x="4729" y="2541"/>
                    <a:pt x="4827" y="2853"/>
                  </a:cubicBezTo>
                  <a:cubicBezTo>
                    <a:pt x="4889" y="3058"/>
                    <a:pt x="5023" y="3281"/>
                    <a:pt x="4827" y="3496"/>
                  </a:cubicBezTo>
                  <a:cubicBezTo>
                    <a:pt x="4300" y="3362"/>
                    <a:pt x="4006" y="2648"/>
                    <a:pt x="4256" y="2095"/>
                  </a:cubicBezTo>
                  <a:close/>
                  <a:moveTo>
                    <a:pt x="17361" y="3371"/>
                  </a:moveTo>
                  <a:lnTo>
                    <a:pt x="17361" y="3371"/>
                  </a:lnTo>
                  <a:cubicBezTo>
                    <a:pt x="17430" y="3864"/>
                    <a:pt x="16970" y="4416"/>
                    <a:pt x="16544" y="4416"/>
                  </a:cubicBezTo>
                  <a:cubicBezTo>
                    <a:pt x="16531" y="4416"/>
                    <a:pt x="16517" y="4415"/>
                    <a:pt x="16504" y="4414"/>
                  </a:cubicBezTo>
                  <a:cubicBezTo>
                    <a:pt x="16281" y="4397"/>
                    <a:pt x="16139" y="4129"/>
                    <a:pt x="16263" y="3915"/>
                  </a:cubicBezTo>
                  <a:cubicBezTo>
                    <a:pt x="16335" y="3790"/>
                    <a:pt x="16460" y="3674"/>
                    <a:pt x="16594" y="3620"/>
                  </a:cubicBezTo>
                  <a:cubicBezTo>
                    <a:pt x="16834" y="3513"/>
                    <a:pt x="17102" y="3451"/>
                    <a:pt x="17361" y="3371"/>
                  </a:cubicBezTo>
                  <a:close/>
                  <a:moveTo>
                    <a:pt x="6629" y="5182"/>
                  </a:moveTo>
                  <a:lnTo>
                    <a:pt x="6629" y="5182"/>
                  </a:lnTo>
                  <a:cubicBezTo>
                    <a:pt x="6968" y="5708"/>
                    <a:pt x="6861" y="6493"/>
                    <a:pt x="6406" y="6912"/>
                  </a:cubicBezTo>
                  <a:cubicBezTo>
                    <a:pt x="6076" y="6279"/>
                    <a:pt x="6156" y="5565"/>
                    <a:pt x="6629" y="5182"/>
                  </a:cubicBezTo>
                  <a:close/>
                  <a:moveTo>
                    <a:pt x="10911" y="5949"/>
                  </a:moveTo>
                  <a:lnTo>
                    <a:pt x="10911" y="5949"/>
                  </a:lnTo>
                  <a:cubicBezTo>
                    <a:pt x="11294" y="6439"/>
                    <a:pt x="11214" y="6966"/>
                    <a:pt x="11054" y="7564"/>
                  </a:cubicBezTo>
                  <a:cubicBezTo>
                    <a:pt x="10536" y="6966"/>
                    <a:pt x="10474" y="6234"/>
                    <a:pt x="10911" y="5949"/>
                  </a:cubicBezTo>
                  <a:close/>
                  <a:moveTo>
                    <a:pt x="15096" y="6145"/>
                  </a:moveTo>
                  <a:cubicBezTo>
                    <a:pt x="15243" y="6145"/>
                    <a:pt x="15317" y="6263"/>
                    <a:pt x="15371" y="6395"/>
                  </a:cubicBezTo>
                  <a:cubicBezTo>
                    <a:pt x="15541" y="6778"/>
                    <a:pt x="15532" y="7162"/>
                    <a:pt x="15309" y="7617"/>
                  </a:cubicBezTo>
                  <a:cubicBezTo>
                    <a:pt x="15006" y="7269"/>
                    <a:pt x="14800" y="6939"/>
                    <a:pt x="14800" y="6511"/>
                  </a:cubicBezTo>
                  <a:cubicBezTo>
                    <a:pt x="14791" y="6341"/>
                    <a:pt x="14845" y="6199"/>
                    <a:pt x="15023" y="6154"/>
                  </a:cubicBezTo>
                  <a:cubicBezTo>
                    <a:pt x="15050" y="6148"/>
                    <a:pt x="15074" y="6145"/>
                    <a:pt x="15096" y="6145"/>
                  </a:cubicBezTo>
                  <a:close/>
                  <a:moveTo>
                    <a:pt x="10527" y="661"/>
                  </a:moveTo>
                  <a:cubicBezTo>
                    <a:pt x="11269" y="661"/>
                    <a:pt x="12010" y="1013"/>
                    <a:pt x="12650" y="1711"/>
                  </a:cubicBezTo>
                  <a:cubicBezTo>
                    <a:pt x="12588" y="1836"/>
                    <a:pt x="12526" y="1961"/>
                    <a:pt x="12463" y="2086"/>
                  </a:cubicBezTo>
                  <a:cubicBezTo>
                    <a:pt x="12249" y="2523"/>
                    <a:pt x="12285" y="2942"/>
                    <a:pt x="12552" y="3335"/>
                  </a:cubicBezTo>
                  <a:cubicBezTo>
                    <a:pt x="12707" y="3554"/>
                    <a:pt x="12902" y="3661"/>
                    <a:pt x="13135" y="3661"/>
                  </a:cubicBezTo>
                  <a:cubicBezTo>
                    <a:pt x="13197" y="3661"/>
                    <a:pt x="13261" y="3653"/>
                    <a:pt x="13328" y="3638"/>
                  </a:cubicBezTo>
                  <a:cubicBezTo>
                    <a:pt x="13641" y="3567"/>
                    <a:pt x="13837" y="3353"/>
                    <a:pt x="13882" y="3014"/>
                  </a:cubicBezTo>
                  <a:cubicBezTo>
                    <a:pt x="13926" y="2675"/>
                    <a:pt x="13855" y="2345"/>
                    <a:pt x="13712" y="2033"/>
                  </a:cubicBezTo>
                  <a:cubicBezTo>
                    <a:pt x="13659" y="1934"/>
                    <a:pt x="13614" y="1827"/>
                    <a:pt x="13569" y="1729"/>
                  </a:cubicBezTo>
                  <a:cubicBezTo>
                    <a:pt x="13926" y="1471"/>
                    <a:pt x="14140" y="1399"/>
                    <a:pt x="14747" y="1346"/>
                  </a:cubicBezTo>
                  <a:cubicBezTo>
                    <a:pt x="14850" y="1337"/>
                    <a:pt x="14953" y="1332"/>
                    <a:pt x="15054" y="1332"/>
                  </a:cubicBezTo>
                  <a:cubicBezTo>
                    <a:pt x="15577" y="1332"/>
                    <a:pt x="16079" y="1450"/>
                    <a:pt x="16549" y="1711"/>
                  </a:cubicBezTo>
                  <a:cubicBezTo>
                    <a:pt x="16950" y="1925"/>
                    <a:pt x="17227" y="2247"/>
                    <a:pt x="17352" y="2719"/>
                  </a:cubicBezTo>
                  <a:cubicBezTo>
                    <a:pt x="17236" y="2746"/>
                    <a:pt x="17156" y="2764"/>
                    <a:pt x="17066" y="2782"/>
                  </a:cubicBezTo>
                  <a:cubicBezTo>
                    <a:pt x="16799" y="2871"/>
                    <a:pt x="16504" y="2925"/>
                    <a:pt x="16263" y="3058"/>
                  </a:cubicBezTo>
                  <a:cubicBezTo>
                    <a:pt x="16049" y="3174"/>
                    <a:pt x="15835" y="3362"/>
                    <a:pt x="15710" y="3576"/>
                  </a:cubicBezTo>
                  <a:cubicBezTo>
                    <a:pt x="15461" y="3959"/>
                    <a:pt x="15532" y="4370"/>
                    <a:pt x="15800" y="4736"/>
                  </a:cubicBezTo>
                  <a:cubicBezTo>
                    <a:pt x="15980" y="4973"/>
                    <a:pt x="16210" y="5072"/>
                    <a:pt x="16466" y="5072"/>
                  </a:cubicBezTo>
                  <a:cubicBezTo>
                    <a:pt x="16565" y="5072"/>
                    <a:pt x="16667" y="5057"/>
                    <a:pt x="16772" y="5030"/>
                  </a:cubicBezTo>
                  <a:cubicBezTo>
                    <a:pt x="17405" y="4869"/>
                    <a:pt x="17798" y="4450"/>
                    <a:pt x="18003" y="3852"/>
                  </a:cubicBezTo>
                  <a:cubicBezTo>
                    <a:pt x="18057" y="3710"/>
                    <a:pt x="18092" y="3558"/>
                    <a:pt x="18137" y="3389"/>
                  </a:cubicBezTo>
                  <a:cubicBezTo>
                    <a:pt x="18922" y="3451"/>
                    <a:pt x="19636" y="3638"/>
                    <a:pt x="20215" y="4174"/>
                  </a:cubicBezTo>
                  <a:cubicBezTo>
                    <a:pt x="21429" y="5307"/>
                    <a:pt x="21420" y="7305"/>
                    <a:pt x="19582" y="8126"/>
                  </a:cubicBezTo>
                  <a:cubicBezTo>
                    <a:pt x="18998" y="8386"/>
                    <a:pt x="18406" y="8511"/>
                    <a:pt x="17802" y="8511"/>
                  </a:cubicBezTo>
                  <a:cubicBezTo>
                    <a:pt x="17475" y="8511"/>
                    <a:pt x="17143" y="8474"/>
                    <a:pt x="16808" y="8402"/>
                  </a:cubicBezTo>
                  <a:cubicBezTo>
                    <a:pt x="16469" y="8331"/>
                    <a:pt x="16130" y="8259"/>
                    <a:pt x="15853" y="8036"/>
                  </a:cubicBezTo>
                  <a:cubicBezTo>
                    <a:pt x="15916" y="7894"/>
                    <a:pt x="15969" y="7778"/>
                    <a:pt x="16014" y="7653"/>
                  </a:cubicBezTo>
                  <a:cubicBezTo>
                    <a:pt x="16219" y="7091"/>
                    <a:pt x="16183" y="6538"/>
                    <a:pt x="15907" y="6002"/>
                  </a:cubicBezTo>
                  <a:cubicBezTo>
                    <a:pt x="15755" y="5708"/>
                    <a:pt x="15523" y="5521"/>
                    <a:pt x="15175" y="5503"/>
                  </a:cubicBezTo>
                  <a:cubicBezTo>
                    <a:pt x="15149" y="5501"/>
                    <a:pt x="15124" y="5500"/>
                    <a:pt x="15099" y="5500"/>
                  </a:cubicBezTo>
                  <a:cubicBezTo>
                    <a:pt x="14463" y="5500"/>
                    <a:pt x="14038" y="6039"/>
                    <a:pt x="14149" y="6734"/>
                  </a:cubicBezTo>
                  <a:cubicBezTo>
                    <a:pt x="14212" y="7135"/>
                    <a:pt x="14390" y="7492"/>
                    <a:pt x="14631" y="7822"/>
                  </a:cubicBezTo>
                  <a:cubicBezTo>
                    <a:pt x="14702" y="7929"/>
                    <a:pt x="14783" y="8027"/>
                    <a:pt x="14854" y="8126"/>
                  </a:cubicBezTo>
                  <a:cubicBezTo>
                    <a:pt x="14465" y="8524"/>
                    <a:pt x="13841" y="8718"/>
                    <a:pt x="13219" y="8718"/>
                  </a:cubicBezTo>
                  <a:cubicBezTo>
                    <a:pt x="12587" y="8718"/>
                    <a:pt x="11958" y="8517"/>
                    <a:pt x="11580" y="8126"/>
                  </a:cubicBezTo>
                  <a:cubicBezTo>
                    <a:pt x="11669" y="7733"/>
                    <a:pt x="11776" y="7376"/>
                    <a:pt x="11821" y="7010"/>
                  </a:cubicBezTo>
                  <a:cubicBezTo>
                    <a:pt x="11883" y="6547"/>
                    <a:pt x="11803" y="6101"/>
                    <a:pt x="11553" y="5699"/>
                  </a:cubicBezTo>
                  <a:cubicBezTo>
                    <a:pt x="11386" y="5427"/>
                    <a:pt x="11135" y="5290"/>
                    <a:pt x="10877" y="5290"/>
                  </a:cubicBezTo>
                  <a:cubicBezTo>
                    <a:pt x="10653" y="5290"/>
                    <a:pt x="10424" y="5394"/>
                    <a:pt x="10242" y="5601"/>
                  </a:cubicBezTo>
                  <a:cubicBezTo>
                    <a:pt x="9983" y="5904"/>
                    <a:pt x="9903" y="6270"/>
                    <a:pt x="9956" y="6663"/>
                  </a:cubicBezTo>
                  <a:cubicBezTo>
                    <a:pt x="10019" y="7100"/>
                    <a:pt x="10188" y="7501"/>
                    <a:pt x="10420" y="7885"/>
                  </a:cubicBezTo>
                  <a:cubicBezTo>
                    <a:pt x="10483" y="7983"/>
                    <a:pt x="10536" y="8081"/>
                    <a:pt x="10608" y="8188"/>
                  </a:cubicBezTo>
                  <a:cubicBezTo>
                    <a:pt x="10188" y="8536"/>
                    <a:pt x="9715" y="8679"/>
                    <a:pt x="9216" y="8777"/>
                  </a:cubicBezTo>
                  <a:cubicBezTo>
                    <a:pt x="9018" y="8817"/>
                    <a:pt x="8829" y="8837"/>
                    <a:pt x="8649" y="8837"/>
                  </a:cubicBezTo>
                  <a:cubicBezTo>
                    <a:pt x="7871" y="8837"/>
                    <a:pt x="7258" y="8462"/>
                    <a:pt x="6816" y="7715"/>
                  </a:cubicBezTo>
                  <a:cubicBezTo>
                    <a:pt x="6798" y="7697"/>
                    <a:pt x="6789" y="7671"/>
                    <a:pt x="6780" y="7626"/>
                  </a:cubicBezTo>
                  <a:cubicBezTo>
                    <a:pt x="6825" y="7555"/>
                    <a:pt x="6887" y="7465"/>
                    <a:pt x="6941" y="7385"/>
                  </a:cubicBezTo>
                  <a:cubicBezTo>
                    <a:pt x="7235" y="6975"/>
                    <a:pt x="7414" y="6529"/>
                    <a:pt x="7476" y="6029"/>
                  </a:cubicBezTo>
                  <a:cubicBezTo>
                    <a:pt x="7530" y="5628"/>
                    <a:pt x="7449" y="5253"/>
                    <a:pt x="7253" y="4905"/>
                  </a:cubicBezTo>
                  <a:cubicBezTo>
                    <a:pt x="7092" y="4628"/>
                    <a:pt x="6871" y="4485"/>
                    <a:pt x="6637" y="4485"/>
                  </a:cubicBezTo>
                  <a:cubicBezTo>
                    <a:pt x="6456" y="4485"/>
                    <a:pt x="6268" y="4570"/>
                    <a:pt x="6093" y="4745"/>
                  </a:cubicBezTo>
                  <a:cubicBezTo>
                    <a:pt x="5933" y="4914"/>
                    <a:pt x="5790" y="5137"/>
                    <a:pt x="5701" y="5360"/>
                  </a:cubicBezTo>
                  <a:cubicBezTo>
                    <a:pt x="5531" y="5788"/>
                    <a:pt x="5523" y="6243"/>
                    <a:pt x="5630" y="6698"/>
                  </a:cubicBezTo>
                  <a:cubicBezTo>
                    <a:pt x="5692" y="6957"/>
                    <a:pt x="5790" y="7216"/>
                    <a:pt x="5888" y="7519"/>
                  </a:cubicBezTo>
                  <a:cubicBezTo>
                    <a:pt x="5424" y="7858"/>
                    <a:pt x="4925" y="8081"/>
                    <a:pt x="4363" y="8152"/>
                  </a:cubicBezTo>
                  <a:cubicBezTo>
                    <a:pt x="4231" y="8167"/>
                    <a:pt x="4101" y="8174"/>
                    <a:pt x="3972" y="8174"/>
                  </a:cubicBezTo>
                  <a:cubicBezTo>
                    <a:pt x="2522" y="8174"/>
                    <a:pt x="1278" y="7266"/>
                    <a:pt x="794" y="5824"/>
                  </a:cubicBezTo>
                  <a:cubicBezTo>
                    <a:pt x="616" y="5298"/>
                    <a:pt x="589" y="4771"/>
                    <a:pt x="759" y="4254"/>
                  </a:cubicBezTo>
                  <a:cubicBezTo>
                    <a:pt x="1151" y="3041"/>
                    <a:pt x="2008" y="2327"/>
                    <a:pt x="3221" y="2006"/>
                  </a:cubicBezTo>
                  <a:cubicBezTo>
                    <a:pt x="3251" y="1997"/>
                    <a:pt x="3282" y="1994"/>
                    <a:pt x="3316" y="1994"/>
                  </a:cubicBezTo>
                  <a:cubicBezTo>
                    <a:pt x="3382" y="1994"/>
                    <a:pt x="3456" y="2006"/>
                    <a:pt x="3533" y="2006"/>
                  </a:cubicBezTo>
                  <a:cubicBezTo>
                    <a:pt x="3515" y="2122"/>
                    <a:pt x="3497" y="2211"/>
                    <a:pt x="3497" y="2300"/>
                  </a:cubicBezTo>
                  <a:cubicBezTo>
                    <a:pt x="3480" y="2925"/>
                    <a:pt x="3676" y="3469"/>
                    <a:pt x="4140" y="3906"/>
                  </a:cubicBezTo>
                  <a:cubicBezTo>
                    <a:pt x="4329" y="4077"/>
                    <a:pt x="4538" y="4189"/>
                    <a:pt x="4769" y="4189"/>
                  </a:cubicBezTo>
                  <a:cubicBezTo>
                    <a:pt x="4876" y="4189"/>
                    <a:pt x="4987" y="4165"/>
                    <a:pt x="5103" y="4111"/>
                  </a:cubicBezTo>
                  <a:cubicBezTo>
                    <a:pt x="5469" y="3933"/>
                    <a:pt x="5585" y="3620"/>
                    <a:pt x="5567" y="3237"/>
                  </a:cubicBezTo>
                  <a:cubicBezTo>
                    <a:pt x="5567" y="3165"/>
                    <a:pt x="5567" y="3085"/>
                    <a:pt x="5549" y="3005"/>
                  </a:cubicBezTo>
                  <a:cubicBezTo>
                    <a:pt x="5415" y="2461"/>
                    <a:pt x="5228" y="1943"/>
                    <a:pt x="4737" y="1586"/>
                  </a:cubicBezTo>
                  <a:cubicBezTo>
                    <a:pt x="4711" y="1569"/>
                    <a:pt x="4711" y="1524"/>
                    <a:pt x="4702" y="1497"/>
                  </a:cubicBezTo>
                  <a:cubicBezTo>
                    <a:pt x="5170" y="1154"/>
                    <a:pt x="5750" y="982"/>
                    <a:pt x="6301" y="982"/>
                  </a:cubicBezTo>
                  <a:cubicBezTo>
                    <a:pt x="6852" y="982"/>
                    <a:pt x="7374" y="1154"/>
                    <a:pt x="7726" y="1497"/>
                  </a:cubicBezTo>
                  <a:cubicBezTo>
                    <a:pt x="7681" y="1613"/>
                    <a:pt x="7619" y="1729"/>
                    <a:pt x="7583" y="1854"/>
                  </a:cubicBezTo>
                  <a:cubicBezTo>
                    <a:pt x="7405" y="2443"/>
                    <a:pt x="7485" y="2987"/>
                    <a:pt x="7904" y="3442"/>
                  </a:cubicBezTo>
                  <a:cubicBezTo>
                    <a:pt x="8079" y="3629"/>
                    <a:pt x="8285" y="3746"/>
                    <a:pt x="8515" y="3746"/>
                  </a:cubicBezTo>
                  <a:cubicBezTo>
                    <a:pt x="8602" y="3746"/>
                    <a:pt x="8694" y="3729"/>
                    <a:pt x="8788" y="3692"/>
                  </a:cubicBezTo>
                  <a:cubicBezTo>
                    <a:pt x="9109" y="3558"/>
                    <a:pt x="9225" y="3264"/>
                    <a:pt x="9234" y="2934"/>
                  </a:cubicBezTo>
                  <a:cubicBezTo>
                    <a:pt x="9243" y="2541"/>
                    <a:pt x="9136" y="2184"/>
                    <a:pt x="8948" y="1854"/>
                  </a:cubicBezTo>
                  <a:cubicBezTo>
                    <a:pt x="8868" y="1711"/>
                    <a:pt x="8779" y="1569"/>
                    <a:pt x="8689" y="1435"/>
                  </a:cubicBezTo>
                  <a:cubicBezTo>
                    <a:pt x="9260" y="917"/>
                    <a:pt x="9894" y="661"/>
                    <a:pt x="10527" y="661"/>
                  </a:cubicBezTo>
                  <a:close/>
                  <a:moveTo>
                    <a:pt x="10524" y="1"/>
                  </a:moveTo>
                  <a:cubicBezTo>
                    <a:pt x="9741" y="1"/>
                    <a:pt x="8991" y="345"/>
                    <a:pt x="8181" y="944"/>
                  </a:cubicBezTo>
                  <a:cubicBezTo>
                    <a:pt x="8101" y="900"/>
                    <a:pt x="8011" y="846"/>
                    <a:pt x="7931" y="793"/>
                  </a:cubicBezTo>
                  <a:cubicBezTo>
                    <a:pt x="7420" y="462"/>
                    <a:pt x="6854" y="328"/>
                    <a:pt x="6307" y="328"/>
                  </a:cubicBezTo>
                  <a:cubicBezTo>
                    <a:pt x="5423" y="328"/>
                    <a:pt x="4590" y="678"/>
                    <a:pt x="4122" y="1114"/>
                  </a:cubicBezTo>
                  <a:cubicBezTo>
                    <a:pt x="3970" y="1256"/>
                    <a:pt x="3810" y="1301"/>
                    <a:pt x="3604" y="1310"/>
                  </a:cubicBezTo>
                  <a:cubicBezTo>
                    <a:pt x="1740" y="1355"/>
                    <a:pt x="9" y="3103"/>
                    <a:pt x="9" y="4968"/>
                  </a:cubicBezTo>
                  <a:cubicBezTo>
                    <a:pt x="0" y="5351"/>
                    <a:pt x="90" y="5744"/>
                    <a:pt x="215" y="6109"/>
                  </a:cubicBezTo>
                  <a:cubicBezTo>
                    <a:pt x="785" y="7760"/>
                    <a:pt x="2288" y="8831"/>
                    <a:pt x="3985" y="8831"/>
                  </a:cubicBezTo>
                  <a:cubicBezTo>
                    <a:pt x="4013" y="8831"/>
                    <a:pt x="4041" y="8831"/>
                    <a:pt x="4068" y="8830"/>
                  </a:cubicBezTo>
                  <a:cubicBezTo>
                    <a:pt x="4729" y="8812"/>
                    <a:pt x="5335" y="8607"/>
                    <a:pt x="5906" y="8286"/>
                  </a:cubicBezTo>
                  <a:cubicBezTo>
                    <a:pt x="6022" y="8224"/>
                    <a:pt x="6129" y="8161"/>
                    <a:pt x="6254" y="8090"/>
                  </a:cubicBezTo>
                  <a:cubicBezTo>
                    <a:pt x="6325" y="8179"/>
                    <a:pt x="6397" y="8250"/>
                    <a:pt x="6450" y="8331"/>
                  </a:cubicBezTo>
                  <a:cubicBezTo>
                    <a:pt x="7013" y="9150"/>
                    <a:pt x="7763" y="9480"/>
                    <a:pt x="8637" y="9480"/>
                  </a:cubicBezTo>
                  <a:cubicBezTo>
                    <a:pt x="8858" y="9480"/>
                    <a:pt x="9087" y="9459"/>
                    <a:pt x="9323" y="9419"/>
                  </a:cubicBezTo>
                  <a:cubicBezTo>
                    <a:pt x="9965" y="9312"/>
                    <a:pt x="10563" y="9080"/>
                    <a:pt x="11098" y="8643"/>
                  </a:cubicBezTo>
                  <a:cubicBezTo>
                    <a:pt x="11739" y="9085"/>
                    <a:pt x="12423" y="9375"/>
                    <a:pt x="13205" y="9375"/>
                  </a:cubicBezTo>
                  <a:cubicBezTo>
                    <a:pt x="13228" y="9375"/>
                    <a:pt x="13252" y="9375"/>
                    <a:pt x="13275" y="9375"/>
                  </a:cubicBezTo>
                  <a:cubicBezTo>
                    <a:pt x="14060" y="9348"/>
                    <a:pt x="14774" y="9107"/>
                    <a:pt x="15389" y="8581"/>
                  </a:cubicBezTo>
                  <a:cubicBezTo>
                    <a:pt x="15461" y="8616"/>
                    <a:pt x="15532" y="8643"/>
                    <a:pt x="15603" y="8670"/>
                  </a:cubicBezTo>
                  <a:cubicBezTo>
                    <a:pt x="16339" y="9002"/>
                    <a:pt x="17071" y="9172"/>
                    <a:pt x="17796" y="9172"/>
                  </a:cubicBezTo>
                  <a:cubicBezTo>
                    <a:pt x="18627" y="9172"/>
                    <a:pt x="19450" y="8949"/>
                    <a:pt x="20260" y="8491"/>
                  </a:cubicBezTo>
                  <a:cubicBezTo>
                    <a:pt x="21045" y="8054"/>
                    <a:pt x="21527" y="7367"/>
                    <a:pt x="21670" y="6457"/>
                  </a:cubicBezTo>
                  <a:cubicBezTo>
                    <a:pt x="21866" y="5128"/>
                    <a:pt x="21134" y="3754"/>
                    <a:pt x="19876" y="3174"/>
                  </a:cubicBezTo>
                  <a:cubicBezTo>
                    <a:pt x="19475" y="2987"/>
                    <a:pt x="19020" y="2907"/>
                    <a:pt x="18592" y="2782"/>
                  </a:cubicBezTo>
                  <a:cubicBezTo>
                    <a:pt x="18431" y="2737"/>
                    <a:pt x="18253" y="2737"/>
                    <a:pt x="18101" y="2719"/>
                  </a:cubicBezTo>
                  <a:cubicBezTo>
                    <a:pt x="18066" y="2675"/>
                    <a:pt x="18030" y="2639"/>
                    <a:pt x="18021" y="2612"/>
                  </a:cubicBezTo>
                  <a:cubicBezTo>
                    <a:pt x="17691" y="1515"/>
                    <a:pt x="16888" y="980"/>
                    <a:pt x="15826" y="766"/>
                  </a:cubicBezTo>
                  <a:cubicBezTo>
                    <a:pt x="15530" y="706"/>
                    <a:pt x="15235" y="674"/>
                    <a:pt x="14944" y="674"/>
                  </a:cubicBezTo>
                  <a:cubicBezTo>
                    <a:pt x="14317" y="674"/>
                    <a:pt x="13708" y="825"/>
                    <a:pt x="13141" y="1185"/>
                  </a:cubicBezTo>
                  <a:cubicBezTo>
                    <a:pt x="12165" y="363"/>
                    <a:pt x="11327" y="1"/>
                    <a:pt x="105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605225" y="1865900"/>
              <a:ext cx="55800" cy="49875"/>
            </a:xfrm>
            <a:custGeom>
              <a:avLst/>
              <a:gdLst/>
              <a:ahLst/>
              <a:cxnLst/>
              <a:rect l="l" t="t" r="r" b="b"/>
              <a:pathLst>
                <a:path w="2232" h="1995" extrusionOk="0">
                  <a:moveTo>
                    <a:pt x="1850" y="1"/>
                  </a:moveTo>
                  <a:cubicBezTo>
                    <a:pt x="1752" y="1"/>
                    <a:pt x="1629" y="43"/>
                    <a:pt x="1473" y="130"/>
                  </a:cubicBezTo>
                  <a:cubicBezTo>
                    <a:pt x="947" y="416"/>
                    <a:pt x="554" y="844"/>
                    <a:pt x="197" y="1308"/>
                  </a:cubicBezTo>
                  <a:cubicBezTo>
                    <a:pt x="170" y="1343"/>
                    <a:pt x="144" y="1397"/>
                    <a:pt x="126" y="1441"/>
                  </a:cubicBezTo>
                  <a:cubicBezTo>
                    <a:pt x="1" y="1745"/>
                    <a:pt x="179" y="1995"/>
                    <a:pt x="581" y="1995"/>
                  </a:cubicBezTo>
                  <a:cubicBezTo>
                    <a:pt x="661" y="1959"/>
                    <a:pt x="822" y="1905"/>
                    <a:pt x="956" y="1807"/>
                  </a:cubicBezTo>
                  <a:cubicBezTo>
                    <a:pt x="1384" y="1504"/>
                    <a:pt x="1732" y="1129"/>
                    <a:pt x="2008" y="683"/>
                  </a:cubicBezTo>
                  <a:cubicBezTo>
                    <a:pt x="2106" y="505"/>
                    <a:pt x="2231" y="317"/>
                    <a:pt x="2071" y="112"/>
                  </a:cubicBezTo>
                  <a:cubicBezTo>
                    <a:pt x="2014" y="39"/>
                    <a:pt x="1943" y="1"/>
                    <a:pt x="18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739600" y="2019675"/>
              <a:ext cx="51450" cy="49425"/>
            </a:xfrm>
            <a:custGeom>
              <a:avLst/>
              <a:gdLst/>
              <a:ahLst/>
              <a:cxnLst/>
              <a:rect l="l" t="t" r="r" b="b"/>
              <a:pathLst>
                <a:path w="2058" h="1977" extrusionOk="0">
                  <a:moveTo>
                    <a:pt x="1513" y="1"/>
                  </a:moveTo>
                  <a:cubicBezTo>
                    <a:pt x="1451" y="28"/>
                    <a:pt x="1317" y="45"/>
                    <a:pt x="1228" y="126"/>
                  </a:cubicBezTo>
                  <a:cubicBezTo>
                    <a:pt x="889" y="429"/>
                    <a:pt x="558" y="741"/>
                    <a:pt x="255" y="1071"/>
                  </a:cubicBezTo>
                  <a:cubicBezTo>
                    <a:pt x="148" y="1178"/>
                    <a:pt x="77" y="1357"/>
                    <a:pt x="50" y="1517"/>
                  </a:cubicBezTo>
                  <a:cubicBezTo>
                    <a:pt x="0" y="1787"/>
                    <a:pt x="142" y="1977"/>
                    <a:pt x="354" y="1977"/>
                  </a:cubicBezTo>
                  <a:cubicBezTo>
                    <a:pt x="409" y="1977"/>
                    <a:pt x="469" y="1964"/>
                    <a:pt x="532" y="1937"/>
                  </a:cubicBezTo>
                  <a:cubicBezTo>
                    <a:pt x="1174" y="1660"/>
                    <a:pt x="1647" y="1187"/>
                    <a:pt x="1932" y="545"/>
                  </a:cubicBezTo>
                  <a:cubicBezTo>
                    <a:pt x="2057" y="259"/>
                    <a:pt x="1888" y="28"/>
                    <a:pt x="15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5714000" y="1834575"/>
              <a:ext cx="51125" cy="47775"/>
            </a:xfrm>
            <a:custGeom>
              <a:avLst/>
              <a:gdLst/>
              <a:ahLst/>
              <a:cxnLst/>
              <a:rect l="l" t="t" r="r" b="b"/>
              <a:pathLst>
                <a:path w="2045" h="1911" extrusionOk="0">
                  <a:moveTo>
                    <a:pt x="1501" y="0"/>
                  </a:moveTo>
                  <a:cubicBezTo>
                    <a:pt x="1496" y="0"/>
                    <a:pt x="1490" y="0"/>
                    <a:pt x="1484" y="0"/>
                  </a:cubicBezTo>
                  <a:cubicBezTo>
                    <a:pt x="1466" y="0"/>
                    <a:pt x="1404" y="0"/>
                    <a:pt x="1368" y="18"/>
                  </a:cubicBezTo>
                  <a:cubicBezTo>
                    <a:pt x="780" y="339"/>
                    <a:pt x="334" y="794"/>
                    <a:pt x="102" y="1428"/>
                  </a:cubicBezTo>
                  <a:cubicBezTo>
                    <a:pt x="0" y="1696"/>
                    <a:pt x="175" y="1911"/>
                    <a:pt x="426" y="1911"/>
                  </a:cubicBezTo>
                  <a:cubicBezTo>
                    <a:pt x="484" y="1911"/>
                    <a:pt x="546" y="1899"/>
                    <a:pt x="610" y="1874"/>
                  </a:cubicBezTo>
                  <a:cubicBezTo>
                    <a:pt x="1243" y="1633"/>
                    <a:pt x="1609" y="1107"/>
                    <a:pt x="1904" y="545"/>
                  </a:cubicBezTo>
                  <a:cubicBezTo>
                    <a:pt x="2044" y="264"/>
                    <a:pt x="1839" y="0"/>
                    <a:pt x="15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5774725" y="2068875"/>
              <a:ext cx="52675" cy="49175"/>
            </a:xfrm>
            <a:custGeom>
              <a:avLst/>
              <a:gdLst/>
              <a:ahLst/>
              <a:cxnLst/>
              <a:rect l="l" t="t" r="r" b="b"/>
              <a:pathLst>
                <a:path w="2107" h="1967" extrusionOk="0">
                  <a:moveTo>
                    <a:pt x="1697" y="1"/>
                  </a:moveTo>
                  <a:cubicBezTo>
                    <a:pt x="1590" y="1"/>
                    <a:pt x="1466" y="43"/>
                    <a:pt x="1339" y="138"/>
                  </a:cubicBezTo>
                  <a:cubicBezTo>
                    <a:pt x="1000" y="388"/>
                    <a:pt x="670" y="664"/>
                    <a:pt x="376" y="968"/>
                  </a:cubicBezTo>
                  <a:cubicBezTo>
                    <a:pt x="233" y="1102"/>
                    <a:pt x="144" y="1316"/>
                    <a:pt x="81" y="1503"/>
                  </a:cubicBezTo>
                  <a:cubicBezTo>
                    <a:pt x="1" y="1753"/>
                    <a:pt x="162" y="1958"/>
                    <a:pt x="492" y="1967"/>
                  </a:cubicBezTo>
                  <a:cubicBezTo>
                    <a:pt x="608" y="1904"/>
                    <a:pt x="822" y="1851"/>
                    <a:pt x="956" y="1708"/>
                  </a:cubicBezTo>
                  <a:cubicBezTo>
                    <a:pt x="1286" y="1387"/>
                    <a:pt x="1598" y="1039"/>
                    <a:pt x="1883" y="673"/>
                  </a:cubicBezTo>
                  <a:cubicBezTo>
                    <a:pt x="2008" y="522"/>
                    <a:pt x="2106" y="317"/>
                    <a:pt x="1946" y="111"/>
                  </a:cubicBezTo>
                  <a:cubicBezTo>
                    <a:pt x="1889" y="41"/>
                    <a:pt x="1801" y="1"/>
                    <a:pt x="1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5600775" y="1968675"/>
              <a:ext cx="47025" cy="50025"/>
            </a:xfrm>
            <a:custGeom>
              <a:avLst/>
              <a:gdLst/>
              <a:ahLst/>
              <a:cxnLst/>
              <a:rect l="l" t="t" r="r" b="b"/>
              <a:pathLst>
                <a:path w="1881" h="2001" extrusionOk="0">
                  <a:moveTo>
                    <a:pt x="1533" y="0"/>
                  </a:moveTo>
                  <a:cubicBezTo>
                    <a:pt x="1468" y="0"/>
                    <a:pt x="1398" y="19"/>
                    <a:pt x="1330" y="60"/>
                  </a:cubicBezTo>
                  <a:cubicBezTo>
                    <a:pt x="1062" y="221"/>
                    <a:pt x="812" y="417"/>
                    <a:pt x="607" y="640"/>
                  </a:cubicBezTo>
                  <a:cubicBezTo>
                    <a:pt x="411" y="872"/>
                    <a:pt x="250" y="1149"/>
                    <a:pt x="108" y="1416"/>
                  </a:cubicBezTo>
                  <a:cubicBezTo>
                    <a:pt x="27" y="1577"/>
                    <a:pt x="1" y="1773"/>
                    <a:pt x="161" y="1916"/>
                  </a:cubicBezTo>
                  <a:cubicBezTo>
                    <a:pt x="234" y="1977"/>
                    <a:pt x="306" y="2000"/>
                    <a:pt x="378" y="2000"/>
                  </a:cubicBezTo>
                  <a:cubicBezTo>
                    <a:pt x="475" y="2000"/>
                    <a:pt x="573" y="1958"/>
                    <a:pt x="670" y="1907"/>
                  </a:cubicBezTo>
                  <a:cubicBezTo>
                    <a:pt x="759" y="1862"/>
                    <a:pt x="848" y="1809"/>
                    <a:pt x="928" y="1737"/>
                  </a:cubicBezTo>
                  <a:cubicBezTo>
                    <a:pt x="1294" y="1425"/>
                    <a:pt x="1580" y="1042"/>
                    <a:pt x="1803" y="613"/>
                  </a:cubicBezTo>
                  <a:cubicBezTo>
                    <a:pt x="1838" y="542"/>
                    <a:pt x="1856" y="453"/>
                    <a:pt x="1874" y="399"/>
                  </a:cubicBezTo>
                  <a:cubicBezTo>
                    <a:pt x="1881" y="160"/>
                    <a:pt x="1724" y="0"/>
                    <a:pt x="15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5661225" y="1909175"/>
              <a:ext cx="46025" cy="47925"/>
            </a:xfrm>
            <a:custGeom>
              <a:avLst/>
              <a:gdLst/>
              <a:ahLst/>
              <a:cxnLst/>
              <a:rect l="l" t="t" r="r" b="b"/>
              <a:pathLst>
                <a:path w="1841" h="1917" extrusionOk="0">
                  <a:moveTo>
                    <a:pt x="1426" y="1"/>
                  </a:moveTo>
                  <a:cubicBezTo>
                    <a:pt x="1404" y="1"/>
                    <a:pt x="1380" y="2"/>
                    <a:pt x="1356" y="5"/>
                  </a:cubicBezTo>
                  <a:cubicBezTo>
                    <a:pt x="1258" y="14"/>
                    <a:pt x="1151" y="41"/>
                    <a:pt x="1062" y="94"/>
                  </a:cubicBezTo>
                  <a:cubicBezTo>
                    <a:pt x="616" y="380"/>
                    <a:pt x="268" y="745"/>
                    <a:pt x="72" y="1245"/>
                  </a:cubicBezTo>
                  <a:cubicBezTo>
                    <a:pt x="27" y="1334"/>
                    <a:pt x="9" y="1441"/>
                    <a:pt x="0" y="1486"/>
                  </a:cubicBezTo>
                  <a:cubicBezTo>
                    <a:pt x="0" y="1759"/>
                    <a:pt x="135" y="1917"/>
                    <a:pt x="329" y="1917"/>
                  </a:cubicBezTo>
                  <a:cubicBezTo>
                    <a:pt x="368" y="1917"/>
                    <a:pt x="411" y="1910"/>
                    <a:pt x="455" y="1896"/>
                  </a:cubicBezTo>
                  <a:cubicBezTo>
                    <a:pt x="571" y="1860"/>
                    <a:pt x="669" y="1807"/>
                    <a:pt x="767" y="1736"/>
                  </a:cubicBezTo>
                  <a:cubicBezTo>
                    <a:pt x="1169" y="1441"/>
                    <a:pt x="1463" y="1058"/>
                    <a:pt x="1704" y="620"/>
                  </a:cubicBezTo>
                  <a:cubicBezTo>
                    <a:pt x="1722" y="576"/>
                    <a:pt x="1749" y="531"/>
                    <a:pt x="1758" y="478"/>
                  </a:cubicBezTo>
                  <a:cubicBezTo>
                    <a:pt x="1840" y="197"/>
                    <a:pt x="1702" y="1"/>
                    <a:pt x="14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5608800" y="2037750"/>
              <a:ext cx="43050" cy="48525"/>
            </a:xfrm>
            <a:custGeom>
              <a:avLst/>
              <a:gdLst/>
              <a:ahLst/>
              <a:cxnLst/>
              <a:rect l="l" t="t" r="r" b="b"/>
              <a:pathLst>
                <a:path w="1722" h="1941" extrusionOk="0">
                  <a:moveTo>
                    <a:pt x="1360" y="0"/>
                  </a:moveTo>
                  <a:cubicBezTo>
                    <a:pt x="1353" y="0"/>
                    <a:pt x="1346" y="0"/>
                    <a:pt x="1339" y="0"/>
                  </a:cubicBezTo>
                  <a:cubicBezTo>
                    <a:pt x="1223" y="9"/>
                    <a:pt x="1080" y="45"/>
                    <a:pt x="982" y="107"/>
                  </a:cubicBezTo>
                  <a:cubicBezTo>
                    <a:pt x="589" y="393"/>
                    <a:pt x="286" y="750"/>
                    <a:pt x="90" y="1205"/>
                  </a:cubicBezTo>
                  <a:cubicBezTo>
                    <a:pt x="45" y="1303"/>
                    <a:pt x="19" y="1419"/>
                    <a:pt x="1" y="1490"/>
                  </a:cubicBezTo>
                  <a:cubicBezTo>
                    <a:pt x="1" y="1766"/>
                    <a:pt x="158" y="1941"/>
                    <a:pt x="354" y="1941"/>
                  </a:cubicBezTo>
                  <a:cubicBezTo>
                    <a:pt x="418" y="1941"/>
                    <a:pt x="486" y="1922"/>
                    <a:pt x="554" y="1883"/>
                  </a:cubicBezTo>
                  <a:cubicBezTo>
                    <a:pt x="1089" y="1562"/>
                    <a:pt x="1455" y="1089"/>
                    <a:pt x="1687" y="509"/>
                  </a:cubicBezTo>
                  <a:cubicBezTo>
                    <a:pt x="1705" y="473"/>
                    <a:pt x="1705" y="429"/>
                    <a:pt x="1705" y="393"/>
                  </a:cubicBezTo>
                  <a:cubicBezTo>
                    <a:pt x="1722" y="150"/>
                    <a:pt x="1604" y="0"/>
                    <a:pt x="13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5868400" y="1892800"/>
              <a:ext cx="43750" cy="47075"/>
            </a:xfrm>
            <a:custGeom>
              <a:avLst/>
              <a:gdLst/>
              <a:ahLst/>
              <a:cxnLst/>
              <a:rect l="l" t="t" r="r" b="b"/>
              <a:pathLst>
                <a:path w="1750" h="1883" extrusionOk="0">
                  <a:moveTo>
                    <a:pt x="1423" y="1"/>
                  </a:moveTo>
                  <a:cubicBezTo>
                    <a:pt x="1342" y="1"/>
                    <a:pt x="1264" y="33"/>
                    <a:pt x="1196" y="80"/>
                  </a:cubicBezTo>
                  <a:cubicBezTo>
                    <a:pt x="759" y="374"/>
                    <a:pt x="358" y="696"/>
                    <a:pt x="108" y="1168"/>
                  </a:cubicBezTo>
                  <a:cubicBezTo>
                    <a:pt x="45" y="1284"/>
                    <a:pt x="10" y="1436"/>
                    <a:pt x="1" y="1570"/>
                  </a:cubicBezTo>
                  <a:cubicBezTo>
                    <a:pt x="1" y="1766"/>
                    <a:pt x="135" y="1873"/>
                    <a:pt x="384" y="1882"/>
                  </a:cubicBezTo>
                  <a:cubicBezTo>
                    <a:pt x="447" y="1855"/>
                    <a:pt x="563" y="1829"/>
                    <a:pt x="661" y="1784"/>
                  </a:cubicBezTo>
                  <a:cubicBezTo>
                    <a:pt x="1143" y="1516"/>
                    <a:pt x="1464" y="1106"/>
                    <a:pt x="1696" y="615"/>
                  </a:cubicBezTo>
                  <a:cubicBezTo>
                    <a:pt x="1714" y="571"/>
                    <a:pt x="1723" y="517"/>
                    <a:pt x="1731" y="464"/>
                  </a:cubicBezTo>
                  <a:cubicBezTo>
                    <a:pt x="1749" y="303"/>
                    <a:pt x="1749" y="151"/>
                    <a:pt x="1598" y="53"/>
                  </a:cubicBezTo>
                  <a:cubicBezTo>
                    <a:pt x="1539" y="17"/>
                    <a:pt x="1480" y="1"/>
                    <a:pt x="1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5668650" y="2061650"/>
              <a:ext cx="42675" cy="47650"/>
            </a:xfrm>
            <a:custGeom>
              <a:avLst/>
              <a:gdLst/>
              <a:ahLst/>
              <a:cxnLst/>
              <a:rect l="l" t="t" r="r" b="b"/>
              <a:pathLst>
                <a:path w="1707" h="1906" extrusionOk="0">
                  <a:moveTo>
                    <a:pt x="1353" y="1"/>
                  </a:moveTo>
                  <a:cubicBezTo>
                    <a:pt x="1316" y="1"/>
                    <a:pt x="1278" y="6"/>
                    <a:pt x="1238" y="17"/>
                  </a:cubicBezTo>
                  <a:cubicBezTo>
                    <a:pt x="1166" y="35"/>
                    <a:pt x="1095" y="70"/>
                    <a:pt x="1032" y="115"/>
                  </a:cubicBezTo>
                  <a:cubicBezTo>
                    <a:pt x="622" y="445"/>
                    <a:pt x="283" y="829"/>
                    <a:pt x="78" y="1319"/>
                  </a:cubicBezTo>
                  <a:cubicBezTo>
                    <a:pt x="51" y="1391"/>
                    <a:pt x="33" y="1462"/>
                    <a:pt x="15" y="1507"/>
                  </a:cubicBezTo>
                  <a:cubicBezTo>
                    <a:pt x="1" y="1753"/>
                    <a:pt x="134" y="1906"/>
                    <a:pt x="329" y="1906"/>
                  </a:cubicBezTo>
                  <a:cubicBezTo>
                    <a:pt x="373" y="1906"/>
                    <a:pt x="421" y="1898"/>
                    <a:pt x="470" y="1881"/>
                  </a:cubicBezTo>
                  <a:cubicBezTo>
                    <a:pt x="542" y="1863"/>
                    <a:pt x="613" y="1819"/>
                    <a:pt x="676" y="1783"/>
                  </a:cubicBezTo>
                  <a:cubicBezTo>
                    <a:pt x="1104" y="1480"/>
                    <a:pt x="1398" y="1087"/>
                    <a:pt x="1612" y="614"/>
                  </a:cubicBezTo>
                  <a:cubicBezTo>
                    <a:pt x="1648" y="543"/>
                    <a:pt x="1675" y="472"/>
                    <a:pt x="1684" y="391"/>
                  </a:cubicBezTo>
                  <a:cubicBezTo>
                    <a:pt x="1706" y="164"/>
                    <a:pt x="1562" y="1"/>
                    <a:pt x="13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5742225" y="1891925"/>
              <a:ext cx="43900" cy="44975"/>
            </a:xfrm>
            <a:custGeom>
              <a:avLst/>
              <a:gdLst/>
              <a:ahLst/>
              <a:cxnLst/>
              <a:rect l="l" t="t" r="r" b="b"/>
              <a:pathLst>
                <a:path w="1756" h="1799" extrusionOk="0">
                  <a:moveTo>
                    <a:pt x="1331" y="1"/>
                  </a:moveTo>
                  <a:cubicBezTo>
                    <a:pt x="1255" y="1"/>
                    <a:pt x="1178" y="23"/>
                    <a:pt x="1105" y="62"/>
                  </a:cubicBezTo>
                  <a:cubicBezTo>
                    <a:pt x="685" y="285"/>
                    <a:pt x="311" y="579"/>
                    <a:pt x="97" y="1034"/>
                  </a:cubicBezTo>
                  <a:cubicBezTo>
                    <a:pt x="52" y="1141"/>
                    <a:pt x="25" y="1257"/>
                    <a:pt x="7" y="1310"/>
                  </a:cubicBezTo>
                  <a:cubicBezTo>
                    <a:pt x="1" y="1616"/>
                    <a:pt x="151" y="1799"/>
                    <a:pt x="358" y="1799"/>
                  </a:cubicBezTo>
                  <a:cubicBezTo>
                    <a:pt x="434" y="1799"/>
                    <a:pt x="518" y="1774"/>
                    <a:pt x="605" y="1721"/>
                  </a:cubicBezTo>
                  <a:cubicBezTo>
                    <a:pt x="1051" y="1444"/>
                    <a:pt x="1390" y="1052"/>
                    <a:pt x="1631" y="588"/>
                  </a:cubicBezTo>
                  <a:cubicBezTo>
                    <a:pt x="1711" y="436"/>
                    <a:pt x="1756" y="267"/>
                    <a:pt x="1613" y="124"/>
                  </a:cubicBezTo>
                  <a:cubicBezTo>
                    <a:pt x="1527" y="38"/>
                    <a:pt x="1430" y="1"/>
                    <a:pt x="1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5836950" y="1982300"/>
              <a:ext cx="46425" cy="42750"/>
            </a:xfrm>
            <a:custGeom>
              <a:avLst/>
              <a:gdLst/>
              <a:ahLst/>
              <a:cxnLst/>
              <a:rect l="l" t="t" r="r" b="b"/>
              <a:pathLst>
                <a:path w="1857" h="1710" extrusionOk="0">
                  <a:moveTo>
                    <a:pt x="1518" y="0"/>
                  </a:moveTo>
                  <a:cubicBezTo>
                    <a:pt x="1455" y="0"/>
                    <a:pt x="1392" y="18"/>
                    <a:pt x="1330" y="51"/>
                  </a:cubicBezTo>
                  <a:cubicBezTo>
                    <a:pt x="866" y="291"/>
                    <a:pt x="456" y="595"/>
                    <a:pt x="153" y="1023"/>
                  </a:cubicBezTo>
                  <a:cubicBezTo>
                    <a:pt x="90" y="1103"/>
                    <a:pt x="54" y="1210"/>
                    <a:pt x="37" y="1308"/>
                  </a:cubicBezTo>
                  <a:cubicBezTo>
                    <a:pt x="1" y="1549"/>
                    <a:pt x="153" y="1710"/>
                    <a:pt x="447" y="1710"/>
                  </a:cubicBezTo>
                  <a:cubicBezTo>
                    <a:pt x="492" y="1701"/>
                    <a:pt x="599" y="1683"/>
                    <a:pt x="688" y="1630"/>
                  </a:cubicBezTo>
                  <a:cubicBezTo>
                    <a:pt x="1080" y="1424"/>
                    <a:pt x="1419" y="1166"/>
                    <a:pt x="1669" y="782"/>
                  </a:cubicBezTo>
                  <a:cubicBezTo>
                    <a:pt x="1723" y="684"/>
                    <a:pt x="1785" y="577"/>
                    <a:pt x="1812" y="470"/>
                  </a:cubicBezTo>
                  <a:cubicBezTo>
                    <a:pt x="1857" y="327"/>
                    <a:pt x="1857" y="184"/>
                    <a:pt x="1732" y="77"/>
                  </a:cubicBezTo>
                  <a:cubicBezTo>
                    <a:pt x="1664" y="24"/>
                    <a:pt x="1592" y="0"/>
                    <a:pt x="15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5813775" y="1858125"/>
              <a:ext cx="44400" cy="43925"/>
            </a:xfrm>
            <a:custGeom>
              <a:avLst/>
              <a:gdLst/>
              <a:ahLst/>
              <a:cxnLst/>
              <a:rect l="l" t="t" r="r" b="b"/>
              <a:pathLst>
                <a:path w="1776" h="1757" extrusionOk="0">
                  <a:moveTo>
                    <a:pt x="1413" y="0"/>
                  </a:moveTo>
                  <a:cubicBezTo>
                    <a:pt x="1337" y="0"/>
                    <a:pt x="1257" y="24"/>
                    <a:pt x="1178" y="58"/>
                  </a:cubicBezTo>
                  <a:cubicBezTo>
                    <a:pt x="1115" y="84"/>
                    <a:pt x="1026" y="102"/>
                    <a:pt x="973" y="156"/>
                  </a:cubicBezTo>
                  <a:cubicBezTo>
                    <a:pt x="687" y="432"/>
                    <a:pt x="402" y="709"/>
                    <a:pt x="143" y="1012"/>
                  </a:cubicBezTo>
                  <a:cubicBezTo>
                    <a:pt x="54" y="1110"/>
                    <a:pt x="36" y="1262"/>
                    <a:pt x="0" y="1342"/>
                  </a:cubicBezTo>
                  <a:cubicBezTo>
                    <a:pt x="7" y="1605"/>
                    <a:pt x="141" y="1756"/>
                    <a:pt x="330" y="1756"/>
                  </a:cubicBezTo>
                  <a:cubicBezTo>
                    <a:pt x="391" y="1756"/>
                    <a:pt x="457" y="1740"/>
                    <a:pt x="526" y="1708"/>
                  </a:cubicBezTo>
                  <a:cubicBezTo>
                    <a:pt x="1026" y="1467"/>
                    <a:pt x="1410" y="1083"/>
                    <a:pt x="1668" y="584"/>
                  </a:cubicBezTo>
                  <a:cubicBezTo>
                    <a:pt x="1749" y="432"/>
                    <a:pt x="1775" y="263"/>
                    <a:pt x="1651" y="111"/>
                  </a:cubicBezTo>
                  <a:cubicBezTo>
                    <a:pt x="1580" y="31"/>
                    <a:pt x="1498" y="0"/>
                    <a:pt x="14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5680275" y="1991875"/>
              <a:ext cx="41625" cy="46450"/>
            </a:xfrm>
            <a:custGeom>
              <a:avLst/>
              <a:gdLst/>
              <a:ahLst/>
              <a:cxnLst/>
              <a:rect l="l" t="t" r="r" b="b"/>
              <a:pathLst>
                <a:path w="1665" h="1858" extrusionOk="0">
                  <a:moveTo>
                    <a:pt x="1358" y="0"/>
                  </a:moveTo>
                  <a:cubicBezTo>
                    <a:pt x="1279" y="0"/>
                    <a:pt x="1192" y="28"/>
                    <a:pt x="1103" y="87"/>
                  </a:cubicBezTo>
                  <a:cubicBezTo>
                    <a:pt x="683" y="354"/>
                    <a:pt x="344" y="711"/>
                    <a:pt x="121" y="1157"/>
                  </a:cubicBezTo>
                  <a:cubicBezTo>
                    <a:pt x="77" y="1247"/>
                    <a:pt x="32" y="1354"/>
                    <a:pt x="23" y="1452"/>
                  </a:cubicBezTo>
                  <a:cubicBezTo>
                    <a:pt x="1" y="1682"/>
                    <a:pt x="158" y="1857"/>
                    <a:pt x="367" y="1857"/>
                  </a:cubicBezTo>
                  <a:cubicBezTo>
                    <a:pt x="408" y="1857"/>
                    <a:pt x="452" y="1850"/>
                    <a:pt x="496" y="1835"/>
                  </a:cubicBezTo>
                  <a:cubicBezTo>
                    <a:pt x="585" y="1809"/>
                    <a:pt x="683" y="1755"/>
                    <a:pt x="764" y="1684"/>
                  </a:cubicBezTo>
                  <a:cubicBezTo>
                    <a:pt x="1112" y="1398"/>
                    <a:pt x="1388" y="1041"/>
                    <a:pt x="1584" y="631"/>
                  </a:cubicBezTo>
                  <a:cubicBezTo>
                    <a:pt x="1629" y="533"/>
                    <a:pt x="1647" y="435"/>
                    <a:pt x="1665" y="381"/>
                  </a:cubicBezTo>
                  <a:cubicBezTo>
                    <a:pt x="1659" y="136"/>
                    <a:pt x="1530" y="0"/>
                    <a:pt x="1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5790125" y="1951450"/>
              <a:ext cx="41275" cy="44625"/>
            </a:xfrm>
            <a:custGeom>
              <a:avLst/>
              <a:gdLst/>
              <a:ahLst/>
              <a:cxnLst/>
              <a:rect l="l" t="t" r="r" b="b"/>
              <a:pathLst>
                <a:path w="1651" h="1785" extrusionOk="0">
                  <a:moveTo>
                    <a:pt x="1277" y="1"/>
                  </a:moveTo>
                  <a:cubicBezTo>
                    <a:pt x="1192" y="1"/>
                    <a:pt x="1103" y="29"/>
                    <a:pt x="1018" y="62"/>
                  </a:cubicBezTo>
                  <a:cubicBezTo>
                    <a:pt x="946" y="89"/>
                    <a:pt x="884" y="134"/>
                    <a:pt x="821" y="187"/>
                  </a:cubicBezTo>
                  <a:cubicBezTo>
                    <a:pt x="509" y="446"/>
                    <a:pt x="259" y="749"/>
                    <a:pt x="90" y="1124"/>
                  </a:cubicBezTo>
                  <a:cubicBezTo>
                    <a:pt x="45" y="1222"/>
                    <a:pt x="9" y="1347"/>
                    <a:pt x="9" y="1454"/>
                  </a:cubicBezTo>
                  <a:cubicBezTo>
                    <a:pt x="1" y="1668"/>
                    <a:pt x="143" y="1784"/>
                    <a:pt x="384" y="1784"/>
                  </a:cubicBezTo>
                  <a:cubicBezTo>
                    <a:pt x="420" y="1775"/>
                    <a:pt x="482" y="1766"/>
                    <a:pt x="536" y="1740"/>
                  </a:cubicBezTo>
                  <a:cubicBezTo>
                    <a:pt x="1035" y="1472"/>
                    <a:pt x="1392" y="1079"/>
                    <a:pt x="1580" y="544"/>
                  </a:cubicBezTo>
                  <a:cubicBezTo>
                    <a:pt x="1633" y="384"/>
                    <a:pt x="1651" y="205"/>
                    <a:pt x="1490" y="80"/>
                  </a:cubicBezTo>
                  <a:cubicBezTo>
                    <a:pt x="1424" y="22"/>
                    <a:pt x="1352" y="1"/>
                    <a:pt x="12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5734150" y="1944075"/>
              <a:ext cx="44475" cy="43750"/>
            </a:xfrm>
            <a:custGeom>
              <a:avLst/>
              <a:gdLst/>
              <a:ahLst/>
              <a:cxnLst/>
              <a:rect l="l" t="t" r="r" b="b"/>
              <a:pathLst>
                <a:path w="1779" h="1750" extrusionOk="0">
                  <a:moveTo>
                    <a:pt x="1481" y="0"/>
                  </a:moveTo>
                  <a:cubicBezTo>
                    <a:pt x="1443" y="0"/>
                    <a:pt x="1401" y="6"/>
                    <a:pt x="1356" y="18"/>
                  </a:cubicBezTo>
                  <a:cubicBezTo>
                    <a:pt x="1267" y="45"/>
                    <a:pt x="1169" y="72"/>
                    <a:pt x="1107" y="134"/>
                  </a:cubicBezTo>
                  <a:cubicBezTo>
                    <a:pt x="803" y="402"/>
                    <a:pt x="491" y="670"/>
                    <a:pt x="214" y="973"/>
                  </a:cubicBezTo>
                  <a:cubicBezTo>
                    <a:pt x="116" y="1071"/>
                    <a:pt x="54" y="1241"/>
                    <a:pt x="36" y="1383"/>
                  </a:cubicBezTo>
                  <a:cubicBezTo>
                    <a:pt x="0" y="1606"/>
                    <a:pt x="152" y="1749"/>
                    <a:pt x="446" y="1749"/>
                  </a:cubicBezTo>
                  <a:cubicBezTo>
                    <a:pt x="518" y="1722"/>
                    <a:pt x="652" y="1687"/>
                    <a:pt x="768" y="1606"/>
                  </a:cubicBezTo>
                  <a:cubicBezTo>
                    <a:pt x="1133" y="1365"/>
                    <a:pt x="1428" y="1035"/>
                    <a:pt x="1651" y="652"/>
                  </a:cubicBezTo>
                  <a:cubicBezTo>
                    <a:pt x="1704" y="563"/>
                    <a:pt x="1740" y="464"/>
                    <a:pt x="1749" y="366"/>
                  </a:cubicBezTo>
                  <a:cubicBezTo>
                    <a:pt x="1778" y="137"/>
                    <a:pt x="1667" y="0"/>
                    <a:pt x="14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5872200" y="2059825"/>
              <a:ext cx="18975" cy="17650"/>
            </a:xfrm>
            <a:custGeom>
              <a:avLst/>
              <a:gdLst/>
              <a:ahLst/>
              <a:cxnLst/>
              <a:rect l="l" t="t" r="r" b="b"/>
              <a:pathLst>
                <a:path w="759" h="706" extrusionOk="0">
                  <a:moveTo>
                    <a:pt x="357" y="0"/>
                  </a:moveTo>
                  <a:cubicBezTo>
                    <a:pt x="152" y="0"/>
                    <a:pt x="0" y="149"/>
                    <a:pt x="0" y="348"/>
                  </a:cubicBezTo>
                  <a:cubicBezTo>
                    <a:pt x="9" y="545"/>
                    <a:pt x="179" y="705"/>
                    <a:pt x="384" y="705"/>
                  </a:cubicBezTo>
                  <a:cubicBezTo>
                    <a:pt x="390" y="706"/>
                    <a:pt x="395" y="706"/>
                    <a:pt x="400" y="706"/>
                  </a:cubicBezTo>
                  <a:cubicBezTo>
                    <a:pt x="598" y="706"/>
                    <a:pt x="759" y="548"/>
                    <a:pt x="750" y="357"/>
                  </a:cubicBezTo>
                  <a:cubicBezTo>
                    <a:pt x="750" y="152"/>
                    <a:pt x="589" y="1"/>
                    <a:pt x="375" y="1"/>
                  </a:cubicBezTo>
                  <a:cubicBezTo>
                    <a:pt x="369" y="0"/>
                    <a:pt x="363" y="0"/>
                    <a:pt x="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4465800" y="1947425"/>
              <a:ext cx="72450" cy="57775"/>
            </a:xfrm>
            <a:custGeom>
              <a:avLst/>
              <a:gdLst/>
              <a:ahLst/>
              <a:cxnLst/>
              <a:rect l="l" t="t" r="r" b="b"/>
              <a:pathLst>
                <a:path w="2898" h="2311" extrusionOk="0">
                  <a:moveTo>
                    <a:pt x="2504" y="1"/>
                  </a:moveTo>
                  <a:cubicBezTo>
                    <a:pt x="2471" y="1"/>
                    <a:pt x="2437" y="3"/>
                    <a:pt x="2400" y="9"/>
                  </a:cubicBezTo>
                  <a:cubicBezTo>
                    <a:pt x="2240" y="36"/>
                    <a:pt x="2079" y="90"/>
                    <a:pt x="1927" y="170"/>
                  </a:cubicBezTo>
                  <a:cubicBezTo>
                    <a:pt x="1321" y="473"/>
                    <a:pt x="812" y="901"/>
                    <a:pt x="348" y="1392"/>
                  </a:cubicBezTo>
                  <a:cubicBezTo>
                    <a:pt x="241" y="1499"/>
                    <a:pt x="161" y="1642"/>
                    <a:pt x="107" y="1785"/>
                  </a:cubicBezTo>
                  <a:cubicBezTo>
                    <a:pt x="0" y="2070"/>
                    <a:pt x="179" y="2302"/>
                    <a:pt x="553" y="2311"/>
                  </a:cubicBezTo>
                  <a:cubicBezTo>
                    <a:pt x="660" y="2266"/>
                    <a:pt x="839" y="2222"/>
                    <a:pt x="991" y="2141"/>
                  </a:cubicBezTo>
                  <a:cubicBezTo>
                    <a:pt x="1570" y="1820"/>
                    <a:pt x="2079" y="1392"/>
                    <a:pt x="2543" y="928"/>
                  </a:cubicBezTo>
                  <a:cubicBezTo>
                    <a:pt x="2668" y="803"/>
                    <a:pt x="2757" y="634"/>
                    <a:pt x="2810" y="464"/>
                  </a:cubicBezTo>
                  <a:cubicBezTo>
                    <a:pt x="2898" y="187"/>
                    <a:pt x="2766" y="1"/>
                    <a:pt x="2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4601625" y="1744725"/>
              <a:ext cx="72950" cy="59325"/>
            </a:xfrm>
            <a:custGeom>
              <a:avLst/>
              <a:gdLst/>
              <a:ahLst/>
              <a:cxnLst/>
              <a:rect l="l" t="t" r="r" b="b"/>
              <a:pathLst>
                <a:path w="2918" h="2373" extrusionOk="0">
                  <a:moveTo>
                    <a:pt x="2499" y="0"/>
                  </a:moveTo>
                  <a:cubicBezTo>
                    <a:pt x="2391" y="0"/>
                    <a:pt x="2255" y="38"/>
                    <a:pt x="2088" y="115"/>
                  </a:cubicBezTo>
                  <a:cubicBezTo>
                    <a:pt x="1365" y="445"/>
                    <a:pt x="759" y="927"/>
                    <a:pt x="250" y="1525"/>
                  </a:cubicBezTo>
                  <a:cubicBezTo>
                    <a:pt x="134" y="1650"/>
                    <a:pt x="72" y="1837"/>
                    <a:pt x="45" y="2006"/>
                  </a:cubicBezTo>
                  <a:cubicBezTo>
                    <a:pt x="0" y="2238"/>
                    <a:pt x="161" y="2372"/>
                    <a:pt x="455" y="2372"/>
                  </a:cubicBezTo>
                  <a:cubicBezTo>
                    <a:pt x="536" y="2336"/>
                    <a:pt x="696" y="2310"/>
                    <a:pt x="821" y="2221"/>
                  </a:cubicBezTo>
                  <a:cubicBezTo>
                    <a:pt x="1258" y="1926"/>
                    <a:pt x="1695" y="1623"/>
                    <a:pt x="2115" y="1302"/>
                  </a:cubicBezTo>
                  <a:cubicBezTo>
                    <a:pt x="2302" y="1150"/>
                    <a:pt x="2480" y="963"/>
                    <a:pt x="2623" y="775"/>
                  </a:cubicBezTo>
                  <a:cubicBezTo>
                    <a:pt x="2757" y="588"/>
                    <a:pt x="2917" y="383"/>
                    <a:pt x="2757" y="133"/>
                  </a:cubicBezTo>
                  <a:cubicBezTo>
                    <a:pt x="2701" y="45"/>
                    <a:pt x="2616" y="0"/>
                    <a:pt x="24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4733650" y="1826675"/>
              <a:ext cx="55325" cy="53400"/>
            </a:xfrm>
            <a:custGeom>
              <a:avLst/>
              <a:gdLst/>
              <a:ahLst/>
              <a:cxnLst/>
              <a:rect l="l" t="t" r="r" b="b"/>
              <a:pathLst>
                <a:path w="2213" h="2136" extrusionOk="0">
                  <a:moveTo>
                    <a:pt x="1805" y="1"/>
                  </a:moveTo>
                  <a:cubicBezTo>
                    <a:pt x="1691" y="1"/>
                    <a:pt x="1555" y="45"/>
                    <a:pt x="1392" y="138"/>
                  </a:cubicBezTo>
                  <a:cubicBezTo>
                    <a:pt x="902" y="406"/>
                    <a:pt x="518" y="807"/>
                    <a:pt x="152" y="1235"/>
                  </a:cubicBezTo>
                  <a:cubicBezTo>
                    <a:pt x="72" y="1324"/>
                    <a:pt x="54" y="1476"/>
                    <a:pt x="1" y="1610"/>
                  </a:cubicBezTo>
                  <a:cubicBezTo>
                    <a:pt x="33" y="1957"/>
                    <a:pt x="172" y="2136"/>
                    <a:pt x="412" y="2136"/>
                  </a:cubicBezTo>
                  <a:cubicBezTo>
                    <a:pt x="500" y="2136"/>
                    <a:pt x="600" y="2112"/>
                    <a:pt x="714" y="2065"/>
                  </a:cubicBezTo>
                  <a:cubicBezTo>
                    <a:pt x="821" y="2029"/>
                    <a:pt x="919" y="1967"/>
                    <a:pt x="1018" y="1895"/>
                  </a:cubicBezTo>
                  <a:cubicBezTo>
                    <a:pt x="1446" y="1610"/>
                    <a:pt x="1767" y="1226"/>
                    <a:pt x="2026" y="798"/>
                  </a:cubicBezTo>
                  <a:cubicBezTo>
                    <a:pt x="2204" y="504"/>
                    <a:pt x="2213" y="263"/>
                    <a:pt x="2070" y="111"/>
                  </a:cubicBezTo>
                  <a:cubicBezTo>
                    <a:pt x="1997" y="38"/>
                    <a:pt x="1910" y="1"/>
                    <a:pt x="18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4567275" y="2006850"/>
              <a:ext cx="62700" cy="50325"/>
            </a:xfrm>
            <a:custGeom>
              <a:avLst/>
              <a:gdLst/>
              <a:ahLst/>
              <a:cxnLst/>
              <a:rect l="l" t="t" r="r" b="b"/>
              <a:pathLst>
                <a:path w="2508" h="2013" extrusionOk="0">
                  <a:moveTo>
                    <a:pt x="2048" y="1"/>
                  </a:moveTo>
                  <a:cubicBezTo>
                    <a:pt x="1928" y="1"/>
                    <a:pt x="1790" y="39"/>
                    <a:pt x="1651" y="121"/>
                  </a:cubicBezTo>
                  <a:cubicBezTo>
                    <a:pt x="1267" y="353"/>
                    <a:pt x="884" y="603"/>
                    <a:pt x="536" y="888"/>
                  </a:cubicBezTo>
                  <a:cubicBezTo>
                    <a:pt x="357" y="1040"/>
                    <a:pt x="223" y="1272"/>
                    <a:pt x="125" y="1495"/>
                  </a:cubicBezTo>
                  <a:cubicBezTo>
                    <a:pt x="0" y="1781"/>
                    <a:pt x="188" y="2004"/>
                    <a:pt x="527" y="2013"/>
                  </a:cubicBezTo>
                  <a:cubicBezTo>
                    <a:pt x="580" y="2004"/>
                    <a:pt x="678" y="2004"/>
                    <a:pt x="759" y="1968"/>
                  </a:cubicBezTo>
                  <a:cubicBezTo>
                    <a:pt x="1365" y="1709"/>
                    <a:pt x="1883" y="1335"/>
                    <a:pt x="2240" y="764"/>
                  </a:cubicBezTo>
                  <a:cubicBezTo>
                    <a:pt x="2364" y="576"/>
                    <a:pt x="2507" y="353"/>
                    <a:pt x="2338" y="121"/>
                  </a:cubicBezTo>
                  <a:cubicBezTo>
                    <a:pt x="2278" y="43"/>
                    <a:pt x="2174" y="1"/>
                    <a:pt x="20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4545750" y="1851950"/>
              <a:ext cx="57425" cy="54400"/>
            </a:xfrm>
            <a:custGeom>
              <a:avLst/>
              <a:gdLst/>
              <a:ahLst/>
              <a:cxnLst/>
              <a:rect l="l" t="t" r="r" b="b"/>
              <a:pathLst>
                <a:path w="2297" h="2176" extrusionOk="0">
                  <a:moveTo>
                    <a:pt x="1958" y="1"/>
                  </a:moveTo>
                  <a:cubicBezTo>
                    <a:pt x="1953" y="1"/>
                    <a:pt x="1947" y="1"/>
                    <a:pt x="1941" y="1"/>
                  </a:cubicBezTo>
                  <a:cubicBezTo>
                    <a:pt x="1834" y="10"/>
                    <a:pt x="1709" y="46"/>
                    <a:pt x="1611" y="99"/>
                  </a:cubicBezTo>
                  <a:cubicBezTo>
                    <a:pt x="1138" y="349"/>
                    <a:pt x="710" y="661"/>
                    <a:pt x="389" y="1081"/>
                  </a:cubicBezTo>
                  <a:cubicBezTo>
                    <a:pt x="237" y="1277"/>
                    <a:pt x="121" y="1509"/>
                    <a:pt x="67" y="1732"/>
                  </a:cubicBezTo>
                  <a:cubicBezTo>
                    <a:pt x="1" y="1991"/>
                    <a:pt x="179" y="2176"/>
                    <a:pt x="415" y="2176"/>
                  </a:cubicBezTo>
                  <a:cubicBezTo>
                    <a:pt x="464" y="2176"/>
                    <a:pt x="515" y="2168"/>
                    <a:pt x="567" y="2151"/>
                  </a:cubicBezTo>
                  <a:cubicBezTo>
                    <a:pt x="638" y="2124"/>
                    <a:pt x="710" y="2089"/>
                    <a:pt x="772" y="2044"/>
                  </a:cubicBezTo>
                  <a:cubicBezTo>
                    <a:pt x="1263" y="1723"/>
                    <a:pt x="1691" y="1339"/>
                    <a:pt x="2039" y="858"/>
                  </a:cubicBezTo>
                  <a:cubicBezTo>
                    <a:pt x="2137" y="715"/>
                    <a:pt x="2208" y="545"/>
                    <a:pt x="2262" y="447"/>
                  </a:cubicBezTo>
                  <a:cubicBezTo>
                    <a:pt x="2297" y="161"/>
                    <a:pt x="2171" y="1"/>
                    <a:pt x="19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4821325" y="1956925"/>
              <a:ext cx="60650" cy="50750"/>
            </a:xfrm>
            <a:custGeom>
              <a:avLst/>
              <a:gdLst/>
              <a:ahLst/>
              <a:cxnLst/>
              <a:rect l="l" t="t" r="r" b="b"/>
              <a:pathLst>
                <a:path w="2426" h="2030" extrusionOk="0">
                  <a:moveTo>
                    <a:pt x="2012" y="0"/>
                  </a:moveTo>
                  <a:cubicBezTo>
                    <a:pt x="1955" y="0"/>
                    <a:pt x="1896" y="9"/>
                    <a:pt x="1837" y="22"/>
                  </a:cubicBezTo>
                  <a:cubicBezTo>
                    <a:pt x="1784" y="31"/>
                    <a:pt x="1730" y="40"/>
                    <a:pt x="1686" y="66"/>
                  </a:cubicBezTo>
                  <a:cubicBezTo>
                    <a:pt x="1186" y="334"/>
                    <a:pt x="677" y="602"/>
                    <a:pt x="321" y="1066"/>
                  </a:cubicBezTo>
                  <a:cubicBezTo>
                    <a:pt x="205" y="1217"/>
                    <a:pt x="107" y="1396"/>
                    <a:pt x="62" y="1574"/>
                  </a:cubicBezTo>
                  <a:cubicBezTo>
                    <a:pt x="1" y="1836"/>
                    <a:pt x="179" y="2029"/>
                    <a:pt x="479" y="2029"/>
                  </a:cubicBezTo>
                  <a:cubicBezTo>
                    <a:pt x="485" y="2029"/>
                    <a:pt x="492" y="2029"/>
                    <a:pt x="499" y="2029"/>
                  </a:cubicBezTo>
                  <a:cubicBezTo>
                    <a:pt x="562" y="2011"/>
                    <a:pt x="686" y="1993"/>
                    <a:pt x="785" y="1931"/>
                  </a:cubicBezTo>
                  <a:cubicBezTo>
                    <a:pt x="1034" y="1770"/>
                    <a:pt x="1284" y="1610"/>
                    <a:pt x="1507" y="1414"/>
                  </a:cubicBezTo>
                  <a:cubicBezTo>
                    <a:pt x="1775" y="1182"/>
                    <a:pt x="2025" y="914"/>
                    <a:pt x="2257" y="637"/>
                  </a:cubicBezTo>
                  <a:cubicBezTo>
                    <a:pt x="2381" y="495"/>
                    <a:pt x="2426" y="307"/>
                    <a:pt x="2301" y="138"/>
                  </a:cubicBezTo>
                  <a:cubicBezTo>
                    <a:pt x="2219" y="33"/>
                    <a:pt x="2119" y="0"/>
                    <a:pt x="20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4557025" y="1932150"/>
              <a:ext cx="56000" cy="51200"/>
            </a:xfrm>
            <a:custGeom>
              <a:avLst/>
              <a:gdLst/>
              <a:ahLst/>
              <a:cxnLst/>
              <a:rect l="l" t="t" r="r" b="b"/>
              <a:pathLst>
                <a:path w="2240" h="2048" extrusionOk="0">
                  <a:moveTo>
                    <a:pt x="1791" y="1"/>
                  </a:moveTo>
                  <a:cubicBezTo>
                    <a:pt x="1703" y="1"/>
                    <a:pt x="1604" y="28"/>
                    <a:pt x="1490" y="85"/>
                  </a:cubicBezTo>
                  <a:cubicBezTo>
                    <a:pt x="1008" y="317"/>
                    <a:pt x="598" y="647"/>
                    <a:pt x="268" y="1075"/>
                  </a:cubicBezTo>
                  <a:cubicBezTo>
                    <a:pt x="152" y="1227"/>
                    <a:pt x="71" y="1441"/>
                    <a:pt x="45" y="1628"/>
                  </a:cubicBezTo>
                  <a:cubicBezTo>
                    <a:pt x="0" y="1896"/>
                    <a:pt x="161" y="2048"/>
                    <a:pt x="482" y="2048"/>
                  </a:cubicBezTo>
                  <a:cubicBezTo>
                    <a:pt x="535" y="2030"/>
                    <a:pt x="660" y="2021"/>
                    <a:pt x="758" y="1967"/>
                  </a:cubicBezTo>
                  <a:cubicBezTo>
                    <a:pt x="1303" y="1655"/>
                    <a:pt x="1775" y="1263"/>
                    <a:pt x="2096" y="718"/>
                  </a:cubicBezTo>
                  <a:cubicBezTo>
                    <a:pt x="2239" y="460"/>
                    <a:pt x="2221" y="281"/>
                    <a:pt x="2061" y="112"/>
                  </a:cubicBezTo>
                  <a:cubicBezTo>
                    <a:pt x="1983" y="39"/>
                    <a:pt x="1895" y="1"/>
                    <a:pt x="17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4739075" y="2060950"/>
              <a:ext cx="62400" cy="48650"/>
            </a:xfrm>
            <a:custGeom>
              <a:avLst/>
              <a:gdLst/>
              <a:ahLst/>
              <a:cxnLst/>
              <a:rect l="l" t="t" r="r" b="b"/>
              <a:pathLst>
                <a:path w="2496" h="1946" extrusionOk="0">
                  <a:moveTo>
                    <a:pt x="2158" y="1"/>
                  </a:moveTo>
                  <a:cubicBezTo>
                    <a:pt x="2110" y="1"/>
                    <a:pt x="2061" y="7"/>
                    <a:pt x="2014" y="18"/>
                  </a:cubicBezTo>
                  <a:cubicBezTo>
                    <a:pt x="1951" y="36"/>
                    <a:pt x="1889" y="45"/>
                    <a:pt x="1826" y="72"/>
                  </a:cubicBezTo>
                  <a:cubicBezTo>
                    <a:pt x="1282" y="321"/>
                    <a:pt x="774" y="625"/>
                    <a:pt x="372" y="1080"/>
                  </a:cubicBezTo>
                  <a:cubicBezTo>
                    <a:pt x="283" y="1187"/>
                    <a:pt x="194" y="1303"/>
                    <a:pt x="131" y="1428"/>
                  </a:cubicBezTo>
                  <a:cubicBezTo>
                    <a:pt x="0" y="1725"/>
                    <a:pt x="135" y="1945"/>
                    <a:pt x="443" y="1945"/>
                  </a:cubicBezTo>
                  <a:cubicBezTo>
                    <a:pt x="449" y="1945"/>
                    <a:pt x="455" y="1945"/>
                    <a:pt x="462" y="1945"/>
                  </a:cubicBezTo>
                  <a:cubicBezTo>
                    <a:pt x="488" y="1945"/>
                    <a:pt x="515" y="1945"/>
                    <a:pt x="542" y="1936"/>
                  </a:cubicBezTo>
                  <a:cubicBezTo>
                    <a:pt x="1345" y="1713"/>
                    <a:pt x="1969" y="1222"/>
                    <a:pt x="2433" y="544"/>
                  </a:cubicBezTo>
                  <a:cubicBezTo>
                    <a:pt x="2496" y="455"/>
                    <a:pt x="2478" y="259"/>
                    <a:pt x="2424" y="152"/>
                  </a:cubicBezTo>
                  <a:cubicBezTo>
                    <a:pt x="2374" y="39"/>
                    <a:pt x="2270" y="1"/>
                    <a:pt x="21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4660725" y="2050900"/>
              <a:ext cx="59575" cy="48625"/>
            </a:xfrm>
            <a:custGeom>
              <a:avLst/>
              <a:gdLst/>
              <a:ahLst/>
              <a:cxnLst/>
              <a:rect l="l" t="t" r="r" b="b"/>
              <a:pathLst>
                <a:path w="2383" h="1945" extrusionOk="0">
                  <a:moveTo>
                    <a:pt x="1874" y="1"/>
                  </a:moveTo>
                  <a:cubicBezTo>
                    <a:pt x="1820" y="19"/>
                    <a:pt x="1713" y="36"/>
                    <a:pt x="1633" y="90"/>
                  </a:cubicBezTo>
                  <a:cubicBezTo>
                    <a:pt x="1267" y="322"/>
                    <a:pt x="910" y="545"/>
                    <a:pt x="571" y="795"/>
                  </a:cubicBezTo>
                  <a:cubicBezTo>
                    <a:pt x="411" y="920"/>
                    <a:pt x="286" y="1098"/>
                    <a:pt x="170" y="1268"/>
                  </a:cubicBezTo>
                  <a:cubicBezTo>
                    <a:pt x="54" y="1428"/>
                    <a:pt x="0" y="1624"/>
                    <a:pt x="143" y="1803"/>
                  </a:cubicBezTo>
                  <a:cubicBezTo>
                    <a:pt x="227" y="1908"/>
                    <a:pt x="330" y="1945"/>
                    <a:pt x="438" y="1945"/>
                  </a:cubicBezTo>
                  <a:cubicBezTo>
                    <a:pt x="514" y="1945"/>
                    <a:pt x="592" y="1927"/>
                    <a:pt x="669" y="1901"/>
                  </a:cubicBezTo>
                  <a:cubicBezTo>
                    <a:pt x="750" y="1883"/>
                    <a:pt x="821" y="1847"/>
                    <a:pt x="884" y="1821"/>
                  </a:cubicBezTo>
                  <a:cubicBezTo>
                    <a:pt x="1347" y="1598"/>
                    <a:pt x="1731" y="1268"/>
                    <a:pt x="2061" y="884"/>
                  </a:cubicBezTo>
                  <a:cubicBezTo>
                    <a:pt x="2168" y="777"/>
                    <a:pt x="2240" y="634"/>
                    <a:pt x="2293" y="491"/>
                  </a:cubicBezTo>
                  <a:cubicBezTo>
                    <a:pt x="2382" y="233"/>
                    <a:pt x="2195" y="1"/>
                    <a:pt x="18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4742575" y="1991775"/>
              <a:ext cx="57475" cy="47550"/>
            </a:xfrm>
            <a:custGeom>
              <a:avLst/>
              <a:gdLst/>
              <a:ahLst/>
              <a:cxnLst/>
              <a:rect l="l" t="t" r="r" b="b"/>
              <a:pathLst>
                <a:path w="2299" h="1902" extrusionOk="0">
                  <a:moveTo>
                    <a:pt x="1900" y="1"/>
                  </a:moveTo>
                  <a:cubicBezTo>
                    <a:pt x="1889" y="1"/>
                    <a:pt x="1877" y="1"/>
                    <a:pt x="1865" y="2"/>
                  </a:cubicBezTo>
                  <a:cubicBezTo>
                    <a:pt x="1776" y="11"/>
                    <a:pt x="1678" y="28"/>
                    <a:pt x="1597" y="64"/>
                  </a:cubicBezTo>
                  <a:cubicBezTo>
                    <a:pt x="1044" y="305"/>
                    <a:pt x="571" y="653"/>
                    <a:pt x="206" y="1144"/>
                  </a:cubicBezTo>
                  <a:cubicBezTo>
                    <a:pt x="152" y="1215"/>
                    <a:pt x="107" y="1295"/>
                    <a:pt x="81" y="1384"/>
                  </a:cubicBezTo>
                  <a:cubicBezTo>
                    <a:pt x="0" y="1679"/>
                    <a:pt x="170" y="1893"/>
                    <a:pt x="509" y="1902"/>
                  </a:cubicBezTo>
                  <a:cubicBezTo>
                    <a:pt x="553" y="1893"/>
                    <a:pt x="634" y="1884"/>
                    <a:pt x="705" y="1857"/>
                  </a:cubicBezTo>
                  <a:cubicBezTo>
                    <a:pt x="1285" y="1616"/>
                    <a:pt x="1758" y="1260"/>
                    <a:pt x="2097" y="724"/>
                  </a:cubicBezTo>
                  <a:cubicBezTo>
                    <a:pt x="2150" y="644"/>
                    <a:pt x="2195" y="546"/>
                    <a:pt x="2222" y="448"/>
                  </a:cubicBezTo>
                  <a:cubicBezTo>
                    <a:pt x="2299" y="191"/>
                    <a:pt x="2163" y="1"/>
                    <a:pt x="19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664500" y="1969700"/>
              <a:ext cx="57750" cy="46450"/>
            </a:xfrm>
            <a:custGeom>
              <a:avLst/>
              <a:gdLst/>
              <a:ahLst/>
              <a:cxnLst/>
              <a:rect l="l" t="t" r="r" b="b"/>
              <a:pathLst>
                <a:path w="2310" h="1858" extrusionOk="0">
                  <a:moveTo>
                    <a:pt x="1909" y="0"/>
                  </a:moveTo>
                  <a:cubicBezTo>
                    <a:pt x="1898" y="0"/>
                    <a:pt x="1886" y="1"/>
                    <a:pt x="1874" y="1"/>
                  </a:cubicBezTo>
                  <a:cubicBezTo>
                    <a:pt x="1785" y="1"/>
                    <a:pt x="1696" y="28"/>
                    <a:pt x="1616" y="64"/>
                  </a:cubicBezTo>
                  <a:cubicBezTo>
                    <a:pt x="1072" y="305"/>
                    <a:pt x="625" y="671"/>
                    <a:pt x="242" y="1117"/>
                  </a:cubicBezTo>
                  <a:cubicBezTo>
                    <a:pt x="188" y="1179"/>
                    <a:pt x="153" y="1250"/>
                    <a:pt x="126" y="1322"/>
                  </a:cubicBezTo>
                  <a:cubicBezTo>
                    <a:pt x="1" y="1634"/>
                    <a:pt x="162" y="1857"/>
                    <a:pt x="501" y="1857"/>
                  </a:cubicBezTo>
                  <a:cubicBezTo>
                    <a:pt x="1089" y="1857"/>
                    <a:pt x="2106" y="1063"/>
                    <a:pt x="2249" y="483"/>
                  </a:cubicBezTo>
                  <a:cubicBezTo>
                    <a:pt x="2249" y="474"/>
                    <a:pt x="2258" y="456"/>
                    <a:pt x="2258" y="448"/>
                  </a:cubicBezTo>
                  <a:cubicBezTo>
                    <a:pt x="2309" y="191"/>
                    <a:pt x="2164" y="0"/>
                    <a:pt x="19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4624825" y="1815325"/>
              <a:ext cx="54350" cy="51375"/>
            </a:xfrm>
            <a:custGeom>
              <a:avLst/>
              <a:gdLst/>
              <a:ahLst/>
              <a:cxnLst/>
              <a:rect l="l" t="t" r="r" b="b"/>
              <a:pathLst>
                <a:path w="2174" h="2055" extrusionOk="0">
                  <a:moveTo>
                    <a:pt x="1799" y="0"/>
                  </a:moveTo>
                  <a:cubicBezTo>
                    <a:pt x="1783" y="0"/>
                    <a:pt x="1766" y="1"/>
                    <a:pt x="1749" y="3"/>
                  </a:cubicBezTo>
                  <a:cubicBezTo>
                    <a:pt x="1650" y="21"/>
                    <a:pt x="1543" y="48"/>
                    <a:pt x="1472" y="110"/>
                  </a:cubicBezTo>
                  <a:cubicBezTo>
                    <a:pt x="1071" y="458"/>
                    <a:pt x="660" y="797"/>
                    <a:pt x="294" y="1163"/>
                  </a:cubicBezTo>
                  <a:cubicBezTo>
                    <a:pt x="161" y="1297"/>
                    <a:pt x="89" y="1502"/>
                    <a:pt x="54" y="1680"/>
                  </a:cubicBezTo>
                  <a:cubicBezTo>
                    <a:pt x="0" y="1903"/>
                    <a:pt x="152" y="2046"/>
                    <a:pt x="428" y="2055"/>
                  </a:cubicBezTo>
                  <a:cubicBezTo>
                    <a:pt x="482" y="2037"/>
                    <a:pt x="589" y="2019"/>
                    <a:pt x="678" y="1975"/>
                  </a:cubicBezTo>
                  <a:cubicBezTo>
                    <a:pt x="1213" y="1698"/>
                    <a:pt x="1659" y="1315"/>
                    <a:pt x="1989" y="806"/>
                  </a:cubicBezTo>
                  <a:cubicBezTo>
                    <a:pt x="2061" y="690"/>
                    <a:pt x="2105" y="547"/>
                    <a:pt x="2132" y="414"/>
                  </a:cubicBezTo>
                  <a:cubicBezTo>
                    <a:pt x="2174" y="172"/>
                    <a:pt x="2029" y="0"/>
                    <a:pt x="17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4760425" y="1885475"/>
              <a:ext cx="56825" cy="44800"/>
            </a:xfrm>
            <a:custGeom>
              <a:avLst/>
              <a:gdLst/>
              <a:ahLst/>
              <a:cxnLst/>
              <a:rect l="l" t="t" r="r" b="b"/>
              <a:pathLst>
                <a:path w="2273" h="1792" extrusionOk="0">
                  <a:moveTo>
                    <a:pt x="1847" y="0"/>
                  </a:moveTo>
                  <a:cubicBezTo>
                    <a:pt x="1795" y="0"/>
                    <a:pt x="1738" y="8"/>
                    <a:pt x="1677" y="25"/>
                  </a:cubicBezTo>
                  <a:cubicBezTo>
                    <a:pt x="1115" y="186"/>
                    <a:pt x="633" y="480"/>
                    <a:pt x="259" y="935"/>
                  </a:cubicBezTo>
                  <a:cubicBezTo>
                    <a:pt x="170" y="1051"/>
                    <a:pt x="89" y="1203"/>
                    <a:pt x="62" y="1345"/>
                  </a:cubicBezTo>
                  <a:cubicBezTo>
                    <a:pt x="0" y="1613"/>
                    <a:pt x="170" y="1791"/>
                    <a:pt x="446" y="1791"/>
                  </a:cubicBezTo>
                  <a:cubicBezTo>
                    <a:pt x="449" y="1792"/>
                    <a:pt x="452" y="1792"/>
                    <a:pt x="456" y="1792"/>
                  </a:cubicBezTo>
                  <a:cubicBezTo>
                    <a:pt x="993" y="1792"/>
                    <a:pt x="2008" y="1048"/>
                    <a:pt x="2168" y="543"/>
                  </a:cubicBezTo>
                  <a:cubicBezTo>
                    <a:pt x="2273" y="227"/>
                    <a:pt x="2125" y="0"/>
                    <a:pt x="18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4574175" y="2085875"/>
              <a:ext cx="57125" cy="49350"/>
            </a:xfrm>
            <a:custGeom>
              <a:avLst/>
              <a:gdLst/>
              <a:ahLst/>
              <a:cxnLst/>
              <a:rect l="l" t="t" r="r" b="b"/>
              <a:pathLst>
                <a:path w="2285" h="1974" extrusionOk="0">
                  <a:moveTo>
                    <a:pt x="1941" y="1"/>
                  </a:moveTo>
                  <a:cubicBezTo>
                    <a:pt x="1873" y="1"/>
                    <a:pt x="1802" y="23"/>
                    <a:pt x="1732" y="56"/>
                  </a:cubicBezTo>
                  <a:cubicBezTo>
                    <a:pt x="1170" y="323"/>
                    <a:pt x="643" y="654"/>
                    <a:pt x="260" y="1162"/>
                  </a:cubicBezTo>
                  <a:cubicBezTo>
                    <a:pt x="170" y="1287"/>
                    <a:pt x="90" y="1430"/>
                    <a:pt x="54" y="1572"/>
                  </a:cubicBezTo>
                  <a:cubicBezTo>
                    <a:pt x="1" y="1804"/>
                    <a:pt x="153" y="1974"/>
                    <a:pt x="474" y="1974"/>
                  </a:cubicBezTo>
                  <a:cubicBezTo>
                    <a:pt x="581" y="1929"/>
                    <a:pt x="786" y="1885"/>
                    <a:pt x="929" y="1769"/>
                  </a:cubicBezTo>
                  <a:cubicBezTo>
                    <a:pt x="1295" y="1474"/>
                    <a:pt x="1651" y="1144"/>
                    <a:pt x="1999" y="823"/>
                  </a:cubicBezTo>
                  <a:cubicBezTo>
                    <a:pt x="2080" y="752"/>
                    <a:pt x="2133" y="636"/>
                    <a:pt x="2187" y="529"/>
                  </a:cubicBezTo>
                  <a:cubicBezTo>
                    <a:pt x="2258" y="386"/>
                    <a:pt x="2285" y="234"/>
                    <a:pt x="2160" y="100"/>
                  </a:cubicBezTo>
                  <a:cubicBezTo>
                    <a:pt x="2093" y="29"/>
                    <a:pt x="2019" y="1"/>
                    <a:pt x="1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4695725" y="1764550"/>
              <a:ext cx="53775" cy="47975"/>
            </a:xfrm>
            <a:custGeom>
              <a:avLst/>
              <a:gdLst/>
              <a:ahLst/>
              <a:cxnLst/>
              <a:rect l="l" t="t" r="r" b="b"/>
              <a:pathLst>
                <a:path w="2151" h="1919" extrusionOk="0">
                  <a:moveTo>
                    <a:pt x="1776" y="0"/>
                  </a:moveTo>
                  <a:cubicBezTo>
                    <a:pt x="1625" y="9"/>
                    <a:pt x="1464" y="63"/>
                    <a:pt x="1339" y="134"/>
                  </a:cubicBezTo>
                  <a:cubicBezTo>
                    <a:pt x="884" y="402"/>
                    <a:pt x="518" y="767"/>
                    <a:pt x="206" y="1178"/>
                  </a:cubicBezTo>
                  <a:cubicBezTo>
                    <a:pt x="135" y="1267"/>
                    <a:pt x="81" y="1383"/>
                    <a:pt x="54" y="1490"/>
                  </a:cubicBezTo>
                  <a:cubicBezTo>
                    <a:pt x="1" y="1722"/>
                    <a:pt x="153" y="1909"/>
                    <a:pt x="456" y="1918"/>
                  </a:cubicBezTo>
                  <a:cubicBezTo>
                    <a:pt x="536" y="1882"/>
                    <a:pt x="697" y="1847"/>
                    <a:pt x="813" y="1758"/>
                  </a:cubicBezTo>
                  <a:cubicBezTo>
                    <a:pt x="1179" y="1445"/>
                    <a:pt x="1526" y="1124"/>
                    <a:pt x="1874" y="794"/>
                  </a:cubicBezTo>
                  <a:cubicBezTo>
                    <a:pt x="1972" y="705"/>
                    <a:pt x="2035" y="562"/>
                    <a:pt x="2080" y="428"/>
                  </a:cubicBezTo>
                  <a:cubicBezTo>
                    <a:pt x="2151" y="205"/>
                    <a:pt x="2008" y="0"/>
                    <a:pt x="17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4659175" y="1875200"/>
              <a:ext cx="49975" cy="47500"/>
            </a:xfrm>
            <a:custGeom>
              <a:avLst/>
              <a:gdLst/>
              <a:ahLst/>
              <a:cxnLst/>
              <a:rect l="l" t="t" r="r" b="b"/>
              <a:pathLst>
                <a:path w="1999" h="1900" extrusionOk="0">
                  <a:moveTo>
                    <a:pt x="1570" y="0"/>
                  </a:moveTo>
                  <a:cubicBezTo>
                    <a:pt x="1479" y="0"/>
                    <a:pt x="1385" y="26"/>
                    <a:pt x="1293" y="53"/>
                  </a:cubicBezTo>
                  <a:cubicBezTo>
                    <a:pt x="1240" y="70"/>
                    <a:pt x="1195" y="88"/>
                    <a:pt x="1151" y="115"/>
                  </a:cubicBezTo>
                  <a:cubicBezTo>
                    <a:pt x="749" y="383"/>
                    <a:pt x="375" y="686"/>
                    <a:pt x="143" y="1105"/>
                  </a:cubicBezTo>
                  <a:cubicBezTo>
                    <a:pt x="62" y="1248"/>
                    <a:pt x="18" y="1426"/>
                    <a:pt x="9" y="1578"/>
                  </a:cubicBezTo>
                  <a:cubicBezTo>
                    <a:pt x="0" y="1784"/>
                    <a:pt x="141" y="1900"/>
                    <a:pt x="391" y="1900"/>
                  </a:cubicBezTo>
                  <a:cubicBezTo>
                    <a:pt x="400" y="1900"/>
                    <a:pt x="410" y="1899"/>
                    <a:pt x="419" y="1899"/>
                  </a:cubicBezTo>
                  <a:cubicBezTo>
                    <a:pt x="491" y="1872"/>
                    <a:pt x="607" y="1837"/>
                    <a:pt x="722" y="1774"/>
                  </a:cubicBezTo>
                  <a:cubicBezTo>
                    <a:pt x="1195" y="1507"/>
                    <a:pt x="1543" y="1114"/>
                    <a:pt x="1820" y="650"/>
                  </a:cubicBezTo>
                  <a:cubicBezTo>
                    <a:pt x="1918" y="481"/>
                    <a:pt x="1998" y="293"/>
                    <a:pt x="1838" y="115"/>
                  </a:cubicBezTo>
                  <a:cubicBezTo>
                    <a:pt x="1756" y="28"/>
                    <a:pt x="1665" y="0"/>
                    <a:pt x="1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33"/>
          <p:cNvGrpSpPr/>
          <p:nvPr/>
        </p:nvGrpSpPr>
        <p:grpSpPr>
          <a:xfrm>
            <a:off x="3130865" y="968759"/>
            <a:ext cx="622527" cy="385425"/>
            <a:chOff x="3146150" y="4162950"/>
            <a:chExt cx="129375" cy="80100"/>
          </a:xfrm>
        </p:grpSpPr>
        <p:sp>
          <p:nvSpPr>
            <p:cNvPr id="618" name="Google Shape;618;p33"/>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50" name="Google Shape;1050;p38"/>
          <p:cNvSpPr/>
          <p:nvPr/>
        </p:nvSpPr>
        <p:spPr>
          <a:xfrm>
            <a:off x="683029" y="277640"/>
            <a:ext cx="3012363" cy="433708"/>
          </a:xfrm>
          <a:custGeom>
            <a:avLst/>
            <a:gdLst/>
            <a:ahLst/>
            <a:cxnLst/>
            <a:rect l="l" t="t" r="r" b="b"/>
            <a:pathLst>
              <a:path w="59615" h="6986" extrusionOk="0">
                <a:moveTo>
                  <a:pt x="27088" y="0"/>
                </a:moveTo>
                <a:cubicBezTo>
                  <a:pt x="26590" y="0"/>
                  <a:pt x="26117" y="9"/>
                  <a:pt x="25712" y="31"/>
                </a:cubicBezTo>
                <a:cubicBezTo>
                  <a:pt x="24827" y="91"/>
                  <a:pt x="23910" y="104"/>
                  <a:pt x="22963" y="104"/>
                </a:cubicBezTo>
                <a:cubicBezTo>
                  <a:pt x="22254" y="104"/>
                  <a:pt x="21528" y="96"/>
                  <a:pt x="20784" y="96"/>
                </a:cubicBezTo>
                <a:cubicBezTo>
                  <a:pt x="20246" y="96"/>
                  <a:pt x="19697" y="100"/>
                  <a:pt x="19140" y="113"/>
                </a:cubicBezTo>
                <a:cubicBezTo>
                  <a:pt x="17702" y="147"/>
                  <a:pt x="11023" y="170"/>
                  <a:pt x="6002" y="170"/>
                </a:cubicBezTo>
                <a:cubicBezTo>
                  <a:pt x="2899" y="170"/>
                  <a:pt x="429" y="161"/>
                  <a:pt x="219" y="141"/>
                </a:cubicBezTo>
                <a:cubicBezTo>
                  <a:pt x="219" y="141"/>
                  <a:pt x="110" y="1482"/>
                  <a:pt x="137" y="1564"/>
                </a:cubicBezTo>
                <a:cubicBezTo>
                  <a:pt x="137" y="1619"/>
                  <a:pt x="165" y="2797"/>
                  <a:pt x="165" y="2797"/>
                </a:cubicBezTo>
                <a:lnTo>
                  <a:pt x="165" y="3070"/>
                </a:lnTo>
                <a:cubicBezTo>
                  <a:pt x="165" y="3070"/>
                  <a:pt x="329" y="3591"/>
                  <a:pt x="356" y="3837"/>
                </a:cubicBezTo>
                <a:cubicBezTo>
                  <a:pt x="356" y="4083"/>
                  <a:pt x="247" y="4795"/>
                  <a:pt x="137" y="4932"/>
                </a:cubicBezTo>
                <a:cubicBezTo>
                  <a:pt x="0" y="5097"/>
                  <a:pt x="83" y="6931"/>
                  <a:pt x="83" y="6931"/>
                </a:cubicBezTo>
                <a:lnTo>
                  <a:pt x="658" y="6959"/>
                </a:lnTo>
                <a:cubicBezTo>
                  <a:pt x="658" y="6959"/>
                  <a:pt x="18099" y="6767"/>
                  <a:pt x="20263" y="6657"/>
                </a:cubicBezTo>
                <a:cubicBezTo>
                  <a:pt x="20651" y="6637"/>
                  <a:pt x="21171" y="6629"/>
                  <a:pt x="21763" y="6629"/>
                </a:cubicBezTo>
                <a:cubicBezTo>
                  <a:pt x="24426" y="6629"/>
                  <a:pt x="28532" y="6794"/>
                  <a:pt x="28532" y="6794"/>
                </a:cubicBezTo>
                <a:lnTo>
                  <a:pt x="59445" y="6986"/>
                </a:lnTo>
                <a:lnTo>
                  <a:pt x="59445" y="6438"/>
                </a:lnTo>
                <a:lnTo>
                  <a:pt x="59473" y="6028"/>
                </a:lnTo>
                <a:lnTo>
                  <a:pt x="59555" y="5288"/>
                </a:lnTo>
                <a:cubicBezTo>
                  <a:pt x="59603" y="4961"/>
                  <a:pt x="59614" y="4870"/>
                  <a:pt x="59611" y="4870"/>
                </a:cubicBezTo>
                <a:lnTo>
                  <a:pt x="59611" y="4870"/>
                </a:lnTo>
                <a:cubicBezTo>
                  <a:pt x="59608" y="4870"/>
                  <a:pt x="59582" y="5014"/>
                  <a:pt x="59582" y="5014"/>
                </a:cubicBezTo>
                <a:lnTo>
                  <a:pt x="59582" y="4494"/>
                </a:lnTo>
                <a:lnTo>
                  <a:pt x="59610" y="3207"/>
                </a:lnTo>
                <a:cubicBezTo>
                  <a:pt x="59610" y="3207"/>
                  <a:pt x="59555" y="1537"/>
                  <a:pt x="59528" y="1236"/>
                </a:cubicBezTo>
                <a:cubicBezTo>
                  <a:pt x="59473" y="907"/>
                  <a:pt x="59528" y="277"/>
                  <a:pt x="59528" y="277"/>
                </a:cubicBezTo>
                <a:cubicBezTo>
                  <a:pt x="59443" y="258"/>
                  <a:pt x="59087" y="249"/>
                  <a:pt x="58561" y="249"/>
                </a:cubicBezTo>
                <a:cubicBezTo>
                  <a:pt x="56193" y="249"/>
                  <a:pt x="50382" y="414"/>
                  <a:pt x="50382" y="414"/>
                </a:cubicBezTo>
                <a:lnTo>
                  <a:pt x="31462" y="141"/>
                </a:lnTo>
                <a:cubicBezTo>
                  <a:pt x="31462" y="141"/>
                  <a:pt x="29078" y="0"/>
                  <a:pt x="27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8"/>
          <p:cNvSpPr txBox="1">
            <a:spLocks noGrp="1"/>
          </p:cNvSpPr>
          <p:nvPr>
            <p:ph type="title"/>
          </p:nvPr>
        </p:nvSpPr>
        <p:spPr>
          <a:xfrm>
            <a:off x="749390" y="188051"/>
            <a:ext cx="2851060" cy="62616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smtClean="0"/>
              <a:t>Webserver </a:t>
            </a:r>
            <a:endParaRPr dirty="0"/>
          </a:p>
        </p:txBody>
      </p:sp>
      <p:sp>
        <p:nvSpPr>
          <p:cNvPr id="3" name="Rectangle 2"/>
          <p:cNvSpPr/>
          <p:nvPr/>
        </p:nvSpPr>
        <p:spPr>
          <a:xfrm>
            <a:off x="536470" y="1465090"/>
            <a:ext cx="3825980" cy="2031325"/>
          </a:xfrm>
          <a:prstGeom prst="rect">
            <a:avLst/>
          </a:prstGeom>
        </p:spPr>
        <p:txBody>
          <a:bodyPr wrap="square">
            <a:spAutoFit/>
          </a:bodyPr>
          <a:lstStyle/>
          <a:p>
            <a:r>
              <a:rPr lang="en-US" sz="1800" dirty="0">
                <a:solidFill>
                  <a:srgbClr val="49304F"/>
                </a:solidFill>
                <a:latin typeface="Patrick Hand" panose="020B0604020202020204" charset="0"/>
                <a:sym typeface="Red Hat Text"/>
              </a:rPr>
              <a:t>A web server is software and hardware that uses HTTP (Hypertext Transfer Protocol) and other protocols to respond to client requests made over the World Wide Web. The main job of a web server is to display website content through storing, processing and delivering webpages to users.</a:t>
            </a:r>
          </a:p>
        </p:txBody>
      </p:sp>
      <p:pic>
        <p:nvPicPr>
          <p:cNvPr id="1026" name="Picture 2" descr="Web Server and Its Type - GeeksforGeeks"/>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6849"/>
          <a:stretch/>
        </p:blipFill>
        <p:spPr bwMode="auto">
          <a:xfrm>
            <a:off x="4699145" y="1666874"/>
            <a:ext cx="4257530" cy="129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411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p:nvPr/>
        </p:nvSpPr>
        <p:spPr>
          <a:xfrm flipH="1">
            <a:off x="395676" y="274700"/>
            <a:ext cx="4328724" cy="592075"/>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35"/>
          <p:cNvSpPr txBox="1">
            <a:spLocks noGrp="1"/>
          </p:cNvSpPr>
          <p:nvPr>
            <p:ph type="title"/>
          </p:nvPr>
        </p:nvSpPr>
        <p:spPr>
          <a:xfrm>
            <a:off x="637565" y="294075"/>
            <a:ext cx="3620109"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Installing Libraries</a:t>
            </a:r>
            <a:endParaRPr sz="4400" dirty="0"/>
          </a:p>
        </p:txBody>
      </p:sp>
      <p:sp>
        <p:nvSpPr>
          <p:cNvPr id="2" name="Rectangle 1"/>
          <p:cNvSpPr/>
          <p:nvPr/>
        </p:nvSpPr>
        <p:spPr>
          <a:xfrm>
            <a:off x="742340" y="886150"/>
            <a:ext cx="5487009" cy="3939155"/>
          </a:xfrm>
          <a:prstGeom prst="rect">
            <a:avLst/>
          </a:prstGeom>
        </p:spPr>
        <p:txBody>
          <a:bodyPr wrap="square">
            <a:spAutoFit/>
          </a:bodyPr>
          <a:lstStyle/>
          <a:p>
            <a:pPr>
              <a:lnSpc>
                <a:spcPct val="150000"/>
              </a:lnSpc>
            </a:pPr>
            <a:r>
              <a:rPr lang="en-US" dirty="0">
                <a:solidFill>
                  <a:schemeClr val="accent2"/>
                </a:solidFill>
                <a:latin typeface="Patrick Hand" panose="020B0604020202020204" charset="0"/>
                <a:sym typeface="Red Hat Text"/>
              </a:rPr>
              <a:t>sudo apt-get install </a:t>
            </a:r>
            <a:r>
              <a:rPr lang="en-US" dirty="0" smtClean="0">
                <a:solidFill>
                  <a:schemeClr val="accent2"/>
                </a:solidFill>
                <a:latin typeface="Patrick Hand" panose="020B0604020202020204" charset="0"/>
                <a:sym typeface="Red Hat Text"/>
              </a:rPr>
              <a:t>apache2</a:t>
            </a:r>
          </a:p>
          <a:p>
            <a:pPr>
              <a:lnSpc>
                <a:spcPct val="150000"/>
              </a:lnSpc>
            </a:pPr>
            <a:r>
              <a:rPr lang="en-US" dirty="0">
                <a:solidFill>
                  <a:schemeClr val="accent2"/>
                </a:solidFill>
                <a:latin typeface="Patrick Hand" panose="020B0604020202020204" charset="0"/>
                <a:sym typeface="Red Hat Text"/>
              </a:rPr>
              <a:t>sudo apt-get install </a:t>
            </a:r>
            <a:r>
              <a:rPr lang="en-US" dirty="0" err="1">
                <a:solidFill>
                  <a:schemeClr val="accent2"/>
                </a:solidFill>
                <a:latin typeface="Patrick Hand" panose="020B0604020202020204" charset="0"/>
                <a:sym typeface="Red Hat Text"/>
              </a:rPr>
              <a:t>php</a:t>
            </a:r>
            <a:r>
              <a:rPr lang="en-US" dirty="0">
                <a:solidFill>
                  <a:schemeClr val="accent2"/>
                </a:solidFill>
                <a:latin typeface="Patrick Hand" panose="020B0604020202020204" charset="0"/>
                <a:sym typeface="Red Hat Text"/>
              </a:rPr>
              <a:t> </a:t>
            </a:r>
            <a:r>
              <a:rPr lang="en-US" dirty="0" smtClean="0">
                <a:solidFill>
                  <a:schemeClr val="accent2"/>
                </a:solidFill>
                <a:latin typeface="Patrick Hand" panose="020B0604020202020204" charset="0"/>
                <a:sym typeface="Red Hat Text"/>
              </a:rPr>
              <a:t>libapache2-mod-php</a:t>
            </a:r>
          </a:p>
          <a:p>
            <a:pPr>
              <a:lnSpc>
                <a:spcPct val="150000"/>
              </a:lnSpc>
            </a:pPr>
            <a:endParaRPr lang="en-US" dirty="0">
              <a:solidFill>
                <a:schemeClr val="accent2"/>
              </a:solidFill>
              <a:latin typeface="Patrick Hand" panose="020B0604020202020204" charset="0"/>
              <a:sym typeface="Red Hat Text"/>
            </a:endParaRPr>
          </a:p>
          <a:p>
            <a:pPr>
              <a:lnSpc>
                <a:spcPct val="150000"/>
              </a:lnSpc>
            </a:pPr>
            <a:r>
              <a:rPr lang="en-US" dirty="0" smtClean="0">
                <a:solidFill>
                  <a:schemeClr val="accent2"/>
                </a:solidFill>
                <a:latin typeface="Patrick Hand" panose="020B0604020202020204" charset="0"/>
                <a:sym typeface="Red Hat Text"/>
              </a:rPr>
              <a:t>sudo </a:t>
            </a:r>
            <a:r>
              <a:rPr lang="en-US" dirty="0">
                <a:solidFill>
                  <a:schemeClr val="accent2"/>
                </a:solidFill>
                <a:latin typeface="Patrick Hand" panose="020B0604020202020204" charset="0"/>
                <a:sym typeface="Red Hat Text"/>
              </a:rPr>
              <a:t>apt-get purge </a:t>
            </a:r>
            <a:r>
              <a:rPr lang="en-US" dirty="0" err="1">
                <a:solidFill>
                  <a:schemeClr val="accent2"/>
                </a:solidFill>
                <a:latin typeface="Patrick Hand" panose="020B0604020202020204" charset="0"/>
                <a:sym typeface="Red Hat Text"/>
              </a:rPr>
              <a:t>wiringpi</a:t>
            </a:r>
            <a:endParaRPr lang="en-US" dirty="0">
              <a:solidFill>
                <a:schemeClr val="accent2"/>
              </a:solidFill>
              <a:latin typeface="Patrick Hand" panose="020B0604020202020204" charset="0"/>
              <a:sym typeface="Red Hat Text"/>
            </a:endParaRPr>
          </a:p>
          <a:p>
            <a:pPr>
              <a:lnSpc>
                <a:spcPct val="150000"/>
              </a:lnSpc>
            </a:pPr>
            <a:r>
              <a:rPr lang="en-US" dirty="0" smtClean="0">
                <a:solidFill>
                  <a:schemeClr val="accent2"/>
                </a:solidFill>
                <a:latin typeface="Patrick Hand" panose="020B0604020202020204" charset="0"/>
                <a:sym typeface="Red Hat Text"/>
              </a:rPr>
              <a:t>hash </a:t>
            </a:r>
            <a:r>
              <a:rPr lang="en-US" dirty="0">
                <a:solidFill>
                  <a:schemeClr val="accent2"/>
                </a:solidFill>
                <a:latin typeface="Patrick Hand" panose="020B0604020202020204" charset="0"/>
                <a:sym typeface="Red Hat Text"/>
              </a:rPr>
              <a:t>-r</a:t>
            </a:r>
          </a:p>
          <a:p>
            <a:pPr>
              <a:lnSpc>
                <a:spcPct val="150000"/>
              </a:lnSpc>
            </a:pPr>
            <a:r>
              <a:rPr lang="en-US" dirty="0" err="1" smtClean="0">
                <a:solidFill>
                  <a:schemeClr val="accent2"/>
                </a:solidFill>
                <a:latin typeface="Patrick Hand" panose="020B0604020202020204" charset="0"/>
                <a:sym typeface="Red Hat Text"/>
              </a:rPr>
              <a:t>git</a:t>
            </a:r>
            <a:r>
              <a:rPr lang="en-US" dirty="0" smtClean="0">
                <a:solidFill>
                  <a:schemeClr val="accent2"/>
                </a:solidFill>
                <a:latin typeface="Patrick Hand" panose="020B0604020202020204" charset="0"/>
                <a:sym typeface="Red Hat Text"/>
              </a:rPr>
              <a:t> </a:t>
            </a:r>
            <a:r>
              <a:rPr lang="en-US" dirty="0">
                <a:solidFill>
                  <a:schemeClr val="accent2"/>
                </a:solidFill>
                <a:latin typeface="Patrick Hand" panose="020B0604020202020204" charset="0"/>
                <a:sym typeface="Red Hat Text"/>
              </a:rPr>
              <a:t>clone --branch final_official_2.50 https://github.com/WiringPi/WiringPi.git ~/</a:t>
            </a:r>
            <a:r>
              <a:rPr lang="en-US" dirty="0" err="1">
                <a:solidFill>
                  <a:schemeClr val="accent2"/>
                </a:solidFill>
                <a:latin typeface="Patrick Hand" panose="020B0604020202020204" charset="0"/>
                <a:sym typeface="Red Hat Text"/>
              </a:rPr>
              <a:t>wiringpi</a:t>
            </a:r>
            <a:endParaRPr lang="en-US" dirty="0">
              <a:solidFill>
                <a:schemeClr val="accent2"/>
              </a:solidFill>
              <a:latin typeface="Patrick Hand" panose="020B0604020202020204" charset="0"/>
              <a:sym typeface="Red Hat Text"/>
            </a:endParaRPr>
          </a:p>
          <a:p>
            <a:pPr>
              <a:lnSpc>
                <a:spcPct val="150000"/>
              </a:lnSpc>
            </a:pPr>
            <a:r>
              <a:rPr lang="en-US" dirty="0" smtClean="0">
                <a:solidFill>
                  <a:schemeClr val="accent2"/>
                </a:solidFill>
                <a:latin typeface="Patrick Hand" panose="020B0604020202020204" charset="0"/>
                <a:sym typeface="Red Hat Text"/>
              </a:rPr>
              <a:t>cd </a:t>
            </a:r>
            <a:r>
              <a:rPr lang="en-US" dirty="0">
                <a:solidFill>
                  <a:schemeClr val="accent2"/>
                </a:solidFill>
                <a:latin typeface="Patrick Hand" panose="020B0604020202020204" charset="0"/>
                <a:sym typeface="Red Hat Text"/>
              </a:rPr>
              <a:t>~/</a:t>
            </a:r>
            <a:r>
              <a:rPr lang="en-US" dirty="0" err="1">
                <a:solidFill>
                  <a:schemeClr val="accent2"/>
                </a:solidFill>
                <a:latin typeface="Patrick Hand" panose="020B0604020202020204" charset="0"/>
                <a:sym typeface="Red Hat Text"/>
              </a:rPr>
              <a:t>wiringPi</a:t>
            </a:r>
            <a:endParaRPr lang="en-US" dirty="0">
              <a:solidFill>
                <a:schemeClr val="accent2"/>
              </a:solidFill>
              <a:latin typeface="Patrick Hand" panose="020B0604020202020204" charset="0"/>
              <a:sym typeface="Red Hat Text"/>
            </a:endParaRPr>
          </a:p>
          <a:p>
            <a:pPr>
              <a:lnSpc>
                <a:spcPct val="150000"/>
              </a:lnSpc>
            </a:pPr>
            <a:r>
              <a:rPr lang="en-US" dirty="0" smtClean="0">
                <a:solidFill>
                  <a:schemeClr val="accent2"/>
                </a:solidFill>
                <a:latin typeface="Patrick Hand" panose="020B0604020202020204" charset="0"/>
                <a:sym typeface="Red Hat Text"/>
              </a:rPr>
              <a:t>./build</a:t>
            </a:r>
          </a:p>
          <a:p>
            <a:pPr>
              <a:lnSpc>
                <a:spcPct val="150000"/>
              </a:lnSpc>
            </a:pPr>
            <a:endParaRPr lang="en-US" dirty="0">
              <a:solidFill>
                <a:schemeClr val="accent2"/>
              </a:solidFill>
              <a:latin typeface="Patrick Hand" panose="020B0604020202020204" charset="0"/>
              <a:sym typeface="Red Hat Text"/>
            </a:endParaRPr>
          </a:p>
          <a:p>
            <a:pPr>
              <a:lnSpc>
                <a:spcPct val="150000"/>
              </a:lnSpc>
            </a:pPr>
            <a:r>
              <a:rPr lang="en-US" dirty="0" smtClean="0">
                <a:solidFill>
                  <a:schemeClr val="accent2"/>
                </a:solidFill>
                <a:latin typeface="Patrick Hand" panose="020B0604020202020204" charset="0"/>
                <a:sym typeface="Red Hat Text"/>
              </a:rPr>
              <a:t>Sudo </a:t>
            </a:r>
            <a:r>
              <a:rPr lang="en-US" dirty="0" err="1" smtClean="0">
                <a:solidFill>
                  <a:schemeClr val="accent2"/>
                </a:solidFill>
                <a:latin typeface="Patrick Hand" panose="020B0604020202020204" charset="0"/>
                <a:sym typeface="Red Hat Text"/>
              </a:rPr>
              <a:t>chown</a:t>
            </a:r>
            <a:r>
              <a:rPr lang="en-US" dirty="0" smtClean="0">
                <a:solidFill>
                  <a:schemeClr val="accent2"/>
                </a:solidFill>
                <a:latin typeface="Patrick Hand" panose="020B0604020202020204" charset="0"/>
                <a:sym typeface="Red Hat Text"/>
              </a:rPr>
              <a:t> pi: </a:t>
            </a:r>
            <a:r>
              <a:rPr lang="en-US" dirty="0">
                <a:solidFill>
                  <a:schemeClr val="accent2"/>
                </a:solidFill>
                <a:latin typeface="Patrick Hand" panose="020B0604020202020204" charset="0"/>
                <a:sym typeface="Red Hat Text"/>
              </a:rPr>
              <a:t>/</a:t>
            </a:r>
            <a:r>
              <a:rPr lang="en-US" dirty="0" err="1" smtClean="0">
                <a:solidFill>
                  <a:schemeClr val="accent2"/>
                </a:solidFill>
                <a:latin typeface="Patrick Hand" panose="020B0604020202020204" charset="0"/>
                <a:sym typeface="Red Hat Text"/>
              </a:rPr>
              <a:t>var</a:t>
            </a:r>
            <a:r>
              <a:rPr lang="en-US" dirty="0" smtClean="0">
                <a:solidFill>
                  <a:schemeClr val="accent2"/>
                </a:solidFill>
                <a:latin typeface="Patrick Hand" panose="020B0604020202020204" charset="0"/>
                <a:sym typeface="Red Hat Text"/>
              </a:rPr>
              <a:t>/www/html</a:t>
            </a:r>
          </a:p>
          <a:p>
            <a:pPr>
              <a:lnSpc>
                <a:spcPct val="150000"/>
              </a:lnSpc>
            </a:pPr>
            <a:r>
              <a:rPr lang="en-US" dirty="0" smtClean="0">
                <a:solidFill>
                  <a:schemeClr val="accent2"/>
                </a:solidFill>
                <a:latin typeface="Patrick Hand" panose="020B0604020202020204" charset="0"/>
                <a:sym typeface="Red Hat Text"/>
              </a:rPr>
              <a:t>Paste </a:t>
            </a:r>
            <a:r>
              <a:rPr lang="en-US" dirty="0" err="1" smtClean="0">
                <a:solidFill>
                  <a:schemeClr val="accent2"/>
                </a:solidFill>
                <a:latin typeface="Patrick Hand" panose="020B0604020202020204" charset="0"/>
                <a:sym typeface="Red Hat Text"/>
              </a:rPr>
              <a:t>gpio.php</a:t>
            </a:r>
            <a:r>
              <a:rPr lang="en-US" dirty="0" smtClean="0">
                <a:solidFill>
                  <a:schemeClr val="accent2"/>
                </a:solidFill>
                <a:latin typeface="Patrick Hand" panose="020B0604020202020204" charset="0"/>
                <a:sym typeface="Red Hat Text"/>
              </a:rPr>
              <a:t> file inside the directory</a:t>
            </a:r>
            <a:endParaRPr lang="en-US" dirty="0">
              <a:solidFill>
                <a:schemeClr val="accent2"/>
              </a:solidFill>
              <a:latin typeface="Patrick Hand" panose="020B0604020202020204" charset="0"/>
              <a:sym typeface="Red Hat Text"/>
            </a:endParaRPr>
          </a:p>
        </p:txBody>
      </p:sp>
    </p:spTree>
    <p:extLst>
      <p:ext uri="{BB962C8B-B14F-4D97-AF65-F5344CB8AC3E}">
        <p14:creationId xmlns:p14="http://schemas.microsoft.com/office/powerpoint/2010/main" val="559411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5"/>
          <p:cNvSpPr/>
          <p:nvPr/>
        </p:nvSpPr>
        <p:spPr>
          <a:xfrm flipH="1">
            <a:off x="2214951" y="1608200"/>
            <a:ext cx="4385874" cy="2030350"/>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35"/>
          <p:cNvSpPr txBox="1">
            <a:spLocks noGrp="1"/>
          </p:cNvSpPr>
          <p:nvPr>
            <p:ph type="title"/>
          </p:nvPr>
        </p:nvSpPr>
        <p:spPr>
          <a:xfrm>
            <a:off x="2184621" y="2337025"/>
            <a:ext cx="4416204"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000" dirty="0" smtClean="0"/>
              <a:t>DEMO</a:t>
            </a:r>
            <a:br>
              <a:rPr lang="en" sz="6000" dirty="0" smtClean="0"/>
            </a:br>
            <a:r>
              <a:rPr lang="en" sz="6000" dirty="0" smtClean="0"/>
              <a:t>SESSION</a:t>
            </a:r>
            <a:endParaRPr sz="6000" dirty="0"/>
          </a:p>
        </p:txBody>
      </p:sp>
    </p:spTree>
    <p:extLst>
      <p:ext uri="{BB962C8B-B14F-4D97-AF65-F5344CB8AC3E}">
        <p14:creationId xmlns:p14="http://schemas.microsoft.com/office/powerpoint/2010/main" val="3173107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9" name="Google Shape;1609;p51"/>
          <p:cNvSpPr/>
          <p:nvPr/>
        </p:nvSpPr>
        <p:spPr>
          <a:xfrm>
            <a:off x="3418475" y="4320090"/>
            <a:ext cx="2876538" cy="3735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6" name="Google Shape;1616;p51"/>
          <p:cNvGrpSpPr/>
          <p:nvPr/>
        </p:nvGrpSpPr>
        <p:grpSpPr>
          <a:xfrm>
            <a:off x="5296603" y="1231557"/>
            <a:ext cx="429939" cy="266212"/>
            <a:chOff x="3146150" y="4162950"/>
            <a:chExt cx="129375" cy="80100"/>
          </a:xfrm>
        </p:grpSpPr>
        <p:sp>
          <p:nvSpPr>
            <p:cNvPr id="1617" name="Google Shape;1617;p5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1"/>
          <p:cNvGrpSpPr/>
          <p:nvPr/>
        </p:nvGrpSpPr>
        <p:grpSpPr>
          <a:xfrm rot="-1560538">
            <a:off x="2440942" y="620674"/>
            <a:ext cx="429933" cy="550822"/>
            <a:chOff x="896475" y="1716400"/>
            <a:chExt cx="231525" cy="296625"/>
          </a:xfrm>
        </p:grpSpPr>
        <p:sp>
          <p:nvSpPr>
            <p:cNvPr id="1628" name="Google Shape;1628;p51"/>
            <p:cNvSpPr/>
            <p:nvPr/>
          </p:nvSpPr>
          <p:spPr>
            <a:xfrm>
              <a:off x="896475" y="1743075"/>
              <a:ext cx="231525" cy="138700"/>
            </a:xfrm>
            <a:custGeom>
              <a:avLst/>
              <a:gdLst/>
              <a:ahLst/>
              <a:cxnLst/>
              <a:rect l="l" t="t" r="r" b="b"/>
              <a:pathLst>
                <a:path w="9261" h="5548" extrusionOk="0">
                  <a:moveTo>
                    <a:pt x="4149" y="0"/>
                  </a:moveTo>
                  <a:cubicBezTo>
                    <a:pt x="3446" y="0"/>
                    <a:pt x="2796" y="486"/>
                    <a:pt x="2454" y="1100"/>
                  </a:cubicBezTo>
                  <a:cubicBezTo>
                    <a:pt x="2160" y="1644"/>
                    <a:pt x="2115" y="2242"/>
                    <a:pt x="2187" y="2840"/>
                  </a:cubicBezTo>
                  <a:cubicBezTo>
                    <a:pt x="1946" y="2697"/>
                    <a:pt x="1687" y="2617"/>
                    <a:pt x="1437" y="2608"/>
                  </a:cubicBezTo>
                  <a:cubicBezTo>
                    <a:pt x="1420" y="2607"/>
                    <a:pt x="1402" y="2607"/>
                    <a:pt x="1384" y="2607"/>
                  </a:cubicBezTo>
                  <a:cubicBezTo>
                    <a:pt x="764" y="2607"/>
                    <a:pt x="230" y="3062"/>
                    <a:pt x="117" y="3678"/>
                  </a:cubicBezTo>
                  <a:cubicBezTo>
                    <a:pt x="1" y="4347"/>
                    <a:pt x="483" y="4954"/>
                    <a:pt x="1116" y="5114"/>
                  </a:cubicBezTo>
                  <a:cubicBezTo>
                    <a:pt x="1150" y="5123"/>
                    <a:pt x="1182" y="5127"/>
                    <a:pt x="1213" y="5127"/>
                  </a:cubicBezTo>
                  <a:cubicBezTo>
                    <a:pt x="1441" y="5127"/>
                    <a:pt x="1577" y="4910"/>
                    <a:pt x="1553" y="4713"/>
                  </a:cubicBezTo>
                  <a:lnTo>
                    <a:pt x="1928" y="4642"/>
                  </a:lnTo>
                  <a:cubicBezTo>
                    <a:pt x="1937" y="4767"/>
                    <a:pt x="2017" y="4883"/>
                    <a:pt x="2169" y="4927"/>
                  </a:cubicBezTo>
                  <a:cubicBezTo>
                    <a:pt x="2242" y="4947"/>
                    <a:pt x="2314" y="4956"/>
                    <a:pt x="2382" y="4956"/>
                  </a:cubicBezTo>
                  <a:cubicBezTo>
                    <a:pt x="2717" y="4956"/>
                    <a:pt x="2975" y="4733"/>
                    <a:pt x="3079" y="4436"/>
                  </a:cubicBezTo>
                  <a:cubicBezTo>
                    <a:pt x="3132" y="4392"/>
                    <a:pt x="3177" y="4321"/>
                    <a:pt x="3186" y="4231"/>
                  </a:cubicBezTo>
                  <a:lnTo>
                    <a:pt x="5015" y="4454"/>
                  </a:lnTo>
                  <a:cubicBezTo>
                    <a:pt x="4957" y="4680"/>
                    <a:pt x="5154" y="4827"/>
                    <a:pt x="5358" y="4827"/>
                  </a:cubicBezTo>
                  <a:cubicBezTo>
                    <a:pt x="5469" y="4827"/>
                    <a:pt x="5582" y="4784"/>
                    <a:pt x="5657" y="4686"/>
                  </a:cubicBezTo>
                  <a:lnTo>
                    <a:pt x="5826" y="4829"/>
                  </a:lnTo>
                  <a:cubicBezTo>
                    <a:pt x="5701" y="4999"/>
                    <a:pt x="5728" y="5302"/>
                    <a:pt x="5996" y="5400"/>
                  </a:cubicBezTo>
                  <a:cubicBezTo>
                    <a:pt x="6277" y="5497"/>
                    <a:pt x="6570" y="5547"/>
                    <a:pt x="6859" y="5547"/>
                  </a:cubicBezTo>
                  <a:cubicBezTo>
                    <a:pt x="7523" y="5547"/>
                    <a:pt x="8166" y="5284"/>
                    <a:pt x="8601" y="4731"/>
                  </a:cubicBezTo>
                  <a:cubicBezTo>
                    <a:pt x="9127" y="4062"/>
                    <a:pt x="9261" y="3018"/>
                    <a:pt x="8681" y="2331"/>
                  </a:cubicBezTo>
                  <a:cubicBezTo>
                    <a:pt x="8326" y="1919"/>
                    <a:pt x="7902" y="1751"/>
                    <a:pt x="7462" y="1751"/>
                  </a:cubicBezTo>
                  <a:cubicBezTo>
                    <a:pt x="7139" y="1751"/>
                    <a:pt x="6807" y="1841"/>
                    <a:pt x="6487" y="1992"/>
                  </a:cubicBezTo>
                  <a:cubicBezTo>
                    <a:pt x="6487" y="1983"/>
                    <a:pt x="6478" y="1974"/>
                    <a:pt x="6478" y="1965"/>
                  </a:cubicBezTo>
                  <a:cubicBezTo>
                    <a:pt x="6174" y="1198"/>
                    <a:pt x="5362" y="253"/>
                    <a:pt x="4524" y="47"/>
                  </a:cubicBezTo>
                  <a:cubicBezTo>
                    <a:pt x="4398" y="15"/>
                    <a:pt x="4273" y="0"/>
                    <a:pt x="4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913225" y="1871350"/>
              <a:ext cx="202525" cy="141675"/>
            </a:xfrm>
            <a:custGeom>
              <a:avLst/>
              <a:gdLst/>
              <a:ahLst/>
              <a:cxnLst/>
              <a:rect l="l" t="t" r="r" b="b"/>
              <a:pathLst>
                <a:path w="8101" h="5667" extrusionOk="0">
                  <a:moveTo>
                    <a:pt x="7558" y="0"/>
                  </a:moveTo>
                  <a:cubicBezTo>
                    <a:pt x="7446" y="0"/>
                    <a:pt x="7357" y="43"/>
                    <a:pt x="7342" y="171"/>
                  </a:cubicBezTo>
                  <a:cubicBezTo>
                    <a:pt x="7342" y="171"/>
                    <a:pt x="7342" y="180"/>
                    <a:pt x="7342" y="180"/>
                  </a:cubicBezTo>
                  <a:lnTo>
                    <a:pt x="491" y="305"/>
                  </a:lnTo>
                  <a:cubicBezTo>
                    <a:pt x="482" y="296"/>
                    <a:pt x="482" y="287"/>
                    <a:pt x="482" y="278"/>
                  </a:cubicBezTo>
                  <a:cubicBezTo>
                    <a:pt x="475" y="245"/>
                    <a:pt x="439" y="234"/>
                    <a:pt x="390" y="234"/>
                  </a:cubicBezTo>
                  <a:cubicBezTo>
                    <a:pt x="250" y="234"/>
                    <a:pt x="0" y="331"/>
                    <a:pt x="0" y="331"/>
                  </a:cubicBezTo>
                  <a:cubicBezTo>
                    <a:pt x="0" y="331"/>
                    <a:pt x="321" y="2874"/>
                    <a:pt x="1356" y="4506"/>
                  </a:cubicBezTo>
                  <a:cubicBezTo>
                    <a:pt x="1874" y="5314"/>
                    <a:pt x="1879" y="5497"/>
                    <a:pt x="2735" y="5497"/>
                  </a:cubicBezTo>
                  <a:cubicBezTo>
                    <a:pt x="2985" y="5497"/>
                    <a:pt x="3308" y="5481"/>
                    <a:pt x="3738" y="5461"/>
                  </a:cubicBezTo>
                  <a:cubicBezTo>
                    <a:pt x="6744" y="5318"/>
                    <a:pt x="6031" y="5666"/>
                    <a:pt x="6593" y="4738"/>
                  </a:cubicBezTo>
                  <a:cubicBezTo>
                    <a:pt x="7547" y="3186"/>
                    <a:pt x="8100" y="171"/>
                    <a:pt x="8100" y="171"/>
                  </a:cubicBezTo>
                  <a:cubicBezTo>
                    <a:pt x="8100" y="171"/>
                    <a:pt x="7783" y="0"/>
                    <a:pt x="7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903400" y="1845000"/>
              <a:ext cx="214650" cy="60225"/>
            </a:xfrm>
            <a:custGeom>
              <a:avLst/>
              <a:gdLst/>
              <a:ahLst/>
              <a:cxnLst/>
              <a:rect l="l" t="t" r="r" b="b"/>
              <a:pathLst>
                <a:path w="8586" h="2409" extrusionOk="0">
                  <a:moveTo>
                    <a:pt x="1907" y="1"/>
                  </a:moveTo>
                  <a:cubicBezTo>
                    <a:pt x="1280" y="1"/>
                    <a:pt x="654" y="87"/>
                    <a:pt x="268" y="493"/>
                  </a:cubicBezTo>
                  <a:cubicBezTo>
                    <a:pt x="0" y="779"/>
                    <a:pt x="170" y="1760"/>
                    <a:pt x="411" y="2153"/>
                  </a:cubicBezTo>
                  <a:cubicBezTo>
                    <a:pt x="508" y="2314"/>
                    <a:pt x="712" y="2371"/>
                    <a:pt x="975" y="2371"/>
                  </a:cubicBezTo>
                  <a:cubicBezTo>
                    <a:pt x="1411" y="2371"/>
                    <a:pt x="2010" y="2214"/>
                    <a:pt x="2561" y="2108"/>
                  </a:cubicBezTo>
                  <a:cubicBezTo>
                    <a:pt x="2774" y="2068"/>
                    <a:pt x="3034" y="2051"/>
                    <a:pt x="3324" y="2051"/>
                  </a:cubicBezTo>
                  <a:cubicBezTo>
                    <a:pt x="4669" y="2051"/>
                    <a:pt x="6665" y="2408"/>
                    <a:pt x="7750" y="2408"/>
                  </a:cubicBezTo>
                  <a:cubicBezTo>
                    <a:pt x="8034" y="2408"/>
                    <a:pt x="8255" y="2384"/>
                    <a:pt x="8386" y="2322"/>
                  </a:cubicBezTo>
                  <a:cubicBezTo>
                    <a:pt x="8583" y="2233"/>
                    <a:pt x="8556" y="2037"/>
                    <a:pt x="8574" y="841"/>
                  </a:cubicBezTo>
                  <a:cubicBezTo>
                    <a:pt x="8585" y="144"/>
                    <a:pt x="8206" y="27"/>
                    <a:pt x="7741" y="27"/>
                  </a:cubicBezTo>
                  <a:cubicBezTo>
                    <a:pt x="7507" y="27"/>
                    <a:pt x="7252" y="57"/>
                    <a:pt x="7014" y="57"/>
                  </a:cubicBezTo>
                  <a:cubicBezTo>
                    <a:pt x="6992" y="57"/>
                    <a:pt x="6971" y="57"/>
                    <a:pt x="6950" y="56"/>
                  </a:cubicBezTo>
                  <a:cubicBezTo>
                    <a:pt x="6489" y="50"/>
                    <a:pt x="6026" y="48"/>
                    <a:pt x="5563" y="48"/>
                  </a:cubicBezTo>
                  <a:cubicBezTo>
                    <a:pt x="5057" y="48"/>
                    <a:pt x="4550" y="50"/>
                    <a:pt x="4044" y="50"/>
                  </a:cubicBezTo>
                  <a:cubicBezTo>
                    <a:pt x="3761" y="50"/>
                    <a:pt x="3477" y="49"/>
                    <a:pt x="3194" y="47"/>
                  </a:cubicBezTo>
                  <a:cubicBezTo>
                    <a:pt x="2828" y="47"/>
                    <a:pt x="2367" y="1"/>
                    <a:pt x="1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900950" y="1843175"/>
              <a:ext cx="218800" cy="63900"/>
            </a:xfrm>
            <a:custGeom>
              <a:avLst/>
              <a:gdLst/>
              <a:ahLst/>
              <a:cxnLst/>
              <a:rect l="l" t="t" r="r" b="b"/>
              <a:pathLst>
                <a:path w="8752" h="2556" extrusionOk="0">
                  <a:moveTo>
                    <a:pt x="2005" y="148"/>
                  </a:moveTo>
                  <a:cubicBezTo>
                    <a:pt x="2250" y="148"/>
                    <a:pt x="2494" y="161"/>
                    <a:pt x="2721" y="174"/>
                  </a:cubicBezTo>
                  <a:cubicBezTo>
                    <a:pt x="2926" y="183"/>
                    <a:pt x="3114" y="201"/>
                    <a:pt x="3292" y="201"/>
                  </a:cubicBezTo>
                  <a:lnTo>
                    <a:pt x="4577" y="201"/>
                  </a:lnTo>
                  <a:cubicBezTo>
                    <a:pt x="4913" y="197"/>
                    <a:pt x="5254" y="195"/>
                    <a:pt x="5596" y="195"/>
                  </a:cubicBezTo>
                  <a:cubicBezTo>
                    <a:pt x="6080" y="195"/>
                    <a:pt x="6567" y="199"/>
                    <a:pt x="7048" y="209"/>
                  </a:cubicBezTo>
                  <a:cubicBezTo>
                    <a:pt x="7191" y="209"/>
                    <a:pt x="7333" y="201"/>
                    <a:pt x="7476" y="192"/>
                  </a:cubicBezTo>
                  <a:cubicBezTo>
                    <a:pt x="7601" y="183"/>
                    <a:pt x="7725" y="175"/>
                    <a:pt x="7841" y="175"/>
                  </a:cubicBezTo>
                  <a:cubicBezTo>
                    <a:pt x="8081" y="175"/>
                    <a:pt x="8290" y="208"/>
                    <a:pt x="8422" y="334"/>
                  </a:cubicBezTo>
                  <a:cubicBezTo>
                    <a:pt x="8547" y="450"/>
                    <a:pt x="8600" y="638"/>
                    <a:pt x="8600" y="914"/>
                  </a:cubicBezTo>
                  <a:cubicBezTo>
                    <a:pt x="8591" y="1075"/>
                    <a:pt x="8591" y="1226"/>
                    <a:pt x="8591" y="1351"/>
                  </a:cubicBezTo>
                  <a:cubicBezTo>
                    <a:pt x="8582" y="2136"/>
                    <a:pt x="8573" y="2270"/>
                    <a:pt x="8449" y="2333"/>
                  </a:cubicBezTo>
                  <a:cubicBezTo>
                    <a:pt x="8331" y="2387"/>
                    <a:pt x="8129" y="2409"/>
                    <a:pt x="7870" y="2409"/>
                  </a:cubicBezTo>
                  <a:cubicBezTo>
                    <a:pt x="7363" y="2409"/>
                    <a:pt x="6635" y="2326"/>
                    <a:pt x="5879" y="2243"/>
                  </a:cubicBezTo>
                  <a:cubicBezTo>
                    <a:pt x="5023" y="2145"/>
                    <a:pt x="4140" y="2047"/>
                    <a:pt x="3435" y="2047"/>
                  </a:cubicBezTo>
                  <a:cubicBezTo>
                    <a:pt x="3141" y="2047"/>
                    <a:pt x="2873" y="2065"/>
                    <a:pt x="2650" y="2110"/>
                  </a:cubicBezTo>
                  <a:cubicBezTo>
                    <a:pt x="2507" y="2136"/>
                    <a:pt x="2364" y="2172"/>
                    <a:pt x="2231" y="2199"/>
                  </a:cubicBezTo>
                  <a:cubicBezTo>
                    <a:pt x="1817" y="2286"/>
                    <a:pt x="1396" y="2372"/>
                    <a:pt x="1075" y="2372"/>
                  </a:cubicBezTo>
                  <a:cubicBezTo>
                    <a:pt x="835" y="2372"/>
                    <a:pt x="652" y="2324"/>
                    <a:pt x="571" y="2190"/>
                  </a:cubicBezTo>
                  <a:cubicBezTo>
                    <a:pt x="322" y="1788"/>
                    <a:pt x="197" y="852"/>
                    <a:pt x="420" y="620"/>
                  </a:cubicBezTo>
                  <a:cubicBezTo>
                    <a:pt x="783" y="231"/>
                    <a:pt x="1395" y="148"/>
                    <a:pt x="2005" y="148"/>
                  </a:cubicBezTo>
                  <a:close/>
                  <a:moveTo>
                    <a:pt x="1984" y="0"/>
                  </a:moveTo>
                  <a:cubicBezTo>
                    <a:pt x="1350" y="0"/>
                    <a:pt x="713" y="95"/>
                    <a:pt x="313" y="522"/>
                  </a:cubicBezTo>
                  <a:cubicBezTo>
                    <a:pt x="0" y="852"/>
                    <a:pt x="206" y="1878"/>
                    <a:pt x="446" y="2270"/>
                  </a:cubicBezTo>
                  <a:cubicBezTo>
                    <a:pt x="558" y="2456"/>
                    <a:pt x="782" y="2521"/>
                    <a:pt x="1069" y="2521"/>
                  </a:cubicBezTo>
                  <a:cubicBezTo>
                    <a:pt x="1404" y="2521"/>
                    <a:pt x="1826" y="2433"/>
                    <a:pt x="2257" y="2342"/>
                  </a:cubicBezTo>
                  <a:cubicBezTo>
                    <a:pt x="2400" y="2315"/>
                    <a:pt x="2534" y="2288"/>
                    <a:pt x="2677" y="2261"/>
                  </a:cubicBezTo>
                  <a:cubicBezTo>
                    <a:pt x="2890" y="2219"/>
                    <a:pt x="3154" y="2202"/>
                    <a:pt x="3450" y="2202"/>
                  </a:cubicBezTo>
                  <a:cubicBezTo>
                    <a:pt x="4159" y="2202"/>
                    <a:pt x="5050" y="2301"/>
                    <a:pt x="5861" y="2395"/>
                  </a:cubicBezTo>
                  <a:cubicBezTo>
                    <a:pt x="6629" y="2475"/>
                    <a:pt x="7333" y="2556"/>
                    <a:pt x="7842" y="2556"/>
                  </a:cubicBezTo>
                  <a:cubicBezTo>
                    <a:pt x="8145" y="2556"/>
                    <a:pt x="8368" y="2529"/>
                    <a:pt x="8511" y="2466"/>
                  </a:cubicBezTo>
                  <a:cubicBezTo>
                    <a:pt x="8725" y="2368"/>
                    <a:pt x="8725" y="2190"/>
                    <a:pt x="8743" y="1351"/>
                  </a:cubicBezTo>
                  <a:cubicBezTo>
                    <a:pt x="8743" y="1226"/>
                    <a:pt x="8743" y="1084"/>
                    <a:pt x="8743" y="914"/>
                  </a:cubicBezTo>
                  <a:cubicBezTo>
                    <a:pt x="8752" y="602"/>
                    <a:pt x="8681" y="370"/>
                    <a:pt x="8529" y="227"/>
                  </a:cubicBezTo>
                  <a:cubicBezTo>
                    <a:pt x="8358" y="63"/>
                    <a:pt x="8112" y="23"/>
                    <a:pt x="7845" y="23"/>
                  </a:cubicBezTo>
                  <a:cubicBezTo>
                    <a:pt x="7722" y="23"/>
                    <a:pt x="7594" y="31"/>
                    <a:pt x="7467" y="40"/>
                  </a:cubicBezTo>
                  <a:cubicBezTo>
                    <a:pt x="7325" y="49"/>
                    <a:pt x="7182" y="58"/>
                    <a:pt x="7048" y="58"/>
                  </a:cubicBezTo>
                  <a:cubicBezTo>
                    <a:pt x="6638" y="49"/>
                    <a:pt x="6223" y="47"/>
                    <a:pt x="5809" y="47"/>
                  </a:cubicBezTo>
                  <a:cubicBezTo>
                    <a:pt x="5395" y="47"/>
                    <a:pt x="4983" y="49"/>
                    <a:pt x="4577" y="49"/>
                  </a:cubicBezTo>
                  <a:lnTo>
                    <a:pt x="3292" y="49"/>
                  </a:lnTo>
                  <a:cubicBezTo>
                    <a:pt x="3123" y="49"/>
                    <a:pt x="2935" y="40"/>
                    <a:pt x="2730" y="31"/>
                  </a:cubicBezTo>
                  <a:cubicBezTo>
                    <a:pt x="2492" y="16"/>
                    <a:pt x="2238" y="0"/>
                    <a:pt x="1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954575" y="1918475"/>
              <a:ext cx="32475" cy="72700"/>
            </a:xfrm>
            <a:custGeom>
              <a:avLst/>
              <a:gdLst/>
              <a:ahLst/>
              <a:cxnLst/>
              <a:rect l="l" t="t" r="r" b="b"/>
              <a:pathLst>
                <a:path w="1299" h="2908" extrusionOk="0">
                  <a:moveTo>
                    <a:pt x="172" y="0"/>
                  </a:moveTo>
                  <a:cubicBezTo>
                    <a:pt x="84" y="0"/>
                    <a:pt x="0" y="58"/>
                    <a:pt x="5" y="168"/>
                  </a:cubicBezTo>
                  <a:cubicBezTo>
                    <a:pt x="5" y="641"/>
                    <a:pt x="175" y="1158"/>
                    <a:pt x="326" y="1604"/>
                  </a:cubicBezTo>
                  <a:cubicBezTo>
                    <a:pt x="460" y="2015"/>
                    <a:pt x="594" y="2514"/>
                    <a:pt x="897" y="2836"/>
                  </a:cubicBezTo>
                  <a:cubicBezTo>
                    <a:pt x="941" y="2885"/>
                    <a:pt x="1000" y="2907"/>
                    <a:pt x="1058" y="2907"/>
                  </a:cubicBezTo>
                  <a:cubicBezTo>
                    <a:pt x="1178" y="2907"/>
                    <a:pt x="1299" y="2816"/>
                    <a:pt x="1299" y="2684"/>
                  </a:cubicBezTo>
                  <a:cubicBezTo>
                    <a:pt x="1290" y="2238"/>
                    <a:pt x="1049" y="1774"/>
                    <a:pt x="889" y="1355"/>
                  </a:cubicBezTo>
                  <a:cubicBezTo>
                    <a:pt x="728" y="935"/>
                    <a:pt x="576" y="463"/>
                    <a:pt x="335" y="88"/>
                  </a:cubicBezTo>
                  <a:cubicBezTo>
                    <a:pt x="299" y="29"/>
                    <a:pt x="234"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1004425" y="1911975"/>
              <a:ext cx="16100" cy="68575"/>
            </a:xfrm>
            <a:custGeom>
              <a:avLst/>
              <a:gdLst/>
              <a:ahLst/>
              <a:cxnLst/>
              <a:rect l="l" t="t" r="r" b="b"/>
              <a:pathLst>
                <a:path w="644" h="2743" extrusionOk="0">
                  <a:moveTo>
                    <a:pt x="299" y="1"/>
                  </a:moveTo>
                  <a:cubicBezTo>
                    <a:pt x="264" y="1"/>
                    <a:pt x="230" y="17"/>
                    <a:pt x="206" y="53"/>
                  </a:cubicBezTo>
                  <a:cubicBezTo>
                    <a:pt x="1" y="357"/>
                    <a:pt x="72" y="758"/>
                    <a:pt x="54" y="1115"/>
                  </a:cubicBezTo>
                  <a:cubicBezTo>
                    <a:pt x="36" y="1570"/>
                    <a:pt x="72" y="2025"/>
                    <a:pt x="99" y="2480"/>
                  </a:cubicBezTo>
                  <a:cubicBezTo>
                    <a:pt x="108" y="2653"/>
                    <a:pt x="245" y="2742"/>
                    <a:pt x="376" y="2742"/>
                  </a:cubicBezTo>
                  <a:cubicBezTo>
                    <a:pt x="503" y="2742"/>
                    <a:pt x="625" y="2659"/>
                    <a:pt x="625" y="2489"/>
                  </a:cubicBezTo>
                  <a:cubicBezTo>
                    <a:pt x="634" y="2034"/>
                    <a:pt x="643" y="1579"/>
                    <a:pt x="607" y="1124"/>
                  </a:cubicBezTo>
                  <a:cubicBezTo>
                    <a:pt x="581" y="776"/>
                    <a:pt x="625" y="357"/>
                    <a:pt x="411" y="62"/>
                  </a:cubicBezTo>
                  <a:cubicBezTo>
                    <a:pt x="382" y="24"/>
                    <a:pt x="340"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1047250" y="1916900"/>
              <a:ext cx="29250" cy="69650"/>
            </a:xfrm>
            <a:custGeom>
              <a:avLst/>
              <a:gdLst/>
              <a:ahLst/>
              <a:cxnLst/>
              <a:rect l="l" t="t" r="r" b="b"/>
              <a:pathLst>
                <a:path w="1170" h="2786" extrusionOk="0">
                  <a:moveTo>
                    <a:pt x="863" y="1"/>
                  </a:moveTo>
                  <a:cubicBezTo>
                    <a:pt x="825" y="1"/>
                    <a:pt x="784" y="20"/>
                    <a:pt x="750" y="62"/>
                  </a:cubicBezTo>
                  <a:cubicBezTo>
                    <a:pt x="438" y="454"/>
                    <a:pt x="393" y="1079"/>
                    <a:pt x="295" y="1560"/>
                  </a:cubicBezTo>
                  <a:cubicBezTo>
                    <a:pt x="215" y="1953"/>
                    <a:pt x="1" y="2390"/>
                    <a:pt x="295" y="2729"/>
                  </a:cubicBezTo>
                  <a:cubicBezTo>
                    <a:pt x="328" y="2767"/>
                    <a:pt x="378" y="2786"/>
                    <a:pt x="428" y="2786"/>
                  </a:cubicBezTo>
                  <a:cubicBezTo>
                    <a:pt x="459" y="2786"/>
                    <a:pt x="490" y="2778"/>
                    <a:pt x="518" y="2765"/>
                  </a:cubicBezTo>
                  <a:cubicBezTo>
                    <a:pt x="928" y="2560"/>
                    <a:pt x="893" y="1962"/>
                    <a:pt x="964" y="1560"/>
                  </a:cubicBezTo>
                  <a:cubicBezTo>
                    <a:pt x="1035" y="1096"/>
                    <a:pt x="1169" y="543"/>
                    <a:pt x="991" y="97"/>
                  </a:cubicBezTo>
                  <a:cubicBezTo>
                    <a:pt x="965" y="36"/>
                    <a:pt x="916"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1005100" y="1718325"/>
              <a:ext cx="95925" cy="73900"/>
            </a:xfrm>
            <a:custGeom>
              <a:avLst/>
              <a:gdLst/>
              <a:ahLst/>
              <a:cxnLst/>
              <a:rect l="l" t="t" r="r" b="b"/>
              <a:pathLst>
                <a:path w="3837" h="2956" extrusionOk="0">
                  <a:moveTo>
                    <a:pt x="1355" y="1"/>
                  </a:moveTo>
                  <a:cubicBezTo>
                    <a:pt x="1204" y="1"/>
                    <a:pt x="1037" y="65"/>
                    <a:pt x="857" y="217"/>
                  </a:cubicBezTo>
                  <a:cubicBezTo>
                    <a:pt x="0" y="921"/>
                    <a:pt x="1249" y="2955"/>
                    <a:pt x="1455" y="2955"/>
                  </a:cubicBezTo>
                  <a:cubicBezTo>
                    <a:pt x="2427" y="2955"/>
                    <a:pt x="3837" y="2161"/>
                    <a:pt x="3622" y="1002"/>
                  </a:cubicBezTo>
                  <a:cubicBezTo>
                    <a:pt x="3538" y="562"/>
                    <a:pt x="3306" y="236"/>
                    <a:pt x="2917" y="236"/>
                  </a:cubicBezTo>
                  <a:cubicBezTo>
                    <a:pt x="2856" y="236"/>
                    <a:pt x="2791" y="244"/>
                    <a:pt x="2721" y="261"/>
                  </a:cubicBezTo>
                  <a:cubicBezTo>
                    <a:pt x="2489" y="324"/>
                    <a:pt x="2240" y="493"/>
                    <a:pt x="2106" y="654"/>
                  </a:cubicBezTo>
                  <a:cubicBezTo>
                    <a:pt x="1930" y="290"/>
                    <a:pt x="1676"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1014700" y="1716400"/>
              <a:ext cx="84775" cy="77600"/>
            </a:xfrm>
            <a:custGeom>
              <a:avLst/>
              <a:gdLst/>
              <a:ahLst/>
              <a:cxnLst/>
              <a:rect l="l" t="t" r="r" b="b"/>
              <a:pathLst>
                <a:path w="3391" h="3104" extrusionOk="0">
                  <a:moveTo>
                    <a:pt x="972" y="151"/>
                  </a:moveTo>
                  <a:cubicBezTo>
                    <a:pt x="1008" y="151"/>
                    <a:pt x="1035" y="151"/>
                    <a:pt x="1071" y="160"/>
                  </a:cubicBezTo>
                  <a:cubicBezTo>
                    <a:pt x="1285" y="213"/>
                    <a:pt x="1490" y="419"/>
                    <a:pt x="1650" y="766"/>
                  </a:cubicBezTo>
                  <a:lnTo>
                    <a:pt x="1704" y="865"/>
                  </a:lnTo>
                  <a:lnTo>
                    <a:pt x="1775" y="775"/>
                  </a:lnTo>
                  <a:cubicBezTo>
                    <a:pt x="1891" y="642"/>
                    <a:pt x="2123" y="472"/>
                    <a:pt x="2355" y="410"/>
                  </a:cubicBezTo>
                  <a:cubicBezTo>
                    <a:pt x="2419" y="394"/>
                    <a:pt x="2480" y="386"/>
                    <a:pt x="2539" y="386"/>
                  </a:cubicBezTo>
                  <a:cubicBezTo>
                    <a:pt x="2644" y="386"/>
                    <a:pt x="2739" y="412"/>
                    <a:pt x="2819" y="463"/>
                  </a:cubicBezTo>
                  <a:cubicBezTo>
                    <a:pt x="2989" y="579"/>
                    <a:pt x="3114" y="793"/>
                    <a:pt x="3167" y="1097"/>
                  </a:cubicBezTo>
                  <a:cubicBezTo>
                    <a:pt x="3229" y="1453"/>
                    <a:pt x="3131" y="1819"/>
                    <a:pt x="2873" y="2131"/>
                  </a:cubicBezTo>
                  <a:cubicBezTo>
                    <a:pt x="2427" y="2667"/>
                    <a:pt x="1624" y="2952"/>
                    <a:pt x="1080" y="2961"/>
                  </a:cubicBezTo>
                  <a:cubicBezTo>
                    <a:pt x="964" y="2916"/>
                    <a:pt x="402" y="2105"/>
                    <a:pt x="277" y="1311"/>
                  </a:cubicBezTo>
                  <a:cubicBezTo>
                    <a:pt x="196" y="865"/>
                    <a:pt x="286" y="543"/>
                    <a:pt x="518" y="347"/>
                  </a:cubicBezTo>
                  <a:cubicBezTo>
                    <a:pt x="678" y="213"/>
                    <a:pt x="830" y="151"/>
                    <a:pt x="972" y="151"/>
                  </a:cubicBezTo>
                  <a:close/>
                  <a:moveTo>
                    <a:pt x="969" y="1"/>
                  </a:moveTo>
                  <a:cubicBezTo>
                    <a:pt x="789" y="1"/>
                    <a:pt x="604" y="82"/>
                    <a:pt x="419" y="231"/>
                  </a:cubicBezTo>
                  <a:cubicBezTo>
                    <a:pt x="54" y="543"/>
                    <a:pt x="0" y="1123"/>
                    <a:pt x="277" y="1873"/>
                  </a:cubicBezTo>
                  <a:cubicBezTo>
                    <a:pt x="473" y="2417"/>
                    <a:pt x="883" y="3104"/>
                    <a:pt x="1071" y="3104"/>
                  </a:cubicBezTo>
                  <a:cubicBezTo>
                    <a:pt x="1659" y="3104"/>
                    <a:pt x="2507" y="2800"/>
                    <a:pt x="2989" y="2221"/>
                  </a:cubicBezTo>
                  <a:cubicBezTo>
                    <a:pt x="3274" y="1873"/>
                    <a:pt x="3390" y="1471"/>
                    <a:pt x="3310" y="1070"/>
                  </a:cubicBezTo>
                  <a:cubicBezTo>
                    <a:pt x="3247" y="722"/>
                    <a:pt x="3105" y="472"/>
                    <a:pt x="2899" y="338"/>
                  </a:cubicBezTo>
                  <a:cubicBezTo>
                    <a:pt x="2793" y="273"/>
                    <a:pt x="2672" y="240"/>
                    <a:pt x="2537" y="240"/>
                  </a:cubicBezTo>
                  <a:cubicBezTo>
                    <a:pt x="2468" y="240"/>
                    <a:pt x="2395" y="249"/>
                    <a:pt x="2320" y="267"/>
                  </a:cubicBezTo>
                  <a:cubicBezTo>
                    <a:pt x="2123" y="320"/>
                    <a:pt x="1891" y="445"/>
                    <a:pt x="1740" y="606"/>
                  </a:cubicBezTo>
                  <a:cubicBezTo>
                    <a:pt x="1606" y="356"/>
                    <a:pt x="1401" y="80"/>
                    <a:pt x="1106" y="17"/>
                  </a:cubicBezTo>
                  <a:cubicBezTo>
                    <a:pt x="1061" y="6"/>
                    <a:pt x="1015" y="1"/>
                    <a:pt x="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51"/>
          <p:cNvGrpSpPr/>
          <p:nvPr/>
        </p:nvGrpSpPr>
        <p:grpSpPr>
          <a:xfrm>
            <a:off x="7085617" y="3957909"/>
            <a:ext cx="600755" cy="565454"/>
            <a:chOff x="7085617" y="3957909"/>
            <a:chExt cx="600755" cy="565454"/>
          </a:xfrm>
        </p:grpSpPr>
        <p:sp>
          <p:nvSpPr>
            <p:cNvPr id="1638" name="Google Shape;1638;p51"/>
            <p:cNvSpPr/>
            <p:nvPr/>
          </p:nvSpPr>
          <p:spPr>
            <a:xfrm rot="1114627">
              <a:off x="7243935" y="4093122"/>
              <a:ext cx="354813" cy="301669"/>
            </a:xfrm>
            <a:custGeom>
              <a:avLst/>
              <a:gdLst/>
              <a:ahLst/>
              <a:cxnLst/>
              <a:rect l="l" t="t" r="r" b="b"/>
              <a:pathLst>
                <a:path w="6790" h="5773" extrusionOk="0">
                  <a:moveTo>
                    <a:pt x="3616" y="0"/>
                  </a:moveTo>
                  <a:cubicBezTo>
                    <a:pt x="2479" y="0"/>
                    <a:pt x="1297" y="451"/>
                    <a:pt x="634" y="1205"/>
                  </a:cubicBezTo>
                  <a:cubicBezTo>
                    <a:pt x="473" y="1392"/>
                    <a:pt x="322" y="1588"/>
                    <a:pt x="224" y="1820"/>
                  </a:cubicBezTo>
                  <a:cubicBezTo>
                    <a:pt x="1" y="2346"/>
                    <a:pt x="99" y="2944"/>
                    <a:pt x="241" y="3497"/>
                  </a:cubicBezTo>
                  <a:cubicBezTo>
                    <a:pt x="429" y="4202"/>
                    <a:pt x="714" y="4925"/>
                    <a:pt x="1312" y="5353"/>
                  </a:cubicBezTo>
                  <a:cubicBezTo>
                    <a:pt x="1748" y="5670"/>
                    <a:pt x="2308" y="5773"/>
                    <a:pt x="2857" y="5773"/>
                  </a:cubicBezTo>
                  <a:cubicBezTo>
                    <a:pt x="2880" y="5773"/>
                    <a:pt x="2903" y="5773"/>
                    <a:pt x="2927" y="5772"/>
                  </a:cubicBezTo>
                  <a:cubicBezTo>
                    <a:pt x="4006" y="5763"/>
                    <a:pt x="5112" y="5335"/>
                    <a:pt x="5826" y="4514"/>
                  </a:cubicBezTo>
                  <a:cubicBezTo>
                    <a:pt x="6540" y="3694"/>
                    <a:pt x="6789" y="2454"/>
                    <a:pt x="6317" y="1472"/>
                  </a:cubicBezTo>
                  <a:cubicBezTo>
                    <a:pt x="5824" y="443"/>
                    <a:pt x="4742" y="0"/>
                    <a:pt x="3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rot="1114627">
              <a:off x="7448202" y="3959849"/>
              <a:ext cx="32189" cy="122329"/>
            </a:xfrm>
            <a:custGeom>
              <a:avLst/>
              <a:gdLst/>
              <a:ahLst/>
              <a:cxnLst/>
              <a:rect l="l" t="t" r="r" b="b"/>
              <a:pathLst>
                <a:path w="616" h="2341" extrusionOk="0">
                  <a:moveTo>
                    <a:pt x="203" y="0"/>
                  </a:moveTo>
                  <a:cubicBezTo>
                    <a:pt x="192" y="0"/>
                    <a:pt x="181" y="1"/>
                    <a:pt x="170" y="3"/>
                  </a:cubicBezTo>
                  <a:cubicBezTo>
                    <a:pt x="72" y="12"/>
                    <a:pt x="0" y="110"/>
                    <a:pt x="9" y="208"/>
                  </a:cubicBezTo>
                  <a:cubicBezTo>
                    <a:pt x="98" y="860"/>
                    <a:pt x="179" y="1520"/>
                    <a:pt x="232" y="2171"/>
                  </a:cubicBezTo>
                  <a:cubicBezTo>
                    <a:pt x="241" y="2269"/>
                    <a:pt x="330" y="2340"/>
                    <a:pt x="420" y="2340"/>
                  </a:cubicBezTo>
                  <a:lnTo>
                    <a:pt x="437" y="2340"/>
                  </a:lnTo>
                  <a:cubicBezTo>
                    <a:pt x="545" y="2332"/>
                    <a:pt x="616" y="2233"/>
                    <a:pt x="607" y="2135"/>
                  </a:cubicBezTo>
                  <a:cubicBezTo>
                    <a:pt x="545" y="1475"/>
                    <a:pt x="473" y="815"/>
                    <a:pt x="384" y="164"/>
                  </a:cubicBezTo>
                  <a:cubicBezTo>
                    <a:pt x="376" y="68"/>
                    <a:pt x="296"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rot="1114627">
              <a:off x="7510694" y="4021400"/>
              <a:ext cx="19596" cy="76031"/>
            </a:xfrm>
            <a:custGeom>
              <a:avLst/>
              <a:gdLst/>
              <a:ahLst/>
              <a:cxnLst/>
              <a:rect l="l" t="t" r="r" b="b"/>
              <a:pathLst>
                <a:path w="375" h="1455" extrusionOk="0">
                  <a:moveTo>
                    <a:pt x="188" y="0"/>
                  </a:moveTo>
                  <a:cubicBezTo>
                    <a:pt x="80" y="0"/>
                    <a:pt x="0" y="80"/>
                    <a:pt x="0" y="187"/>
                  </a:cubicBezTo>
                  <a:lnTo>
                    <a:pt x="0" y="1267"/>
                  </a:lnTo>
                  <a:cubicBezTo>
                    <a:pt x="0" y="1374"/>
                    <a:pt x="80" y="1454"/>
                    <a:pt x="188" y="1454"/>
                  </a:cubicBezTo>
                  <a:cubicBezTo>
                    <a:pt x="295" y="1454"/>
                    <a:pt x="375" y="1374"/>
                    <a:pt x="375" y="1267"/>
                  </a:cubicBezTo>
                  <a:lnTo>
                    <a:pt x="375" y="187"/>
                  </a:lnTo>
                  <a:cubicBezTo>
                    <a:pt x="375" y="80"/>
                    <a:pt x="295" y="0"/>
                    <a:pt x="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rot="1114627">
              <a:off x="7587597" y="4035828"/>
              <a:ext cx="55077" cy="101532"/>
            </a:xfrm>
            <a:custGeom>
              <a:avLst/>
              <a:gdLst/>
              <a:ahLst/>
              <a:cxnLst/>
              <a:rect l="l" t="t" r="r" b="b"/>
              <a:pathLst>
                <a:path w="1054" h="1943" extrusionOk="0">
                  <a:moveTo>
                    <a:pt x="850" y="0"/>
                  </a:moveTo>
                  <a:cubicBezTo>
                    <a:pt x="769" y="0"/>
                    <a:pt x="692" y="51"/>
                    <a:pt x="670" y="132"/>
                  </a:cubicBezTo>
                  <a:cubicBezTo>
                    <a:pt x="491" y="649"/>
                    <a:pt x="277" y="1176"/>
                    <a:pt x="45" y="1675"/>
                  </a:cubicBezTo>
                  <a:cubicBezTo>
                    <a:pt x="1" y="1773"/>
                    <a:pt x="45" y="1880"/>
                    <a:pt x="134" y="1925"/>
                  </a:cubicBezTo>
                  <a:cubicBezTo>
                    <a:pt x="161" y="1943"/>
                    <a:pt x="188" y="1943"/>
                    <a:pt x="215" y="1943"/>
                  </a:cubicBezTo>
                  <a:cubicBezTo>
                    <a:pt x="286" y="1943"/>
                    <a:pt x="357" y="1907"/>
                    <a:pt x="384" y="1836"/>
                  </a:cubicBezTo>
                  <a:cubicBezTo>
                    <a:pt x="625" y="1318"/>
                    <a:pt x="839" y="783"/>
                    <a:pt x="1018" y="248"/>
                  </a:cubicBezTo>
                  <a:cubicBezTo>
                    <a:pt x="1053" y="150"/>
                    <a:pt x="1000" y="43"/>
                    <a:pt x="902" y="7"/>
                  </a:cubicBezTo>
                  <a:cubicBezTo>
                    <a:pt x="885" y="2"/>
                    <a:pt x="867" y="0"/>
                    <a:pt x="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rot="1114627">
              <a:off x="7594405" y="4154334"/>
              <a:ext cx="53196" cy="43163"/>
            </a:xfrm>
            <a:custGeom>
              <a:avLst/>
              <a:gdLst/>
              <a:ahLst/>
              <a:cxnLst/>
              <a:rect l="l" t="t" r="r" b="b"/>
              <a:pathLst>
                <a:path w="1018" h="826" extrusionOk="0">
                  <a:moveTo>
                    <a:pt x="804" y="0"/>
                  </a:moveTo>
                  <a:cubicBezTo>
                    <a:pt x="779" y="0"/>
                    <a:pt x="755" y="5"/>
                    <a:pt x="732" y="14"/>
                  </a:cubicBezTo>
                  <a:cubicBezTo>
                    <a:pt x="473" y="130"/>
                    <a:pt x="241" y="299"/>
                    <a:pt x="63" y="514"/>
                  </a:cubicBezTo>
                  <a:cubicBezTo>
                    <a:pt x="1" y="594"/>
                    <a:pt x="10" y="710"/>
                    <a:pt x="81" y="781"/>
                  </a:cubicBezTo>
                  <a:cubicBezTo>
                    <a:pt x="117" y="808"/>
                    <a:pt x="161" y="826"/>
                    <a:pt x="206" y="826"/>
                  </a:cubicBezTo>
                  <a:cubicBezTo>
                    <a:pt x="259" y="826"/>
                    <a:pt x="313" y="799"/>
                    <a:pt x="349" y="763"/>
                  </a:cubicBezTo>
                  <a:cubicBezTo>
                    <a:pt x="491" y="594"/>
                    <a:pt x="679" y="451"/>
                    <a:pt x="884" y="362"/>
                  </a:cubicBezTo>
                  <a:cubicBezTo>
                    <a:pt x="973" y="317"/>
                    <a:pt x="1018" y="210"/>
                    <a:pt x="973" y="112"/>
                  </a:cubicBezTo>
                  <a:cubicBezTo>
                    <a:pt x="946" y="39"/>
                    <a:pt x="875" y="0"/>
                    <a:pt x="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rot="1114627">
              <a:off x="7604546" y="4243269"/>
              <a:ext cx="78383" cy="34436"/>
            </a:xfrm>
            <a:custGeom>
              <a:avLst/>
              <a:gdLst/>
              <a:ahLst/>
              <a:cxnLst/>
              <a:rect l="l" t="t" r="r" b="b"/>
              <a:pathLst>
                <a:path w="1500" h="659" extrusionOk="0">
                  <a:moveTo>
                    <a:pt x="1300" y="0"/>
                  </a:moveTo>
                  <a:cubicBezTo>
                    <a:pt x="1283" y="0"/>
                    <a:pt x="1266" y="2"/>
                    <a:pt x="1249" y="7"/>
                  </a:cubicBezTo>
                  <a:lnTo>
                    <a:pt x="161" y="292"/>
                  </a:lnTo>
                  <a:cubicBezTo>
                    <a:pt x="63" y="319"/>
                    <a:pt x="1" y="417"/>
                    <a:pt x="27" y="524"/>
                  </a:cubicBezTo>
                  <a:cubicBezTo>
                    <a:pt x="45" y="605"/>
                    <a:pt x="125" y="658"/>
                    <a:pt x="206" y="658"/>
                  </a:cubicBezTo>
                  <a:lnTo>
                    <a:pt x="259" y="658"/>
                  </a:lnTo>
                  <a:lnTo>
                    <a:pt x="1339" y="364"/>
                  </a:lnTo>
                  <a:cubicBezTo>
                    <a:pt x="1446" y="337"/>
                    <a:pt x="1499" y="239"/>
                    <a:pt x="1472" y="141"/>
                  </a:cubicBezTo>
                  <a:cubicBezTo>
                    <a:pt x="1450" y="52"/>
                    <a:pt x="1379" y="0"/>
                    <a:pt x="1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1"/>
            <p:cNvSpPr/>
            <p:nvPr/>
          </p:nvSpPr>
          <p:spPr>
            <a:xfrm rot="1114627">
              <a:off x="7579031" y="4341654"/>
              <a:ext cx="48075" cy="19648"/>
            </a:xfrm>
            <a:custGeom>
              <a:avLst/>
              <a:gdLst/>
              <a:ahLst/>
              <a:cxnLst/>
              <a:rect l="l" t="t" r="r" b="b"/>
              <a:pathLst>
                <a:path w="920" h="376" extrusionOk="0">
                  <a:moveTo>
                    <a:pt x="188" y="1"/>
                  </a:moveTo>
                  <a:cubicBezTo>
                    <a:pt x="81" y="1"/>
                    <a:pt x="1" y="81"/>
                    <a:pt x="1" y="188"/>
                  </a:cubicBezTo>
                  <a:cubicBezTo>
                    <a:pt x="1" y="295"/>
                    <a:pt x="81" y="376"/>
                    <a:pt x="188" y="376"/>
                  </a:cubicBezTo>
                  <a:lnTo>
                    <a:pt x="723" y="376"/>
                  </a:lnTo>
                  <a:cubicBezTo>
                    <a:pt x="830" y="376"/>
                    <a:pt x="919" y="295"/>
                    <a:pt x="919" y="188"/>
                  </a:cubicBezTo>
                  <a:cubicBezTo>
                    <a:pt x="919" y="81"/>
                    <a:pt x="830" y="1"/>
                    <a:pt x="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rot="1114627">
              <a:off x="7525265" y="4397030"/>
              <a:ext cx="111460" cy="51889"/>
            </a:xfrm>
            <a:custGeom>
              <a:avLst/>
              <a:gdLst/>
              <a:ahLst/>
              <a:cxnLst/>
              <a:rect l="l" t="t" r="r" b="b"/>
              <a:pathLst>
                <a:path w="2133" h="993" extrusionOk="0">
                  <a:moveTo>
                    <a:pt x="214" y="1"/>
                  </a:moveTo>
                  <a:cubicBezTo>
                    <a:pt x="145" y="1"/>
                    <a:pt x="77" y="39"/>
                    <a:pt x="45" y="109"/>
                  </a:cubicBezTo>
                  <a:cubicBezTo>
                    <a:pt x="1" y="198"/>
                    <a:pt x="36" y="314"/>
                    <a:pt x="134" y="359"/>
                  </a:cubicBezTo>
                  <a:cubicBezTo>
                    <a:pt x="688" y="626"/>
                    <a:pt x="1276" y="841"/>
                    <a:pt x="1883" y="983"/>
                  </a:cubicBezTo>
                  <a:cubicBezTo>
                    <a:pt x="1901" y="983"/>
                    <a:pt x="1910" y="992"/>
                    <a:pt x="1928" y="992"/>
                  </a:cubicBezTo>
                  <a:cubicBezTo>
                    <a:pt x="2017" y="992"/>
                    <a:pt x="2088" y="930"/>
                    <a:pt x="2115" y="841"/>
                  </a:cubicBezTo>
                  <a:cubicBezTo>
                    <a:pt x="2133" y="742"/>
                    <a:pt x="2070" y="644"/>
                    <a:pt x="1972" y="617"/>
                  </a:cubicBezTo>
                  <a:cubicBezTo>
                    <a:pt x="1392" y="484"/>
                    <a:pt x="830" y="279"/>
                    <a:pt x="295" y="20"/>
                  </a:cubicBezTo>
                  <a:cubicBezTo>
                    <a:pt x="269" y="7"/>
                    <a:pt x="242"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rot="1114627">
              <a:off x="7462816" y="4420069"/>
              <a:ext cx="46194" cy="39035"/>
            </a:xfrm>
            <a:custGeom>
              <a:avLst/>
              <a:gdLst/>
              <a:ahLst/>
              <a:cxnLst/>
              <a:rect l="l" t="t" r="r" b="b"/>
              <a:pathLst>
                <a:path w="884" h="747" extrusionOk="0">
                  <a:moveTo>
                    <a:pt x="212" y="1"/>
                  </a:moveTo>
                  <a:cubicBezTo>
                    <a:pt x="159" y="1"/>
                    <a:pt x="107" y="23"/>
                    <a:pt x="72" y="68"/>
                  </a:cubicBezTo>
                  <a:cubicBezTo>
                    <a:pt x="0" y="149"/>
                    <a:pt x="18" y="265"/>
                    <a:pt x="99" y="336"/>
                  </a:cubicBezTo>
                  <a:lnTo>
                    <a:pt x="554" y="711"/>
                  </a:lnTo>
                  <a:cubicBezTo>
                    <a:pt x="589" y="738"/>
                    <a:pt x="634" y="746"/>
                    <a:pt x="670" y="746"/>
                  </a:cubicBezTo>
                  <a:cubicBezTo>
                    <a:pt x="723" y="746"/>
                    <a:pt x="777" y="729"/>
                    <a:pt x="821" y="684"/>
                  </a:cubicBezTo>
                  <a:cubicBezTo>
                    <a:pt x="884" y="604"/>
                    <a:pt x="875" y="479"/>
                    <a:pt x="794" y="416"/>
                  </a:cubicBezTo>
                  <a:lnTo>
                    <a:pt x="331" y="42"/>
                  </a:lnTo>
                  <a:cubicBezTo>
                    <a:pt x="295" y="14"/>
                    <a:pt x="253"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rot="1114627">
              <a:off x="7388201" y="4421585"/>
              <a:ext cx="56488" cy="95261"/>
            </a:xfrm>
            <a:custGeom>
              <a:avLst/>
              <a:gdLst/>
              <a:ahLst/>
              <a:cxnLst/>
              <a:rect l="l" t="t" r="r" b="b"/>
              <a:pathLst>
                <a:path w="1081" h="1823" extrusionOk="0">
                  <a:moveTo>
                    <a:pt x="217" y="1"/>
                  </a:moveTo>
                  <a:cubicBezTo>
                    <a:pt x="189" y="1"/>
                    <a:pt x="161" y="7"/>
                    <a:pt x="135" y="20"/>
                  </a:cubicBezTo>
                  <a:cubicBezTo>
                    <a:pt x="37" y="65"/>
                    <a:pt x="1" y="172"/>
                    <a:pt x="45" y="270"/>
                  </a:cubicBezTo>
                  <a:cubicBezTo>
                    <a:pt x="277" y="743"/>
                    <a:pt x="500" y="1224"/>
                    <a:pt x="697" y="1706"/>
                  </a:cubicBezTo>
                  <a:cubicBezTo>
                    <a:pt x="723" y="1778"/>
                    <a:pt x="795" y="1822"/>
                    <a:pt x="866" y="1822"/>
                  </a:cubicBezTo>
                  <a:cubicBezTo>
                    <a:pt x="893" y="1822"/>
                    <a:pt x="920" y="1813"/>
                    <a:pt x="938" y="1804"/>
                  </a:cubicBezTo>
                  <a:cubicBezTo>
                    <a:pt x="1036" y="1769"/>
                    <a:pt x="1080" y="1662"/>
                    <a:pt x="1045" y="1563"/>
                  </a:cubicBezTo>
                  <a:cubicBezTo>
                    <a:pt x="839" y="1073"/>
                    <a:pt x="625" y="582"/>
                    <a:pt x="384" y="100"/>
                  </a:cubicBezTo>
                  <a:cubicBezTo>
                    <a:pt x="353" y="37"/>
                    <a:pt x="28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rot="1114627">
              <a:off x="7338673" y="4402446"/>
              <a:ext cx="19648" cy="65319"/>
            </a:xfrm>
            <a:custGeom>
              <a:avLst/>
              <a:gdLst/>
              <a:ahLst/>
              <a:cxnLst/>
              <a:rect l="l" t="t" r="r" b="b"/>
              <a:pathLst>
                <a:path w="376" h="1250" extrusionOk="0">
                  <a:moveTo>
                    <a:pt x="188" y="1"/>
                  </a:moveTo>
                  <a:cubicBezTo>
                    <a:pt x="81" y="1"/>
                    <a:pt x="1" y="81"/>
                    <a:pt x="1" y="188"/>
                  </a:cubicBezTo>
                  <a:lnTo>
                    <a:pt x="1" y="1062"/>
                  </a:lnTo>
                  <a:cubicBezTo>
                    <a:pt x="1" y="1160"/>
                    <a:pt x="81" y="1250"/>
                    <a:pt x="188" y="1250"/>
                  </a:cubicBezTo>
                  <a:cubicBezTo>
                    <a:pt x="286" y="1250"/>
                    <a:pt x="375" y="1160"/>
                    <a:pt x="375" y="1062"/>
                  </a:cubicBezTo>
                  <a:lnTo>
                    <a:pt x="375" y="188"/>
                  </a:lnTo>
                  <a:cubicBezTo>
                    <a:pt x="375" y="81"/>
                    <a:pt x="286"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rot="1114627">
              <a:off x="7267722" y="4389973"/>
              <a:ext cx="26598" cy="115693"/>
            </a:xfrm>
            <a:custGeom>
              <a:avLst/>
              <a:gdLst/>
              <a:ahLst/>
              <a:cxnLst/>
              <a:rect l="l" t="t" r="r" b="b"/>
              <a:pathLst>
                <a:path w="509" h="2214" extrusionOk="0">
                  <a:moveTo>
                    <a:pt x="305" y="0"/>
                  </a:moveTo>
                  <a:cubicBezTo>
                    <a:pt x="206" y="0"/>
                    <a:pt x="134" y="78"/>
                    <a:pt x="125" y="180"/>
                  </a:cubicBezTo>
                  <a:lnTo>
                    <a:pt x="9" y="2017"/>
                  </a:lnTo>
                  <a:cubicBezTo>
                    <a:pt x="0" y="2115"/>
                    <a:pt x="81" y="2205"/>
                    <a:pt x="188" y="2214"/>
                  </a:cubicBezTo>
                  <a:lnTo>
                    <a:pt x="197" y="2214"/>
                  </a:lnTo>
                  <a:cubicBezTo>
                    <a:pt x="295" y="2214"/>
                    <a:pt x="375" y="2142"/>
                    <a:pt x="384" y="2035"/>
                  </a:cubicBezTo>
                  <a:lnTo>
                    <a:pt x="500" y="206"/>
                  </a:lnTo>
                  <a:cubicBezTo>
                    <a:pt x="509" y="99"/>
                    <a:pt x="428" y="10"/>
                    <a:pt x="321" y="1"/>
                  </a:cubicBezTo>
                  <a:cubicBezTo>
                    <a:pt x="316" y="1"/>
                    <a:pt x="311" y="0"/>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p:cNvSpPr/>
            <p:nvPr/>
          </p:nvSpPr>
          <p:spPr>
            <a:xfrm rot="1114627">
              <a:off x="7201116" y="4346219"/>
              <a:ext cx="31301" cy="61661"/>
            </a:xfrm>
            <a:custGeom>
              <a:avLst/>
              <a:gdLst/>
              <a:ahLst/>
              <a:cxnLst/>
              <a:rect l="l" t="t" r="r" b="b"/>
              <a:pathLst>
                <a:path w="599" h="1180" extrusionOk="0">
                  <a:moveTo>
                    <a:pt x="405" y="1"/>
                  </a:moveTo>
                  <a:cubicBezTo>
                    <a:pt x="313" y="1"/>
                    <a:pt x="232" y="78"/>
                    <a:pt x="224" y="171"/>
                  </a:cubicBezTo>
                  <a:cubicBezTo>
                    <a:pt x="197" y="430"/>
                    <a:pt x="135" y="679"/>
                    <a:pt x="36" y="920"/>
                  </a:cubicBezTo>
                  <a:cubicBezTo>
                    <a:pt x="1" y="1010"/>
                    <a:pt x="45" y="1126"/>
                    <a:pt x="144" y="1161"/>
                  </a:cubicBezTo>
                  <a:cubicBezTo>
                    <a:pt x="170" y="1170"/>
                    <a:pt x="188" y="1179"/>
                    <a:pt x="215" y="1179"/>
                  </a:cubicBezTo>
                  <a:cubicBezTo>
                    <a:pt x="286" y="1179"/>
                    <a:pt x="358" y="1134"/>
                    <a:pt x="384" y="1063"/>
                  </a:cubicBezTo>
                  <a:cubicBezTo>
                    <a:pt x="500" y="787"/>
                    <a:pt x="572" y="501"/>
                    <a:pt x="590" y="207"/>
                  </a:cubicBezTo>
                  <a:cubicBezTo>
                    <a:pt x="598" y="100"/>
                    <a:pt x="527" y="10"/>
                    <a:pt x="420" y="1"/>
                  </a:cubicBezTo>
                  <a:cubicBezTo>
                    <a:pt x="415" y="1"/>
                    <a:pt x="410" y="1"/>
                    <a:pt x="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p:cNvSpPr/>
            <p:nvPr/>
          </p:nvSpPr>
          <p:spPr>
            <a:xfrm rot="1114627">
              <a:off x="7094113" y="4272703"/>
              <a:ext cx="117052" cy="72478"/>
            </a:xfrm>
            <a:custGeom>
              <a:avLst/>
              <a:gdLst/>
              <a:ahLst/>
              <a:cxnLst/>
              <a:rect l="l" t="t" r="r" b="b"/>
              <a:pathLst>
                <a:path w="2240" h="1387" extrusionOk="0">
                  <a:moveTo>
                    <a:pt x="2026" y="1"/>
                  </a:moveTo>
                  <a:cubicBezTo>
                    <a:pt x="1996" y="1"/>
                    <a:pt x="1964" y="7"/>
                    <a:pt x="1936" y="22"/>
                  </a:cubicBezTo>
                  <a:lnTo>
                    <a:pt x="125" y="1039"/>
                  </a:lnTo>
                  <a:cubicBezTo>
                    <a:pt x="27" y="1092"/>
                    <a:pt x="0" y="1199"/>
                    <a:pt x="54" y="1297"/>
                  </a:cubicBezTo>
                  <a:cubicBezTo>
                    <a:pt x="80" y="1351"/>
                    <a:pt x="152" y="1387"/>
                    <a:pt x="214" y="1387"/>
                  </a:cubicBezTo>
                  <a:cubicBezTo>
                    <a:pt x="241" y="1387"/>
                    <a:pt x="277" y="1378"/>
                    <a:pt x="303" y="1369"/>
                  </a:cubicBezTo>
                  <a:lnTo>
                    <a:pt x="2114" y="352"/>
                  </a:lnTo>
                  <a:cubicBezTo>
                    <a:pt x="2204" y="298"/>
                    <a:pt x="2239" y="191"/>
                    <a:pt x="2186" y="93"/>
                  </a:cubicBezTo>
                  <a:cubicBezTo>
                    <a:pt x="2155" y="32"/>
                    <a:pt x="2092" y="1"/>
                    <a:pt x="2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rot="1114627">
              <a:off x="7171832" y="4217588"/>
              <a:ext cx="37833" cy="26128"/>
            </a:xfrm>
            <a:custGeom>
              <a:avLst/>
              <a:gdLst/>
              <a:ahLst/>
              <a:cxnLst/>
              <a:rect l="l" t="t" r="r" b="b"/>
              <a:pathLst>
                <a:path w="724" h="500" extrusionOk="0">
                  <a:moveTo>
                    <a:pt x="512" y="0"/>
                  </a:moveTo>
                  <a:cubicBezTo>
                    <a:pt x="487" y="0"/>
                    <a:pt x="461" y="6"/>
                    <a:pt x="438" y="17"/>
                  </a:cubicBezTo>
                  <a:lnTo>
                    <a:pt x="143" y="142"/>
                  </a:lnTo>
                  <a:cubicBezTo>
                    <a:pt x="45" y="178"/>
                    <a:pt x="0" y="294"/>
                    <a:pt x="45" y="383"/>
                  </a:cubicBezTo>
                  <a:cubicBezTo>
                    <a:pt x="72" y="455"/>
                    <a:pt x="143" y="499"/>
                    <a:pt x="215" y="499"/>
                  </a:cubicBezTo>
                  <a:cubicBezTo>
                    <a:pt x="241" y="499"/>
                    <a:pt x="268" y="499"/>
                    <a:pt x="286" y="481"/>
                  </a:cubicBezTo>
                  <a:lnTo>
                    <a:pt x="580" y="356"/>
                  </a:lnTo>
                  <a:cubicBezTo>
                    <a:pt x="678" y="321"/>
                    <a:pt x="723" y="214"/>
                    <a:pt x="678" y="116"/>
                  </a:cubicBezTo>
                  <a:cubicBezTo>
                    <a:pt x="652" y="43"/>
                    <a:pt x="582" y="0"/>
                    <a:pt x="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1"/>
            <p:cNvSpPr/>
            <p:nvPr/>
          </p:nvSpPr>
          <p:spPr>
            <a:xfrm rot="1114627">
              <a:off x="7114415" y="4149701"/>
              <a:ext cx="121755" cy="19648"/>
            </a:xfrm>
            <a:custGeom>
              <a:avLst/>
              <a:gdLst/>
              <a:ahLst/>
              <a:cxnLst/>
              <a:rect l="l" t="t" r="r" b="b"/>
              <a:pathLst>
                <a:path w="2330" h="376" extrusionOk="0">
                  <a:moveTo>
                    <a:pt x="188" y="1"/>
                  </a:moveTo>
                  <a:cubicBezTo>
                    <a:pt x="81" y="1"/>
                    <a:pt x="1" y="81"/>
                    <a:pt x="1" y="188"/>
                  </a:cubicBezTo>
                  <a:cubicBezTo>
                    <a:pt x="1" y="286"/>
                    <a:pt x="81" y="375"/>
                    <a:pt x="188" y="375"/>
                  </a:cubicBezTo>
                  <a:lnTo>
                    <a:pt x="2142" y="375"/>
                  </a:lnTo>
                  <a:cubicBezTo>
                    <a:pt x="2249" y="375"/>
                    <a:pt x="2329" y="286"/>
                    <a:pt x="2329" y="188"/>
                  </a:cubicBezTo>
                  <a:cubicBezTo>
                    <a:pt x="2329" y="81"/>
                    <a:pt x="2249"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rot="1114627">
              <a:off x="7202030" y="4077491"/>
              <a:ext cx="76031" cy="36422"/>
            </a:xfrm>
            <a:custGeom>
              <a:avLst/>
              <a:gdLst/>
              <a:ahLst/>
              <a:cxnLst/>
              <a:rect l="l" t="t" r="r" b="b"/>
              <a:pathLst>
                <a:path w="1455" h="697" extrusionOk="0">
                  <a:moveTo>
                    <a:pt x="214" y="0"/>
                  </a:moveTo>
                  <a:cubicBezTo>
                    <a:pt x="150" y="0"/>
                    <a:pt x="89" y="32"/>
                    <a:pt x="54" y="90"/>
                  </a:cubicBezTo>
                  <a:cubicBezTo>
                    <a:pt x="0" y="179"/>
                    <a:pt x="27" y="295"/>
                    <a:pt x="116" y="349"/>
                  </a:cubicBezTo>
                  <a:cubicBezTo>
                    <a:pt x="455" y="554"/>
                    <a:pt x="848" y="679"/>
                    <a:pt x="1249" y="697"/>
                  </a:cubicBezTo>
                  <a:lnTo>
                    <a:pt x="1258" y="697"/>
                  </a:lnTo>
                  <a:cubicBezTo>
                    <a:pt x="1356" y="697"/>
                    <a:pt x="1436" y="625"/>
                    <a:pt x="1445" y="527"/>
                  </a:cubicBezTo>
                  <a:cubicBezTo>
                    <a:pt x="1454" y="420"/>
                    <a:pt x="1374" y="331"/>
                    <a:pt x="1267" y="322"/>
                  </a:cubicBezTo>
                  <a:cubicBezTo>
                    <a:pt x="928" y="304"/>
                    <a:pt x="598" y="206"/>
                    <a:pt x="312" y="28"/>
                  </a:cubicBezTo>
                  <a:cubicBezTo>
                    <a:pt x="281" y="9"/>
                    <a:pt x="247"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p:cNvSpPr/>
            <p:nvPr/>
          </p:nvSpPr>
          <p:spPr>
            <a:xfrm rot="1114627">
              <a:off x="7238490" y="3972097"/>
              <a:ext cx="97508" cy="77390"/>
            </a:xfrm>
            <a:custGeom>
              <a:avLst/>
              <a:gdLst/>
              <a:ahLst/>
              <a:cxnLst/>
              <a:rect l="l" t="t" r="r" b="b"/>
              <a:pathLst>
                <a:path w="1866" h="1481" extrusionOk="0">
                  <a:moveTo>
                    <a:pt x="218" y="1"/>
                  </a:moveTo>
                  <a:cubicBezTo>
                    <a:pt x="157" y="1"/>
                    <a:pt x="97" y="30"/>
                    <a:pt x="63" y="80"/>
                  </a:cubicBezTo>
                  <a:cubicBezTo>
                    <a:pt x="1" y="160"/>
                    <a:pt x="19" y="285"/>
                    <a:pt x="108" y="338"/>
                  </a:cubicBezTo>
                  <a:cubicBezTo>
                    <a:pt x="590" y="686"/>
                    <a:pt x="1071" y="1061"/>
                    <a:pt x="1535" y="1436"/>
                  </a:cubicBezTo>
                  <a:cubicBezTo>
                    <a:pt x="1571" y="1471"/>
                    <a:pt x="1616" y="1480"/>
                    <a:pt x="1660" y="1480"/>
                  </a:cubicBezTo>
                  <a:cubicBezTo>
                    <a:pt x="1714" y="1480"/>
                    <a:pt x="1767" y="1463"/>
                    <a:pt x="1803" y="1418"/>
                  </a:cubicBezTo>
                  <a:cubicBezTo>
                    <a:pt x="1865" y="1338"/>
                    <a:pt x="1856" y="1213"/>
                    <a:pt x="1776" y="1150"/>
                  </a:cubicBezTo>
                  <a:cubicBezTo>
                    <a:pt x="1303" y="767"/>
                    <a:pt x="813" y="392"/>
                    <a:pt x="322" y="35"/>
                  </a:cubicBezTo>
                  <a:cubicBezTo>
                    <a:pt x="292" y="12"/>
                    <a:pt x="255"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1"/>
            <p:cNvSpPr/>
            <p:nvPr/>
          </p:nvSpPr>
          <p:spPr>
            <a:xfrm rot="1114627">
              <a:off x="7382664" y="3992296"/>
              <a:ext cx="35952" cy="67514"/>
            </a:xfrm>
            <a:custGeom>
              <a:avLst/>
              <a:gdLst/>
              <a:ahLst/>
              <a:cxnLst/>
              <a:rect l="l" t="t" r="r" b="b"/>
              <a:pathLst>
                <a:path w="688" h="1292" extrusionOk="0">
                  <a:moveTo>
                    <a:pt x="204" y="0"/>
                  </a:moveTo>
                  <a:cubicBezTo>
                    <a:pt x="187" y="0"/>
                    <a:pt x="169" y="3"/>
                    <a:pt x="152" y="7"/>
                  </a:cubicBezTo>
                  <a:cubicBezTo>
                    <a:pt x="54" y="34"/>
                    <a:pt x="1" y="141"/>
                    <a:pt x="27" y="239"/>
                  </a:cubicBezTo>
                  <a:lnTo>
                    <a:pt x="295" y="1158"/>
                  </a:lnTo>
                  <a:cubicBezTo>
                    <a:pt x="322" y="1238"/>
                    <a:pt x="393" y="1292"/>
                    <a:pt x="473" y="1292"/>
                  </a:cubicBezTo>
                  <a:cubicBezTo>
                    <a:pt x="491" y="1292"/>
                    <a:pt x="509" y="1283"/>
                    <a:pt x="527" y="1283"/>
                  </a:cubicBezTo>
                  <a:cubicBezTo>
                    <a:pt x="625" y="1256"/>
                    <a:pt x="688" y="1149"/>
                    <a:pt x="652" y="1051"/>
                  </a:cubicBezTo>
                  <a:lnTo>
                    <a:pt x="384" y="132"/>
                  </a:lnTo>
                  <a:cubicBezTo>
                    <a:pt x="362" y="51"/>
                    <a:pt x="285"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rot="1114627">
              <a:off x="7297559" y="4183451"/>
              <a:ext cx="58317" cy="57847"/>
            </a:xfrm>
            <a:custGeom>
              <a:avLst/>
              <a:gdLst/>
              <a:ahLst/>
              <a:cxnLst/>
              <a:rect l="l" t="t" r="r" b="b"/>
              <a:pathLst>
                <a:path w="1116" h="1107" extrusionOk="0">
                  <a:moveTo>
                    <a:pt x="562" y="1"/>
                  </a:moveTo>
                  <a:cubicBezTo>
                    <a:pt x="250" y="1"/>
                    <a:pt x="0" y="250"/>
                    <a:pt x="0" y="554"/>
                  </a:cubicBezTo>
                  <a:cubicBezTo>
                    <a:pt x="0" y="857"/>
                    <a:pt x="250" y="1107"/>
                    <a:pt x="562" y="1107"/>
                  </a:cubicBezTo>
                  <a:cubicBezTo>
                    <a:pt x="866" y="1107"/>
                    <a:pt x="1115" y="857"/>
                    <a:pt x="1115" y="554"/>
                  </a:cubicBezTo>
                  <a:cubicBezTo>
                    <a:pt x="1115" y="250"/>
                    <a:pt x="866"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p:cNvSpPr/>
            <p:nvPr/>
          </p:nvSpPr>
          <p:spPr>
            <a:xfrm rot="1114627">
              <a:off x="7488457" y="4247610"/>
              <a:ext cx="58317" cy="57847"/>
            </a:xfrm>
            <a:custGeom>
              <a:avLst/>
              <a:gdLst/>
              <a:ahLst/>
              <a:cxnLst/>
              <a:rect l="l" t="t" r="r" b="b"/>
              <a:pathLst>
                <a:path w="1116" h="1107" extrusionOk="0">
                  <a:moveTo>
                    <a:pt x="553" y="1"/>
                  </a:moveTo>
                  <a:cubicBezTo>
                    <a:pt x="250" y="1"/>
                    <a:pt x="0" y="250"/>
                    <a:pt x="0" y="554"/>
                  </a:cubicBezTo>
                  <a:cubicBezTo>
                    <a:pt x="0" y="857"/>
                    <a:pt x="250" y="1107"/>
                    <a:pt x="553" y="1107"/>
                  </a:cubicBezTo>
                  <a:cubicBezTo>
                    <a:pt x="866" y="1107"/>
                    <a:pt x="1115" y="857"/>
                    <a:pt x="1115" y="554"/>
                  </a:cubicBezTo>
                  <a:cubicBezTo>
                    <a:pt x="1115" y="250"/>
                    <a:pt x="866"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p:cNvSpPr/>
            <p:nvPr/>
          </p:nvSpPr>
          <p:spPr>
            <a:xfrm rot="1114627">
              <a:off x="7346034" y="4168689"/>
              <a:ext cx="56958" cy="41438"/>
            </a:xfrm>
            <a:custGeom>
              <a:avLst/>
              <a:gdLst/>
              <a:ahLst/>
              <a:cxnLst/>
              <a:rect l="l" t="t" r="r" b="b"/>
              <a:pathLst>
                <a:path w="1090" h="793" extrusionOk="0">
                  <a:moveTo>
                    <a:pt x="583" y="1"/>
                  </a:moveTo>
                  <a:cubicBezTo>
                    <a:pt x="517" y="1"/>
                    <a:pt x="451" y="19"/>
                    <a:pt x="384" y="52"/>
                  </a:cubicBezTo>
                  <a:cubicBezTo>
                    <a:pt x="135" y="168"/>
                    <a:pt x="1" y="480"/>
                    <a:pt x="63" y="748"/>
                  </a:cubicBezTo>
                  <a:cubicBezTo>
                    <a:pt x="72" y="775"/>
                    <a:pt x="99" y="792"/>
                    <a:pt x="126" y="792"/>
                  </a:cubicBezTo>
                  <a:lnTo>
                    <a:pt x="143" y="792"/>
                  </a:lnTo>
                  <a:cubicBezTo>
                    <a:pt x="179" y="784"/>
                    <a:pt x="197" y="748"/>
                    <a:pt x="188" y="712"/>
                  </a:cubicBezTo>
                  <a:cubicBezTo>
                    <a:pt x="135" y="507"/>
                    <a:pt x="242" y="257"/>
                    <a:pt x="438" y="159"/>
                  </a:cubicBezTo>
                  <a:cubicBezTo>
                    <a:pt x="475" y="137"/>
                    <a:pt x="529" y="121"/>
                    <a:pt x="587" y="121"/>
                  </a:cubicBezTo>
                  <a:cubicBezTo>
                    <a:pt x="600" y="121"/>
                    <a:pt x="613" y="122"/>
                    <a:pt x="625" y="123"/>
                  </a:cubicBezTo>
                  <a:cubicBezTo>
                    <a:pt x="866" y="186"/>
                    <a:pt x="973" y="275"/>
                    <a:pt x="973" y="436"/>
                  </a:cubicBezTo>
                  <a:cubicBezTo>
                    <a:pt x="973" y="471"/>
                    <a:pt x="1000" y="498"/>
                    <a:pt x="1027" y="498"/>
                  </a:cubicBezTo>
                  <a:cubicBezTo>
                    <a:pt x="1062" y="498"/>
                    <a:pt x="1089" y="471"/>
                    <a:pt x="1089" y="436"/>
                  </a:cubicBezTo>
                  <a:cubicBezTo>
                    <a:pt x="1089" y="106"/>
                    <a:pt x="768" y="34"/>
                    <a:pt x="652" y="7"/>
                  </a:cubicBezTo>
                  <a:cubicBezTo>
                    <a:pt x="629" y="3"/>
                    <a:pt x="606" y="1"/>
                    <a:pt x="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rot="1114627">
              <a:off x="7468863" y="4210050"/>
              <a:ext cx="57428" cy="41438"/>
            </a:xfrm>
            <a:custGeom>
              <a:avLst/>
              <a:gdLst/>
              <a:ahLst/>
              <a:cxnLst/>
              <a:rect l="l" t="t" r="r" b="b"/>
              <a:pathLst>
                <a:path w="1099" h="793" extrusionOk="0">
                  <a:moveTo>
                    <a:pt x="511" y="1"/>
                  </a:moveTo>
                  <a:cubicBezTo>
                    <a:pt x="489" y="1"/>
                    <a:pt x="468" y="3"/>
                    <a:pt x="447" y="7"/>
                  </a:cubicBezTo>
                  <a:cubicBezTo>
                    <a:pt x="233" y="61"/>
                    <a:pt x="1" y="230"/>
                    <a:pt x="1" y="436"/>
                  </a:cubicBezTo>
                  <a:cubicBezTo>
                    <a:pt x="1" y="471"/>
                    <a:pt x="28" y="498"/>
                    <a:pt x="63" y="498"/>
                  </a:cubicBezTo>
                  <a:cubicBezTo>
                    <a:pt x="99" y="498"/>
                    <a:pt x="126" y="471"/>
                    <a:pt x="126" y="436"/>
                  </a:cubicBezTo>
                  <a:cubicBezTo>
                    <a:pt x="126" y="302"/>
                    <a:pt x="304" y="168"/>
                    <a:pt x="474" y="123"/>
                  </a:cubicBezTo>
                  <a:cubicBezTo>
                    <a:pt x="485" y="122"/>
                    <a:pt x="496" y="121"/>
                    <a:pt x="507" y="121"/>
                  </a:cubicBezTo>
                  <a:cubicBezTo>
                    <a:pt x="561" y="121"/>
                    <a:pt x="615" y="137"/>
                    <a:pt x="652" y="159"/>
                  </a:cubicBezTo>
                  <a:cubicBezTo>
                    <a:pt x="848" y="257"/>
                    <a:pt x="964" y="507"/>
                    <a:pt x="911" y="712"/>
                  </a:cubicBezTo>
                  <a:cubicBezTo>
                    <a:pt x="902" y="748"/>
                    <a:pt x="920" y="784"/>
                    <a:pt x="946" y="792"/>
                  </a:cubicBezTo>
                  <a:lnTo>
                    <a:pt x="964" y="792"/>
                  </a:lnTo>
                  <a:cubicBezTo>
                    <a:pt x="991" y="792"/>
                    <a:pt x="1018" y="775"/>
                    <a:pt x="1027" y="748"/>
                  </a:cubicBezTo>
                  <a:cubicBezTo>
                    <a:pt x="1098" y="480"/>
                    <a:pt x="955" y="168"/>
                    <a:pt x="706" y="52"/>
                  </a:cubicBezTo>
                  <a:cubicBezTo>
                    <a:pt x="639" y="19"/>
                    <a:pt x="573" y="1"/>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rot="1114627">
              <a:off x="7360021" y="4243261"/>
              <a:ext cx="112401" cy="52360"/>
            </a:xfrm>
            <a:custGeom>
              <a:avLst/>
              <a:gdLst/>
              <a:ahLst/>
              <a:cxnLst/>
              <a:rect l="l" t="t" r="r" b="b"/>
              <a:pathLst>
                <a:path w="2151" h="1002" extrusionOk="0">
                  <a:moveTo>
                    <a:pt x="2079" y="0"/>
                  </a:moveTo>
                  <a:cubicBezTo>
                    <a:pt x="2053" y="0"/>
                    <a:pt x="2033" y="18"/>
                    <a:pt x="2026" y="47"/>
                  </a:cubicBezTo>
                  <a:cubicBezTo>
                    <a:pt x="1990" y="172"/>
                    <a:pt x="1936" y="288"/>
                    <a:pt x="1865" y="386"/>
                  </a:cubicBezTo>
                  <a:cubicBezTo>
                    <a:pt x="1794" y="484"/>
                    <a:pt x="1695" y="574"/>
                    <a:pt x="1606" y="654"/>
                  </a:cubicBezTo>
                  <a:cubicBezTo>
                    <a:pt x="1535" y="725"/>
                    <a:pt x="1455" y="788"/>
                    <a:pt x="1365" y="832"/>
                  </a:cubicBezTo>
                  <a:cubicBezTo>
                    <a:pt x="1273" y="873"/>
                    <a:pt x="1170" y="883"/>
                    <a:pt x="1067" y="883"/>
                  </a:cubicBezTo>
                  <a:cubicBezTo>
                    <a:pt x="1011" y="883"/>
                    <a:pt x="955" y="880"/>
                    <a:pt x="901" y="877"/>
                  </a:cubicBezTo>
                  <a:cubicBezTo>
                    <a:pt x="794" y="868"/>
                    <a:pt x="678" y="859"/>
                    <a:pt x="580" y="815"/>
                  </a:cubicBezTo>
                  <a:cubicBezTo>
                    <a:pt x="357" y="725"/>
                    <a:pt x="241" y="493"/>
                    <a:pt x="125" y="244"/>
                  </a:cubicBezTo>
                  <a:cubicBezTo>
                    <a:pt x="112" y="216"/>
                    <a:pt x="88" y="205"/>
                    <a:pt x="61" y="205"/>
                  </a:cubicBezTo>
                  <a:cubicBezTo>
                    <a:pt x="53" y="205"/>
                    <a:pt x="45" y="206"/>
                    <a:pt x="36" y="208"/>
                  </a:cubicBezTo>
                  <a:cubicBezTo>
                    <a:pt x="9" y="226"/>
                    <a:pt x="0" y="261"/>
                    <a:pt x="9" y="288"/>
                  </a:cubicBezTo>
                  <a:cubicBezTo>
                    <a:pt x="134" y="556"/>
                    <a:pt x="268" y="823"/>
                    <a:pt x="536" y="931"/>
                  </a:cubicBezTo>
                  <a:cubicBezTo>
                    <a:pt x="652" y="984"/>
                    <a:pt x="777" y="993"/>
                    <a:pt x="893" y="993"/>
                  </a:cubicBezTo>
                  <a:cubicBezTo>
                    <a:pt x="946" y="1002"/>
                    <a:pt x="1017" y="1002"/>
                    <a:pt x="1080" y="1002"/>
                  </a:cubicBezTo>
                  <a:cubicBezTo>
                    <a:pt x="1196" y="1002"/>
                    <a:pt x="1312" y="993"/>
                    <a:pt x="1419" y="939"/>
                  </a:cubicBezTo>
                  <a:cubicBezTo>
                    <a:pt x="1526" y="895"/>
                    <a:pt x="1615" y="815"/>
                    <a:pt x="1687" y="743"/>
                  </a:cubicBezTo>
                  <a:cubicBezTo>
                    <a:pt x="1785" y="654"/>
                    <a:pt x="1883" y="565"/>
                    <a:pt x="1963" y="458"/>
                  </a:cubicBezTo>
                  <a:cubicBezTo>
                    <a:pt x="2043" y="351"/>
                    <a:pt x="2106" y="217"/>
                    <a:pt x="2141" y="74"/>
                  </a:cubicBezTo>
                  <a:cubicBezTo>
                    <a:pt x="2150" y="38"/>
                    <a:pt x="2133" y="12"/>
                    <a:pt x="2097" y="3"/>
                  </a:cubicBezTo>
                  <a:cubicBezTo>
                    <a:pt x="2091" y="1"/>
                    <a:pt x="2085" y="0"/>
                    <a:pt x="2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51"/>
          <p:cNvGrpSpPr/>
          <p:nvPr/>
        </p:nvGrpSpPr>
        <p:grpSpPr>
          <a:xfrm>
            <a:off x="1989343" y="3863594"/>
            <a:ext cx="352603" cy="311411"/>
            <a:chOff x="2275225" y="4200525"/>
            <a:chExt cx="86575" cy="76450"/>
          </a:xfrm>
        </p:grpSpPr>
        <p:sp>
          <p:nvSpPr>
            <p:cNvPr id="1663" name="Google Shape;1663;p51"/>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5" name="Google Shape;1665;p51"/>
          <p:cNvSpPr/>
          <p:nvPr/>
        </p:nvSpPr>
        <p:spPr>
          <a:xfrm>
            <a:off x="7323588" y="908075"/>
            <a:ext cx="199529" cy="241478"/>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9;p39"/>
          <p:cNvSpPr/>
          <p:nvPr/>
        </p:nvSpPr>
        <p:spPr>
          <a:xfrm>
            <a:off x="1058125" y="343383"/>
            <a:ext cx="7083823" cy="53283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0;p39"/>
          <p:cNvSpPr txBox="1">
            <a:spLocks/>
          </p:cNvSpPr>
          <p:nvPr/>
        </p:nvSpPr>
        <p:spPr>
          <a:xfrm>
            <a:off x="740542" y="301823"/>
            <a:ext cx="7704000"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7200"/>
              <a:buFont typeface="Patrick Hand"/>
              <a:buNone/>
              <a:defRPr sz="4800" b="1" i="0" u="none" strike="noStrike" cap="none">
                <a:solidFill>
                  <a:schemeClr val="dk2"/>
                </a:solidFill>
                <a:latin typeface="Patrick Hand"/>
                <a:ea typeface="Patrick Hand"/>
                <a:cs typeface="Patrick Hand"/>
                <a:sym typeface="Patrick Hand"/>
              </a:defRPr>
            </a:lvl1pPr>
            <a:lvl2pPr marR="0" lvl="1"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9pPr>
          </a:lstStyle>
          <a:p>
            <a:r>
              <a:rPr lang="en-US" dirty="0" smtClean="0"/>
              <a:t>Q22 – Discussion</a:t>
            </a:r>
            <a:endParaRPr lang="en-IN" dirty="0"/>
          </a:p>
        </p:txBody>
      </p:sp>
      <p:sp>
        <p:nvSpPr>
          <p:cNvPr id="3" name="Subtitle 2"/>
          <p:cNvSpPr>
            <a:spLocks noGrp="1"/>
          </p:cNvSpPr>
          <p:nvPr>
            <p:ph type="subTitle" idx="1"/>
          </p:nvPr>
        </p:nvSpPr>
        <p:spPr>
          <a:xfrm>
            <a:off x="3328888" y="4252967"/>
            <a:ext cx="2905549" cy="502200"/>
          </a:xfrm>
        </p:spPr>
        <p:txBody>
          <a:bodyPr/>
          <a:lstStyle/>
          <a:p>
            <a:r>
              <a:rPr lang="en-US" dirty="0" smtClean="0">
                <a:latin typeface="Patrick Hand" panose="020B0604020202020204" charset="0"/>
              </a:rPr>
              <a:t>How Helicopter works?</a:t>
            </a:r>
            <a:endParaRPr lang="en-IN" dirty="0">
              <a:latin typeface="Patrick Hand" panose="020B0604020202020204" charset="0"/>
            </a:endParaRPr>
          </a:p>
        </p:txBody>
      </p:sp>
      <p:pic>
        <p:nvPicPr>
          <p:cNvPr id="4" name="Picture 3"/>
          <p:cNvPicPr>
            <a:picLocks noChangeAspect="1"/>
          </p:cNvPicPr>
          <p:nvPr/>
        </p:nvPicPr>
        <p:blipFill>
          <a:blip r:embed="rId3"/>
          <a:stretch>
            <a:fillRect/>
          </a:stretch>
        </p:blipFill>
        <p:spPr>
          <a:xfrm>
            <a:off x="2647633" y="1719205"/>
            <a:ext cx="4205526" cy="2000250"/>
          </a:xfrm>
          <a:prstGeom prst="rect">
            <a:avLst/>
          </a:prstGeom>
        </p:spPr>
      </p:pic>
    </p:spTree>
    <p:extLst>
      <p:ext uri="{BB962C8B-B14F-4D97-AF65-F5344CB8AC3E}">
        <p14:creationId xmlns:p14="http://schemas.microsoft.com/office/powerpoint/2010/main" val="843804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9" name="Google Shape;1609;p51"/>
          <p:cNvSpPr/>
          <p:nvPr/>
        </p:nvSpPr>
        <p:spPr>
          <a:xfrm>
            <a:off x="3477315" y="4416551"/>
            <a:ext cx="2854228" cy="373598"/>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6" name="Google Shape;1616;p51"/>
          <p:cNvGrpSpPr/>
          <p:nvPr/>
        </p:nvGrpSpPr>
        <p:grpSpPr>
          <a:xfrm>
            <a:off x="5296603" y="1231557"/>
            <a:ext cx="429939" cy="266212"/>
            <a:chOff x="3146150" y="4162950"/>
            <a:chExt cx="129375" cy="80100"/>
          </a:xfrm>
        </p:grpSpPr>
        <p:sp>
          <p:nvSpPr>
            <p:cNvPr id="1617" name="Google Shape;1617;p51"/>
            <p:cNvSpPr/>
            <p:nvPr/>
          </p:nvSpPr>
          <p:spPr>
            <a:xfrm>
              <a:off x="3242500" y="4195700"/>
              <a:ext cx="9825" cy="19675"/>
            </a:xfrm>
            <a:custGeom>
              <a:avLst/>
              <a:gdLst/>
              <a:ahLst/>
              <a:cxnLst/>
              <a:rect l="l" t="t" r="r" b="b"/>
              <a:pathLst>
                <a:path w="393" h="787" extrusionOk="0">
                  <a:moveTo>
                    <a:pt x="242" y="1"/>
                  </a:moveTo>
                  <a:cubicBezTo>
                    <a:pt x="167" y="1"/>
                    <a:pt x="98" y="52"/>
                    <a:pt x="90" y="127"/>
                  </a:cubicBezTo>
                  <a:lnTo>
                    <a:pt x="9" y="617"/>
                  </a:lnTo>
                  <a:cubicBezTo>
                    <a:pt x="0" y="698"/>
                    <a:pt x="54" y="769"/>
                    <a:pt x="134" y="787"/>
                  </a:cubicBezTo>
                  <a:lnTo>
                    <a:pt x="161" y="787"/>
                  </a:lnTo>
                  <a:cubicBezTo>
                    <a:pt x="232" y="787"/>
                    <a:pt x="295" y="733"/>
                    <a:pt x="304" y="662"/>
                  </a:cubicBezTo>
                  <a:lnTo>
                    <a:pt x="375" y="171"/>
                  </a:lnTo>
                  <a:cubicBezTo>
                    <a:pt x="393" y="91"/>
                    <a:pt x="339" y="20"/>
                    <a:pt x="259" y="2"/>
                  </a:cubicBezTo>
                  <a:cubicBezTo>
                    <a:pt x="253" y="1"/>
                    <a:pt x="247"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1"/>
            <p:cNvSpPr/>
            <p:nvPr/>
          </p:nvSpPr>
          <p:spPr>
            <a:xfrm>
              <a:off x="3223775" y="4219825"/>
              <a:ext cx="7600" cy="23225"/>
            </a:xfrm>
            <a:custGeom>
              <a:avLst/>
              <a:gdLst/>
              <a:ahLst/>
              <a:cxnLst/>
              <a:rect l="l" t="t" r="r" b="b"/>
              <a:pathLst>
                <a:path w="304" h="929" extrusionOk="0">
                  <a:moveTo>
                    <a:pt x="152" y="0"/>
                  </a:moveTo>
                  <a:cubicBezTo>
                    <a:pt x="71" y="0"/>
                    <a:pt x="0" y="63"/>
                    <a:pt x="0" y="143"/>
                  </a:cubicBezTo>
                  <a:lnTo>
                    <a:pt x="0" y="777"/>
                  </a:lnTo>
                  <a:cubicBezTo>
                    <a:pt x="0" y="857"/>
                    <a:pt x="71" y="928"/>
                    <a:pt x="152" y="928"/>
                  </a:cubicBezTo>
                  <a:cubicBezTo>
                    <a:pt x="232" y="928"/>
                    <a:pt x="303" y="857"/>
                    <a:pt x="303" y="777"/>
                  </a:cubicBezTo>
                  <a:lnTo>
                    <a:pt x="303" y="143"/>
                  </a:lnTo>
                  <a:cubicBezTo>
                    <a:pt x="303" y="63"/>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1"/>
            <p:cNvSpPr/>
            <p:nvPr/>
          </p:nvSpPr>
          <p:spPr>
            <a:xfrm>
              <a:off x="3200350" y="4181675"/>
              <a:ext cx="8500" cy="24125"/>
            </a:xfrm>
            <a:custGeom>
              <a:avLst/>
              <a:gdLst/>
              <a:ahLst/>
              <a:cxnLst/>
              <a:rect l="l" t="t" r="r" b="b"/>
              <a:pathLst>
                <a:path w="340" h="965" extrusionOk="0">
                  <a:moveTo>
                    <a:pt x="181" y="0"/>
                  </a:moveTo>
                  <a:cubicBezTo>
                    <a:pt x="107" y="0"/>
                    <a:pt x="45" y="60"/>
                    <a:pt x="45" y="135"/>
                  </a:cubicBezTo>
                  <a:lnTo>
                    <a:pt x="9" y="804"/>
                  </a:lnTo>
                  <a:cubicBezTo>
                    <a:pt x="0" y="893"/>
                    <a:pt x="63" y="964"/>
                    <a:pt x="143" y="964"/>
                  </a:cubicBezTo>
                  <a:lnTo>
                    <a:pt x="152" y="964"/>
                  </a:lnTo>
                  <a:cubicBezTo>
                    <a:pt x="232" y="964"/>
                    <a:pt x="295" y="902"/>
                    <a:pt x="304" y="822"/>
                  </a:cubicBezTo>
                  <a:lnTo>
                    <a:pt x="339" y="153"/>
                  </a:lnTo>
                  <a:cubicBezTo>
                    <a:pt x="339" y="72"/>
                    <a:pt x="277" y="1"/>
                    <a:pt x="197" y="1"/>
                  </a:cubicBezTo>
                  <a:cubicBezTo>
                    <a:pt x="191" y="0"/>
                    <a:pt x="186" y="0"/>
                    <a:pt x="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1"/>
            <p:cNvSpPr/>
            <p:nvPr/>
          </p:nvSpPr>
          <p:spPr>
            <a:xfrm>
              <a:off x="3175600" y="4216925"/>
              <a:ext cx="7375" cy="21425"/>
            </a:xfrm>
            <a:custGeom>
              <a:avLst/>
              <a:gdLst/>
              <a:ahLst/>
              <a:cxnLst/>
              <a:rect l="l" t="t" r="r" b="b"/>
              <a:pathLst>
                <a:path w="295" h="857" extrusionOk="0">
                  <a:moveTo>
                    <a:pt x="143" y="0"/>
                  </a:moveTo>
                  <a:cubicBezTo>
                    <a:pt x="63" y="0"/>
                    <a:pt x="0" y="72"/>
                    <a:pt x="0" y="152"/>
                  </a:cubicBezTo>
                  <a:lnTo>
                    <a:pt x="0" y="705"/>
                  </a:lnTo>
                  <a:cubicBezTo>
                    <a:pt x="0" y="785"/>
                    <a:pt x="63" y="857"/>
                    <a:pt x="143" y="857"/>
                  </a:cubicBezTo>
                  <a:cubicBezTo>
                    <a:pt x="232" y="857"/>
                    <a:pt x="294" y="785"/>
                    <a:pt x="294" y="705"/>
                  </a:cubicBezTo>
                  <a:lnTo>
                    <a:pt x="294" y="152"/>
                  </a:lnTo>
                  <a:cubicBezTo>
                    <a:pt x="294" y="72"/>
                    <a:pt x="232" y="0"/>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1"/>
            <p:cNvSpPr/>
            <p:nvPr/>
          </p:nvSpPr>
          <p:spPr>
            <a:xfrm>
              <a:off x="3172700" y="4172325"/>
              <a:ext cx="7600" cy="21425"/>
            </a:xfrm>
            <a:custGeom>
              <a:avLst/>
              <a:gdLst/>
              <a:ahLst/>
              <a:cxnLst/>
              <a:rect l="l" t="t" r="r" b="b"/>
              <a:pathLst>
                <a:path w="304" h="857" extrusionOk="0">
                  <a:moveTo>
                    <a:pt x="152" y="0"/>
                  </a:moveTo>
                  <a:cubicBezTo>
                    <a:pt x="71" y="0"/>
                    <a:pt x="0" y="72"/>
                    <a:pt x="0" y="152"/>
                  </a:cubicBezTo>
                  <a:lnTo>
                    <a:pt x="0" y="705"/>
                  </a:lnTo>
                  <a:cubicBezTo>
                    <a:pt x="0" y="785"/>
                    <a:pt x="71" y="857"/>
                    <a:pt x="152" y="857"/>
                  </a:cubicBezTo>
                  <a:cubicBezTo>
                    <a:pt x="232" y="857"/>
                    <a:pt x="303" y="785"/>
                    <a:pt x="303" y="705"/>
                  </a:cubicBezTo>
                  <a:lnTo>
                    <a:pt x="303" y="152"/>
                  </a:lnTo>
                  <a:cubicBezTo>
                    <a:pt x="303" y="72"/>
                    <a:pt x="232"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1"/>
            <p:cNvSpPr/>
            <p:nvPr/>
          </p:nvSpPr>
          <p:spPr>
            <a:xfrm>
              <a:off x="3224425" y="4168525"/>
              <a:ext cx="7400" cy="18325"/>
            </a:xfrm>
            <a:custGeom>
              <a:avLst/>
              <a:gdLst/>
              <a:ahLst/>
              <a:cxnLst/>
              <a:rect l="l" t="t" r="r" b="b"/>
              <a:pathLst>
                <a:path w="296" h="733" extrusionOk="0">
                  <a:moveTo>
                    <a:pt x="144" y="1"/>
                  </a:moveTo>
                  <a:cubicBezTo>
                    <a:pt x="63" y="1"/>
                    <a:pt x="1" y="72"/>
                    <a:pt x="1" y="152"/>
                  </a:cubicBezTo>
                  <a:lnTo>
                    <a:pt x="1" y="580"/>
                  </a:lnTo>
                  <a:cubicBezTo>
                    <a:pt x="1" y="661"/>
                    <a:pt x="63" y="732"/>
                    <a:pt x="144" y="732"/>
                  </a:cubicBezTo>
                  <a:cubicBezTo>
                    <a:pt x="224" y="732"/>
                    <a:pt x="295" y="661"/>
                    <a:pt x="295" y="580"/>
                  </a:cubicBezTo>
                  <a:lnTo>
                    <a:pt x="295" y="152"/>
                  </a:lnTo>
                  <a:cubicBezTo>
                    <a:pt x="295" y="72"/>
                    <a:pt x="224" y="1"/>
                    <a:pt x="1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1"/>
            <p:cNvSpPr/>
            <p:nvPr/>
          </p:nvSpPr>
          <p:spPr>
            <a:xfrm>
              <a:off x="3194100" y="4162950"/>
              <a:ext cx="7375" cy="18750"/>
            </a:xfrm>
            <a:custGeom>
              <a:avLst/>
              <a:gdLst/>
              <a:ahLst/>
              <a:cxnLst/>
              <a:rect l="l" t="t" r="r" b="b"/>
              <a:pathLst>
                <a:path w="295" h="750" extrusionOk="0">
                  <a:moveTo>
                    <a:pt x="152" y="1"/>
                  </a:moveTo>
                  <a:cubicBezTo>
                    <a:pt x="72" y="1"/>
                    <a:pt x="1" y="72"/>
                    <a:pt x="1" y="152"/>
                  </a:cubicBezTo>
                  <a:lnTo>
                    <a:pt x="1" y="598"/>
                  </a:lnTo>
                  <a:cubicBezTo>
                    <a:pt x="1" y="679"/>
                    <a:pt x="72" y="750"/>
                    <a:pt x="152" y="750"/>
                  </a:cubicBezTo>
                  <a:cubicBezTo>
                    <a:pt x="232" y="750"/>
                    <a:pt x="295" y="679"/>
                    <a:pt x="295" y="598"/>
                  </a:cubicBezTo>
                  <a:lnTo>
                    <a:pt x="295" y="152"/>
                  </a:lnTo>
                  <a:cubicBezTo>
                    <a:pt x="295" y="72"/>
                    <a:pt x="232" y="1"/>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1"/>
            <p:cNvSpPr/>
            <p:nvPr/>
          </p:nvSpPr>
          <p:spPr>
            <a:xfrm>
              <a:off x="3146150" y="4205750"/>
              <a:ext cx="8725" cy="18550"/>
            </a:xfrm>
            <a:custGeom>
              <a:avLst/>
              <a:gdLst/>
              <a:ahLst/>
              <a:cxnLst/>
              <a:rect l="l" t="t" r="r" b="b"/>
              <a:pathLst>
                <a:path w="349" h="742" extrusionOk="0">
                  <a:moveTo>
                    <a:pt x="190" y="1"/>
                  </a:moveTo>
                  <a:cubicBezTo>
                    <a:pt x="117" y="1"/>
                    <a:pt x="53" y="60"/>
                    <a:pt x="45" y="135"/>
                  </a:cubicBezTo>
                  <a:lnTo>
                    <a:pt x="9" y="581"/>
                  </a:lnTo>
                  <a:cubicBezTo>
                    <a:pt x="1" y="670"/>
                    <a:pt x="63" y="742"/>
                    <a:pt x="143" y="742"/>
                  </a:cubicBezTo>
                  <a:lnTo>
                    <a:pt x="152" y="742"/>
                  </a:lnTo>
                  <a:cubicBezTo>
                    <a:pt x="232" y="742"/>
                    <a:pt x="295" y="688"/>
                    <a:pt x="304" y="608"/>
                  </a:cubicBezTo>
                  <a:lnTo>
                    <a:pt x="340" y="162"/>
                  </a:lnTo>
                  <a:cubicBezTo>
                    <a:pt x="348" y="82"/>
                    <a:pt x="286" y="10"/>
                    <a:pt x="206" y="1"/>
                  </a:cubicBezTo>
                  <a:cubicBezTo>
                    <a:pt x="201" y="1"/>
                    <a:pt x="195" y="1"/>
                    <a:pt x="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1"/>
            <p:cNvSpPr/>
            <p:nvPr/>
          </p:nvSpPr>
          <p:spPr>
            <a:xfrm>
              <a:off x="3196550" y="4226700"/>
              <a:ext cx="9400" cy="15900"/>
            </a:xfrm>
            <a:custGeom>
              <a:avLst/>
              <a:gdLst/>
              <a:ahLst/>
              <a:cxnLst/>
              <a:rect l="l" t="t" r="r" b="b"/>
              <a:pathLst>
                <a:path w="376" h="636" extrusionOk="0">
                  <a:moveTo>
                    <a:pt x="224" y="1"/>
                  </a:moveTo>
                  <a:cubicBezTo>
                    <a:pt x="151" y="1"/>
                    <a:pt x="89" y="52"/>
                    <a:pt x="72" y="127"/>
                  </a:cubicBezTo>
                  <a:lnTo>
                    <a:pt x="19" y="457"/>
                  </a:lnTo>
                  <a:cubicBezTo>
                    <a:pt x="1" y="537"/>
                    <a:pt x="54" y="618"/>
                    <a:pt x="143" y="626"/>
                  </a:cubicBezTo>
                  <a:cubicBezTo>
                    <a:pt x="143" y="635"/>
                    <a:pt x="152" y="635"/>
                    <a:pt x="161" y="635"/>
                  </a:cubicBezTo>
                  <a:cubicBezTo>
                    <a:pt x="233" y="635"/>
                    <a:pt x="295" y="582"/>
                    <a:pt x="313" y="510"/>
                  </a:cubicBezTo>
                  <a:lnTo>
                    <a:pt x="366" y="171"/>
                  </a:lnTo>
                  <a:cubicBezTo>
                    <a:pt x="375" y="91"/>
                    <a:pt x="322" y="20"/>
                    <a:pt x="242" y="2"/>
                  </a:cubicBezTo>
                  <a:cubicBezTo>
                    <a:pt x="236" y="1"/>
                    <a:pt x="230"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1"/>
            <p:cNvSpPr/>
            <p:nvPr/>
          </p:nvSpPr>
          <p:spPr>
            <a:xfrm>
              <a:off x="3267475" y="4193725"/>
              <a:ext cx="8050" cy="18775"/>
            </a:xfrm>
            <a:custGeom>
              <a:avLst/>
              <a:gdLst/>
              <a:ahLst/>
              <a:cxnLst/>
              <a:rect l="l" t="t" r="r" b="b"/>
              <a:pathLst>
                <a:path w="322" h="751" extrusionOk="0">
                  <a:moveTo>
                    <a:pt x="179" y="1"/>
                  </a:moveTo>
                  <a:cubicBezTo>
                    <a:pt x="99" y="1"/>
                    <a:pt x="27" y="63"/>
                    <a:pt x="18" y="143"/>
                  </a:cubicBezTo>
                  <a:lnTo>
                    <a:pt x="1" y="589"/>
                  </a:lnTo>
                  <a:cubicBezTo>
                    <a:pt x="1" y="679"/>
                    <a:pt x="63" y="741"/>
                    <a:pt x="143" y="750"/>
                  </a:cubicBezTo>
                  <a:lnTo>
                    <a:pt x="152" y="750"/>
                  </a:lnTo>
                  <a:cubicBezTo>
                    <a:pt x="233" y="750"/>
                    <a:pt x="295" y="688"/>
                    <a:pt x="304" y="607"/>
                  </a:cubicBezTo>
                  <a:lnTo>
                    <a:pt x="322" y="161"/>
                  </a:lnTo>
                  <a:cubicBezTo>
                    <a:pt x="322" y="81"/>
                    <a:pt x="259" y="10"/>
                    <a:pt x="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51"/>
          <p:cNvGrpSpPr/>
          <p:nvPr/>
        </p:nvGrpSpPr>
        <p:grpSpPr>
          <a:xfrm rot="-1560538">
            <a:off x="2440942" y="620674"/>
            <a:ext cx="429933" cy="550822"/>
            <a:chOff x="896475" y="1716400"/>
            <a:chExt cx="231525" cy="296625"/>
          </a:xfrm>
        </p:grpSpPr>
        <p:sp>
          <p:nvSpPr>
            <p:cNvPr id="1628" name="Google Shape;1628;p51"/>
            <p:cNvSpPr/>
            <p:nvPr/>
          </p:nvSpPr>
          <p:spPr>
            <a:xfrm>
              <a:off x="896475" y="1743075"/>
              <a:ext cx="231525" cy="138700"/>
            </a:xfrm>
            <a:custGeom>
              <a:avLst/>
              <a:gdLst/>
              <a:ahLst/>
              <a:cxnLst/>
              <a:rect l="l" t="t" r="r" b="b"/>
              <a:pathLst>
                <a:path w="9261" h="5548" extrusionOk="0">
                  <a:moveTo>
                    <a:pt x="4149" y="0"/>
                  </a:moveTo>
                  <a:cubicBezTo>
                    <a:pt x="3446" y="0"/>
                    <a:pt x="2796" y="486"/>
                    <a:pt x="2454" y="1100"/>
                  </a:cubicBezTo>
                  <a:cubicBezTo>
                    <a:pt x="2160" y="1644"/>
                    <a:pt x="2115" y="2242"/>
                    <a:pt x="2187" y="2840"/>
                  </a:cubicBezTo>
                  <a:cubicBezTo>
                    <a:pt x="1946" y="2697"/>
                    <a:pt x="1687" y="2617"/>
                    <a:pt x="1437" y="2608"/>
                  </a:cubicBezTo>
                  <a:cubicBezTo>
                    <a:pt x="1420" y="2607"/>
                    <a:pt x="1402" y="2607"/>
                    <a:pt x="1384" y="2607"/>
                  </a:cubicBezTo>
                  <a:cubicBezTo>
                    <a:pt x="764" y="2607"/>
                    <a:pt x="230" y="3062"/>
                    <a:pt x="117" y="3678"/>
                  </a:cubicBezTo>
                  <a:cubicBezTo>
                    <a:pt x="1" y="4347"/>
                    <a:pt x="483" y="4954"/>
                    <a:pt x="1116" y="5114"/>
                  </a:cubicBezTo>
                  <a:cubicBezTo>
                    <a:pt x="1150" y="5123"/>
                    <a:pt x="1182" y="5127"/>
                    <a:pt x="1213" y="5127"/>
                  </a:cubicBezTo>
                  <a:cubicBezTo>
                    <a:pt x="1441" y="5127"/>
                    <a:pt x="1577" y="4910"/>
                    <a:pt x="1553" y="4713"/>
                  </a:cubicBezTo>
                  <a:lnTo>
                    <a:pt x="1928" y="4642"/>
                  </a:lnTo>
                  <a:cubicBezTo>
                    <a:pt x="1937" y="4767"/>
                    <a:pt x="2017" y="4883"/>
                    <a:pt x="2169" y="4927"/>
                  </a:cubicBezTo>
                  <a:cubicBezTo>
                    <a:pt x="2242" y="4947"/>
                    <a:pt x="2314" y="4956"/>
                    <a:pt x="2382" y="4956"/>
                  </a:cubicBezTo>
                  <a:cubicBezTo>
                    <a:pt x="2717" y="4956"/>
                    <a:pt x="2975" y="4733"/>
                    <a:pt x="3079" y="4436"/>
                  </a:cubicBezTo>
                  <a:cubicBezTo>
                    <a:pt x="3132" y="4392"/>
                    <a:pt x="3177" y="4321"/>
                    <a:pt x="3186" y="4231"/>
                  </a:cubicBezTo>
                  <a:lnTo>
                    <a:pt x="5015" y="4454"/>
                  </a:lnTo>
                  <a:cubicBezTo>
                    <a:pt x="4957" y="4680"/>
                    <a:pt x="5154" y="4827"/>
                    <a:pt x="5358" y="4827"/>
                  </a:cubicBezTo>
                  <a:cubicBezTo>
                    <a:pt x="5469" y="4827"/>
                    <a:pt x="5582" y="4784"/>
                    <a:pt x="5657" y="4686"/>
                  </a:cubicBezTo>
                  <a:lnTo>
                    <a:pt x="5826" y="4829"/>
                  </a:lnTo>
                  <a:cubicBezTo>
                    <a:pt x="5701" y="4999"/>
                    <a:pt x="5728" y="5302"/>
                    <a:pt x="5996" y="5400"/>
                  </a:cubicBezTo>
                  <a:cubicBezTo>
                    <a:pt x="6277" y="5497"/>
                    <a:pt x="6570" y="5547"/>
                    <a:pt x="6859" y="5547"/>
                  </a:cubicBezTo>
                  <a:cubicBezTo>
                    <a:pt x="7523" y="5547"/>
                    <a:pt x="8166" y="5284"/>
                    <a:pt x="8601" y="4731"/>
                  </a:cubicBezTo>
                  <a:cubicBezTo>
                    <a:pt x="9127" y="4062"/>
                    <a:pt x="9261" y="3018"/>
                    <a:pt x="8681" y="2331"/>
                  </a:cubicBezTo>
                  <a:cubicBezTo>
                    <a:pt x="8326" y="1919"/>
                    <a:pt x="7902" y="1751"/>
                    <a:pt x="7462" y="1751"/>
                  </a:cubicBezTo>
                  <a:cubicBezTo>
                    <a:pt x="7139" y="1751"/>
                    <a:pt x="6807" y="1841"/>
                    <a:pt x="6487" y="1992"/>
                  </a:cubicBezTo>
                  <a:cubicBezTo>
                    <a:pt x="6487" y="1983"/>
                    <a:pt x="6478" y="1974"/>
                    <a:pt x="6478" y="1965"/>
                  </a:cubicBezTo>
                  <a:cubicBezTo>
                    <a:pt x="6174" y="1198"/>
                    <a:pt x="5362" y="253"/>
                    <a:pt x="4524" y="47"/>
                  </a:cubicBezTo>
                  <a:cubicBezTo>
                    <a:pt x="4398" y="15"/>
                    <a:pt x="4273" y="0"/>
                    <a:pt x="41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1"/>
            <p:cNvSpPr/>
            <p:nvPr/>
          </p:nvSpPr>
          <p:spPr>
            <a:xfrm>
              <a:off x="913225" y="1871350"/>
              <a:ext cx="202525" cy="141675"/>
            </a:xfrm>
            <a:custGeom>
              <a:avLst/>
              <a:gdLst/>
              <a:ahLst/>
              <a:cxnLst/>
              <a:rect l="l" t="t" r="r" b="b"/>
              <a:pathLst>
                <a:path w="8101" h="5667" extrusionOk="0">
                  <a:moveTo>
                    <a:pt x="7558" y="0"/>
                  </a:moveTo>
                  <a:cubicBezTo>
                    <a:pt x="7446" y="0"/>
                    <a:pt x="7357" y="43"/>
                    <a:pt x="7342" y="171"/>
                  </a:cubicBezTo>
                  <a:cubicBezTo>
                    <a:pt x="7342" y="171"/>
                    <a:pt x="7342" y="180"/>
                    <a:pt x="7342" y="180"/>
                  </a:cubicBezTo>
                  <a:lnTo>
                    <a:pt x="491" y="305"/>
                  </a:lnTo>
                  <a:cubicBezTo>
                    <a:pt x="482" y="296"/>
                    <a:pt x="482" y="287"/>
                    <a:pt x="482" y="278"/>
                  </a:cubicBezTo>
                  <a:cubicBezTo>
                    <a:pt x="475" y="245"/>
                    <a:pt x="439" y="234"/>
                    <a:pt x="390" y="234"/>
                  </a:cubicBezTo>
                  <a:cubicBezTo>
                    <a:pt x="250" y="234"/>
                    <a:pt x="0" y="331"/>
                    <a:pt x="0" y="331"/>
                  </a:cubicBezTo>
                  <a:cubicBezTo>
                    <a:pt x="0" y="331"/>
                    <a:pt x="321" y="2874"/>
                    <a:pt x="1356" y="4506"/>
                  </a:cubicBezTo>
                  <a:cubicBezTo>
                    <a:pt x="1874" y="5314"/>
                    <a:pt x="1879" y="5497"/>
                    <a:pt x="2735" y="5497"/>
                  </a:cubicBezTo>
                  <a:cubicBezTo>
                    <a:pt x="2985" y="5497"/>
                    <a:pt x="3308" y="5481"/>
                    <a:pt x="3738" y="5461"/>
                  </a:cubicBezTo>
                  <a:cubicBezTo>
                    <a:pt x="6744" y="5318"/>
                    <a:pt x="6031" y="5666"/>
                    <a:pt x="6593" y="4738"/>
                  </a:cubicBezTo>
                  <a:cubicBezTo>
                    <a:pt x="7547" y="3186"/>
                    <a:pt x="8100" y="171"/>
                    <a:pt x="8100" y="171"/>
                  </a:cubicBezTo>
                  <a:cubicBezTo>
                    <a:pt x="8100" y="171"/>
                    <a:pt x="7783" y="0"/>
                    <a:pt x="7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1"/>
            <p:cNvSpPr/>
            <p:nvPr/>
          </p:nvSpPr>
          <p:spPr>
            <a:xfrm>
              <a:off x="903400" y="1845000"/>
              <a:ext cx="214650" cy="60225"/>
            </a:xfrm>
            <a:custGeom>
              <a:avLst/>
              <a:gdLst/>
              <a:ahLst/>
              <a:cxnLst/>
              <a:rect l="l" t="t" r="r" b="b"/>
              <a:pathLst>
                <a:path w="8586" h="2409" extrusionOk="0">
                  <a:moveTo>
                    <a:pt x="1907" y="1"/>
                  </a:moveTo>
                  <a:cubicBezTo>
                    <a:pt x="1280" y="1"/>
                    <a:pt x="654" y="87"/>
                    <a:pt x="268" y="493"/>
                  </a:cubicBezTo>
                  <a:cubicBezTo>
                    <a:pt x="0" y="779"/>
                    <a:pt x="170" y="1760"/>
                    <a:pt x="411" y="2153"/>
                  </a:cubicBezTo>
                  <a:cubicBezTo>
                    <a:pt x="508" y="2314"/>
                    <a:pt x="712" y="2371"/>
                    <a:pt x="975" y="2371"/>
                  </a:cubicBezTo>
                  <a:cubicBezTo>
                    <a:pt x="1411" y="2371"/>
                    <a:pt x="2010" y="2214"/>
                    <a:pt x="2561" y="2108"/>
                  </a:cubicBezTo>
                  <a:cubicBezTo>
                    <a:pt x="2774" y="2068"/>
                    <a:pt x="3034" y="2051"/>
                    <a:pt x="3324" y="2051"/>
                  </a:cubicBezTo>
                  <a:cubicBezTo>
                    <a:pt x="4669" y="2051"/>
                    <a:pt x="6665" y="2408"/>
                    <a:pt x="7750" y="2408"/>
                  </a:cubicBezTo>
                  <a:cubicBezTo>
                    <a:pt x="8034" y="2408"/>
                    <a:pt x="8255" y="2384"/>
                    <a:pt x="8386" y="2322"/>
                  </a:cubicBezTo>
                  <a:cubicBezTo>
                    <a:pt x="8583" y="2233"/>
                    <a:pt x="8556" y="2037"/>
                    <a:pt x="8574" y="841"/>
                  </a:cubicBezTo>
                  <a:cubicBezTo>
                    <a:pt x="8585" y="144"/>
                    <a:pt x="8206" y="27"/>
                    <a:pt x="7741" y="27"/>
                  </a:cubicBezTo>
                  <a:cubicBezTo>
                    <a:pt x="7507" y="27"/>
                    <a:pt x="7252" y="57"/>
                    <a:pt x="7014" y="57"/>
                  </a:cubicBezTo>
                  <a:cubicBezTo>
                    <a:pt x="6992" y="57"/>
                    <a:pt x="6971" y="57"/>
                    <a:pt x="6950" y="56"/>
                  </a:cubicBezTo>
                  <a:cubicBezTo>
                    <a:pt x="6489" y="50"/>
                    <a:pt x="6026" y="48"/>
                    <a:pt x="5563" y="48"/>
                  </a:cubicBezTo>
                  <a:cubicBezTo>
                    <a:pt x="5057" y="48"/>
                    <a:pt x="4550" y="50"/>
                    <a:pt x="4044" y="50"/>
                  </a:cubicBezTo>
                  <a:cubicBezTo>
                    <a:pt x="3761" y="50"/>
                    <a:pt x="3477" y="49"/>
                    <a:pt x="3194" y="47"/>
                  </a:cubicBezTo>
                  <a:cubicBezTo>
                    <a:pt x="2828" y="47"/>
                    <a:pt x="2367" y="1"/>
                    <a:pt x="1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1"/>
            <p:cNvSpPr/>
            <p:nvPr/>
          </p:nvSpPr>
          <p:spPr>
            <a:xfrm>
              <a:off x="900950" y="1843175"/>
              <a:ext cx="218800" cy="63900"/>
            </a:xfrm>
            <a:custGeom>
              <a:avLst/>
              <a:gdLst/>
              <a:ahLst/>
              <a:cxnLst/>
              <a:rect l="l" t="t" r="r" b="b"/>
              <a:pathLst>
                <a:path w="8752" h="2556" extrusionOk="0">
                  <a:moveTo>
                    <a:pt x="2005" y="148"/>
                  </a:moveTo>
                  <a:cubicBezTo>
                    <a:pt x="2250" y="148"/>
                    <a:pt x="2494" y="161"/>
                    <a:pt x="2721" y="174"/>
                  </a:cubicBezTo>
                  <a:cubicBezTo>
                    <a:pt x="2926" y="183"/>
                    <a:pt x="3114" y="201"/>
                    <a:pt x="3292" y="201"/>
                  </a:cubicBezTo>
                  <a:lnTo>
                    <a:pt x="4577" y="201"/>
                  </a:lnTo>
                  <a:cubicBezTo>
                    <a:pt x="4913" y="197"/>
                    <a:pt x="5254" y="195"/>
                    <a:pt x="5596" y="195"/>
                  </a:cubicBezTo>
                  <a:cubicBezTo>
                    <a:pt x="6080" y="195"/>
                    <a:pt x="6567" y="199"/>
                    <a:pt x="7048" y="209"/>
                  </a:cubicBezTo>
                  <a:cubicBezTo>
                    <a:pt x="7191" y="209"/>
                    <a:pt x="7333" y="201"/>
                    <a:pt x="7476" y="192"/>
                  </a:cubicBezTo>
                  <a:cubicBezTo>
                    <a:pt x="7601" y="183"/>
                    <a:pt x="7725" y="175"/>
                    <a:pt x="7841" y="175"/>
                  </a:cubicBezTo>
                  <a:cubicBezTo>
                    <a:pt x="8081" y="175"/>
                    <a:pt x="8290" y="208"/>
                    <a:pt x="8422" y="334"/>
                  </a:cubicBezTo>
                  <a:cubicBezTo>
                    <a:pt x="8547" y="450"/>
                    <a:pt x="8600" y="638"/>
                    <a:pt x="8600" y="914"/>
                  </a:cubicBezTo>
                  <a:cubicBezTo>
                    <a:pt x="8591" y="1075"/>
                    <a:pt x="8591" y="1226"/>
                    <a:pt x="8591" y="1351"/>
                  </a:cubicBezTo>
                  <a:cubicBezTo>
                    <a:pt x="8582" y="2136"/>
                    <a:pt x="8573" y="2270"/>
                    <a:pt x="8449" y="2333"/>
                  </a:cubicBezTo>
                  <a:cubicBezTo>
                    <a:pt x="8331" y="2387"/>
                    <a:pt x="8129" y="2409"/>
                    <a:pt x="7870" y="2409"/>
                  </a:cubicBezTo>
                  <a:cubicBezTo>
                    <a:pt x="7363" y="2409"/>
                    <a:pt x="6635" y="2326"/>
                    <a:pt x="5879" y="2243"/>
                  </a:cubicBezTo>
                  <a:cubicBezTo>
                    <a:pt x="5023" y="2145"/>
                    <a:pt x="4140" y="2047"/>
                    <a:pt x="3435" y="2047"/>
                  </a:cubicBezTo>
                  <a:cubicBezTo>
                    <a:pt x="3141" y="2047"/>
                    <a:pt x="2873" y="2065"/>
                    <a:pt x="2650" y="2110"/>
                  </a:cubicBezTo>
                  <a:cubicBezTo>
                    <a:pt x="2507" y="2136"/>
                    <a:pt x="2364" y="2172"/>
                    <a:pt x="2231" y="2199"/>
                  </a:cubicBezTo>
                  <a:cubicBezTo>
                    <a:pt x="1817" y="2286"/>
                    <a:pt x="1396" y="2372"/>
                    <a:pt x="1075" y="2372"/>
                  </a:cubicBezTo>
                  <a:cubicBezTo>
                    <a:pt x="835" y="2372"/>
                    <a:pt x="652" y="2324"/>
                    <a:pt x="571" y="2190"/>
                  </a:cubicBezTo>
                  <a:cubicBezTo>
                    <a:pt x="322" y="1788"/>
                    <a:pt x="197" y="852"/>
                    <a:pt x="420" y="620"/>
                  </a:cubicBezTo>
                  <a:cubicBezTo>
                    <a:pt x="783" y="231"/>
                    <a:pt x="1395" y="148"/>
                    <a:pt x="2005" y="148"/>
                  </a:cubicBezTo>
                  <a:close/>
                  <a:moveTo>
                    <a:pt x="1984" y="0"/>
                  </a:moveTo>
                  <a:cubicBezTo>
                    <a:pt x="1350" y="0"/>
                    <a:pt x="713" y="95"/>
                    <a:pt x="313" y="522"/>
                  </a:cubicBezTo>
                  <a:cubicBezTo>
                    <a:pt x="0" y="852"/>
                    <a:pt x="206" y="1878"/>
                    <a:pt x="446" y="2270"/>
                  </a:cubicBezTo>
                  <a:cubicBezTo>
                    <a:pt x="558" y="2456"/>
                    <a:pt x="782" y="2521"/>
                    <a:pt x="1069" y="2521"/>
                  </a:cubicBezTo>
                  <a:cubicBezTo>
                    <a:pt x="1404" y="2521"/>
                    <a:pt x="1826" y="2433"/>
                    <a:pt x="2257" y="2342"/>
                  </a:cubicBezTo>
                  <a:cubicBezTo>
                    <a:pt x="2400" y="2315"/>
                    <a:pt x="2534" y="2288"/>
                    <a:pt x="2677" y="2261"/>
                  </a:cubicBezTo>
                  <a:cubicBezTo>
                    <a:pt x="2890" y="2219"/>
                    <a:pt x="3154" y="2202"/>
                    <a:pt x="3450" y="2202"/>
                  </a:cubicBezTo>
                  <a:cubicBezTo>
                    <a:pt x="4159" y="2202"/>
                    <a:pt x="5050" y="2301"/>
                    <a:pt x="5861" y="2395"/>
                  </a:cubicBezTo>
                  <a:cubicBezTo>
                    <a:pt x="6629" y="2475"/>
                    <a:pt x="7333" y="2556"/>
                    <a:pt x="7842" y="2556"/>
                  </a:cubicBezTo>
                  <a:cubicBezTo>
                    <a:pt x="8145" y="2556"/>
                    <a:pt x="8368" y="2529"/>
                    <a:pt x="8511" y="2466"/>
                  </a:cubicBezTo>
                  <a:cubicBezTo>
                    <a:pt x="8725" y="2368"/>
                    <a:pt x="8725" y="2190"/>
                    <a:pt x="8743" y="1351"/>
                  </a:cubicBezTo>
                  <a:cubicBezTo>
                    <a:pt x="8743" y="1226"/>
                    <a:pt x="8743" y="1084"/>
                    <a:pt x="8743" y="914"/>
                  </a:cubicBezTo>
                  <a:cubicBezTo>
                    <a:pt x="8752" y="602"/>
                    <a:pt x="8681" y="370"/>
                    <a:pt x="8529" y="227"/>
                  </a:cubicBezTo>
                  <a:cubicBezTo>
                    <a:pt x="8358" y="63"/>
                    <a:pt x="8112" y="23"/>
                    <a:pt x="7845" y="23"/>
                  </a:cubicBezTo>
                  <a:cubicBezTo>
                    <a:pt x="7722" y="23"/>
                    <a:pt x="7594" y="31"/>
                    <a:pt x="7467" y="40"/>
                  </a:cubicBezTo>
                  <a:cubicBezTo>
                    <a:pt x="7325" y="49"/>
                    <a:pt x="7182" y="58"/>
                    <a:pt x="7048" y="58"/>
                  </a:cubicBezTo>
                  <a:cubicBezTo>
                    <a:pt x="6638" y="49"/>
                    <a:pt x="6223" y="47"/>
                    <a:pt x="5809" y="47"/>
                  </a:cubicBezTo>
                  <a:cubicBezTo>
                    <a:pt x="5395" y="47"/>
                    <a:pt x="4983" y="49"/>
                    <a:pt x="4577" y="49"/>
                  </a:cubicBezTo>
                  <a:lnTo>
                    <a:pt x="3292" y="49"/>
                  </a:lnTo>
                  <a:cubicBezTo>
                    <a:pt x="3123" y="49"/>
                    <a:pt x="2935" y="40"/>
                    <a:pt x="2730" y="31"/>
                  </a:cubicBezTo>
                  <a:cubicBezTo>
                    <a:pt x="2492" y="16"/>
                    <a:pt x="2238" y="0"/>
                    <a:pt x="1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1"/>
            <p:cNvSpPr/>
            <p:nvPr/>
          </p:nvSpPr>
          <p:spPr>
            <a:xfrm>
              <a:off x="954575" y="1918475"/>
              <a:ext cx="32475" cy="72700"/>
            </a:xfrm>
            <a:custGeom>
              <a:avLst/>
              <a:gdLst/>
              <a:ahLst/>
              <a:cxnLst/>
              <a:rect l="l" t="t" r="r" b="b"/>
              <a:pathLst>
                <a:path w="1299" h="2908" extrusionOk="0">
                  <a:moveTo>
                    <a:pt x="172" y="0"/>
                  </a:moveTo>
                  <a:cubicBezTo>
                    <a:pt x="84" y="0"/>
                    <a:pt x="0" y="58"/>
                    <a:pt x="5" y="168"/>
                  </a:cubicBezTo>
                  <a:cubicBezTo>
                    <a:pt x="5" y="641"/>
                    <a:pt x="175" y="1158"/>
                    <a:pt x="326" y="1604"/>
                  </a:cubicBezTo>
                  <a:cubicBezTo>
                    <a:pt x="460" y="2015"/>
                    <a:pt x="594" y="2514"/>
                    <a:pt x="897" y="2836"/>
                  </a:cubicBezTo>
                  <a:cubicBezTo>
                    <a:pt x="941" y="2885"/>
                    <a:pt x="1000" y="2907"/>
                    <a:pt x="1058" y="2907"/>
                  </a:cubicBezTo>
                  <a:cubicBezTo>
                    <a:pt x="1178" y="2907"/>
                    <a:pt x="1299" y="2816"/>
                    <a:pt x="1299" y="2684"/>
                  </a:cubicBezTo>
                  <a:cubicBezTo>
                    <a:pt x="1290" y="2238"/>
                    <a:pt x="1049" y="1774"/>
                    <a:pt x="889" y="1355"/>
                  </a:cubicBezTo>
                  <a:cubicBezTo>
                    <a:pt x="728" y="935"/>
                    <a:pt x="576" y="463"/>
                    <a:pt x="335" y="88"/>
                  </a:cubicBezTo>
                  <a:cubicBezTo>
                    <a:pt x="299" y="29"/>
                    <a:pt x="234"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1"/>
            <p:cNvSpPr/>
            <p:nvPr/>
          </p:nvSpPr>
          <p:spPr>
            <a:xfrm>
              <a:off x="1004425" y="1911975"/>
              <a:ext cx="16100" cy="68575"/>
            </a:xfrm>
            <a:custGeom>
              <a:avLst/>
              <a:gdLst/>
              <a:ahLst/>
              <a:cxnLst/>
              <a:rect l="l" t="t" r="r" b="b"/>
              <a:pathLst>
                <a:path w="644" h="2743" extrusionOk="0">
                  <a:moveTo>
                    <a:pt x="299" y="1"/>
                  </a:moveTo>
                  <a:cubicBezTo>
                    <a:pt x="264" y="1"/>
                    <a:pt x="230" y="17"/>
                    <a:pt x="206" y="53"/>
                  </a:cubicBezTo>
                  <a:cubicBezTo>
                    <a:pt x="1" y="357"/>
                    <a:pt x="72" y="758"/>
                    <a:pt x="54" y="1115"/>
                  </a:cubicBezTo>
                  <a:cubicBezTo>
                    <a:pt x="36" y="1570"/>
                    <a:pt x="72" y="2025"/>
                    <a:pt x="99" y="2480"/>
                  </a:cubicBezTo>
                  <a:cubicBezTo>
                    <a:pt x="108" y="2653"/>
                    <a:pt x="245" y="2742"/>
                    <a:pt x="376" y="2742"/>
                  </a:cubicBezTo>
                  <a:cubicBezTo>
                    <a:pt x="503" y="2742"/>
                    <a:pt x="625" y="2659"/>
                    <a:pt x="625" y="2489"/>
                  </a:cubicBezTo>
                  <a:cubicBezTo>
                    <a:pt x="634" y="2034"/>
                    <a:pt x="643" y="1579"/>
                    <a:pt x="607" y="1124"/>
                  </a:cubicBezTo>
                  <a:cubicBezTo>
                    <a:pt x="581" y="776"/>
                    <a:pt x="625" y="357"/>
                    <a:pt x="411" y="62"/>
                  </a:cubicBezTo>
                  <a:cubicBezTo>
                    <a:pt x="382" y="24"/>
                    <a:pt x="340"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1"/>
            <p:cNvSpPr/>
            <p:nvPr/>
          </p:nvSpPr>
          <p:spPr>
            <a:xfrm>
              <a:off x="1047250" y="1916900"/>
              <a:ext cx="29250" cy="69650"/>
            </a:xfrm>
            <a:custGeom>
              <a:avLst/>
              <a:gdLst/>
              <a:ahLst/>
              <a:cxnLst/>
              <a:rect l="l" t="t" r="r" b="b"/>
              <a:pathLst>
                <a:path w="1170" h="2786" extrusionOk="0">
                  <a:moveTo>
                    <a:pt x="863" y="1"/>
                  </a:moveTo>
                  <a:cubicBezTo>
                    <a:pt x="825" y="1"/>
                    <a:pt x="784" y="20"/>
                    <a:pt x="750" y="62"/>
                  </a:cubicBezTo>
                  <a:cubicBezTo>
                    <a:pt x="438" y="454"/>
                    <a:pt x="393" y="1079"/>
                    <a:pt x="295" y="1560"/>
                  </a:cubicBezTo>
                  <a:cubicBezTo>
                    <a:pt x="215" y="1953"/>
                    <a:pt x="1" y="2390"/>
                    <a:pt x="295" y="2729"/>
                  </a:cubicBezTo>
                  <a:cubicBezTo>
                    <a:pt x="328" y="2767"/>
                    <a:pt x="378" y="2786"/>
                    <a:pt x="428" y="2786"/>
                  </a:cubicBezTo>
                  <a:cubicBezTo>
                    <a:pt x="459" y="2786"/>
                    <a:pt x="490" y="2778"/>
                    <a:pt x="518" y="2765"/>
                  </a:cubicBezTo>
                  <a:cubicBezTo>
                    <a:pt x="928" y="2560"/>
                    <a:pt x="893" y="1962"/>
                    <a:pt x="964" y="1560"/>
                  </a:cubicBezTo>
                  <a:cubicBezTo>
                    <a:pt x="1035" y="1096"/>
                    <a:pt x="1169" y="543"/>
                    <a:pt x="991" y="97"/>
                  </a:cubicBezTo>
                  <a:cubicBezTo>
                    <a:pt x="965" y="36"/>
                    <a:pt x="916" y="1"/>
                    <a:pt x="8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1"/>
            <p:cNvSpPr/>
            <p:nvPr/>
          </p:nvSpPr>
          <p:spPr>
            <a:xfrm>
              <a:off x="1005100" y="1718325"/>
              <a:ext cx="95925" cy="73900"/>
            </a:xfrm>
            <a:custGeom>
              <a:avLst/>
              <a:gdLst/>
              <a:ahLst/>
              <a:cxnLst/>
              <a:rect l="l" t="t" r="r" b="b"/>
              <a:pathLst>
                <a:path w="3837" h="2956" extrusionOk="0">
                  <a:moveTo>
                    <a:pt x="1355" y="1"/>
                  </a:moveTo>
                  <a:cubicBezTo>
                    <a:pt x="1204" y="1"/>
                    <a:pt x="1037" y="65"/>
                    <a:pt x="857" y="217"/>
                  </a:cubicBezTo>
                  <a:cubicBezTo>
                    <a:pt x="0" y="921"/>
                    <a:pt x="1249" y="2955"/>
                    <a:pt x="1455" y="2955"/>
                  </a:cubicBezTo>
                  <a:cubicBezTo>
                    <a:pt x="2427" y="2955"/>
                    <a:pt x="3837" y="2161"/>
                    <a:pt x="3622" y="1002"/>
                  </a:cubicBezTo>
                  <a:cubicBezTo>
                    <a:pt x="3538" y="562"/>
                    <a:pt x="3306" y="236"/>
                    <a:pt x="2917" y="236"/>
                  </a:cubicBezTo>
                  <a:cubicBezTo>
                    <a:pt x="2856" y="236"/>
                    <a:pt x="2791" y="244"/>
                    <a:pt x="2721" y="261"/>
                  </a:cubicBezTo>
                  <a:cubicBezTo>
                    <a:pt x="2489" y="324"/>
                    <a:pt x="2240" y="493"/>
                    <a:pt x="2106" y="654"/>
                  </a:cubicBezTo>
                  <a:cubicBezTo>
                    <a:pt x="1930" y="290"/>
                    <a:pt x="1676"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1"/>
            <p:cNvSpPr/>
            <p:nvPr/>
          </p:nvSpPr>
          <p:spPr>
            <a:xfrm>
              <a:off x="1014700" y="1716400"/>
              <a:ext cx="84775" cy="77600"/>
            </a:xfrm>
            <a:custGeom>
              <a:avLst/>
              <a:gdLst/>
              <a:ahLst/>
              <a:cxnLst/>
              <a:rect l="l" t="t" r="r" b="b"/>
              <a:pathLst>
                <a:path w="3391" h="3104" extrusionOk="0">
                  <a:moveTo>
                    <a:pt x="972" y="151"/>
                  </a:moveTo>
                  <a:cubicBezTo>
                    <a:pt x="1008" y="151"/>
                    <a:pt x="1035" y="151"/>
                    <a:pt x="1071" y="160"/>
                  </a:cubicBezTo>
                  <a:cubicBezTo>
                    <a:pt x="1285" y="213"/>
                    <a:pt x="1490" y="419"/>
                    <a:pt x="1650" y="766"/>
                  </a:cubicBezTo>
                  <a:lnTo>
                    <a:pt x="1704" y="865"/>
                  </a:lnTo>
                  <a:lnTo>
                    <a:pt x="1775" y="775"/>
                  </a:lnTo>
                  <a:cubicBezTo>
                    <a:pt x="1891" y="642"/>
                    <a:pt x="2123" y="472"/>
                    <a:pt x="2355" y="410"/>
                  </a:cubicBezTo>
                  <a:cubicBezTo>
                    <a:pt x="2419" y="394"/>
                    <a:pt x="2480" y="386"/>
                    <a:pt x="2539" y="386"/>
                  </a:cubicBezTo>
                  <a:cubicBezTo>
                    <a:pt x="2644" y="386"/>
                    <a:pt x="2739" y="412"/>
                    <a:pt x="2819" y="463"/>
                  </a:cubicBezTo>
                  <a:cubicBezTo>
                    <a:pt x="2989" y="579"/>
                    <a:pt x="3114" y="793"/>
                    <a:pt x="3167" y="1097"/>
                  </a:cubicBezTo>
                  <a:cubicBezTo>
                    <a:pt x="3229" y="1453"/>
                    <a:pt x="3131" y="1819"/>
                    <a:pt x="2873" y="2131"/>
                  </a:cubicBezTo>
                  <a:cubicBezTo>
                    <a:pt x="2427" y="2667"/>
                    <a:pt x="1624" y="2952"/>
                    <a:pt x="1080" y="2961"/>
                  </a:cubicBezTo>
                  <a:cubicBezTo>
                    <a:pt x="964" y="2916"/>
                    <a:pt x="402" y="2105"/>
                    <a:pt x="277" y="1311"/>
                  </a:cubicBezTo>
                  <a:cubicBezTo>
                    <a:pt x="196" y="865"/>
                    <a:pt x="286" y="543"/>
                    <a:pt x="518" y="347"/>
                  </a:cubicBezTo>
                  <a:cubicBezTo>
                    <a:pt x="678" y="213"/>
                    <a:pt x="830" y="151"/>
                    <a:pt x="972" y="151"/>
                  </a:cubicBezTo>
                  <a:close/>
                  <a:moveTo>
                    <a:pt x="969" y="1"/>
                  </a:moveTo>
                  <a:cubicBezTo>
                    <a:pt x="789" y="1"/>
                    <a:pt x="604" y="82"/>
                    <a:pt x="419" y="231"/>
                  </a:cubicBezTo>
                  <a:cubicBezTo>
                    <a:pt x="54" y="543"/>
                    <a:pt x="0" y="1123"/>
                    <a:pt x="277" y="1873"/>
                  </a:cubicBezTo>
                  <a:cubicBezTo>
                    <a:pt x="473" y="2417"/>
                    <a:pt x="883" y="3104"/>
                    <a:pt x="1071" y="3104"/>
                  </a:cubicBezTo>
                  <a:cubicBezTo>
                    <a:pt x="1659" y="3104"/>
                    <a:pt x="2507" y="2800"/>
                    <a:pt x="2989" y="2221"/>
                  </a:cubicBezTo>
                  <a:cubicBezTo>
                    <a:pt x="3274" y="1873"/>
                    <a:pt x="3390" y="1471"/>
                    <a:pt x="3310" y="1070"/>
                  </a:cubicBezTo>
                  <a:cubicBezTo>
                    <a:pt x="3247" y="722"/>
                    <a:pt x="3105" y="472"/>
                    <a:pt x="2899" y="338"/>
                  </a:cubicBezTo>
                  <a:cubicBezTo>
                    <a:pt x="2793" y="273"/>
                    <a:pt x="2672" y="240"/>
                    <a:pt x="2537" y="240"/>
                  </a:cubicBezTo>
                  <a:cubicBezTo>
                    <a:pt x="2468" y="240"/>
                    <a:pt x="2395" y="249"/>
                    <a:pt x="2320" y="267"/>
                  </a:cubicBezTo>
                  <a:cubicBezTo>
                    <a:pt x="2123" y="320"/>
                    <a:pt x="1891" y="445"/>
                    <a:pt x="1740" y="606"/>
                  </a:cubicBezTo>
                  <a:cubicBezTo>
                    <a:pt x="1606" y="356"/>
                    <a:pt x="1401" y="80"/>
                    <a:pt x="1106" y="17"/>
                  </a:cubicBezTo>
                  <a:cubicBezTo>
                    <a:pt x="1061" y="6"/>
                    <a:pt x="1015" y="1"/>
                    <a:pt x="9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51"/>
          <p:cNvGrpSpPr/>
          <p:nvPr/>
        </p:nvGrpSpPr>
        <p:grpSpPr>
          <a:xfrm>
            <a:off x="7085617" y="3957909"/>
            <a:ext cx="600755" cy="565454"/>
            <a:chOff x="7085617" y="3957909"/>
            <a:chExt cx="600755" cy="565454"/>
          </a:xfrm>
        </p:grpSpPr>
        <p:sp>
          <p:nvSpPr>
            <p:cNvPr id="1638" name="Google Shape;1638;p51"/>
            <p:cNvSpPr/>
            <p:nvPr/>
          </p:nvSpPr>
          <p:spPr>
            <a:xfrm rot="1114627">
              <a:off x="7243935" y="4093122"/>
              <a:ext cx="354813" cy="301669"/>
            </a:xfrm>
            <a:custGeom>
              <a:avLst/>
              <a:gdLst/>
              <a:ahLst/>
              <a:cxnLst/>
              <a:rect l="l" t="t" r="r" b="b"/>
              <a:pathLst>
                <a:path w="6790" h="5773" extrusionOk="0">
                  <a:moveTo>
                    <a:pt x="3616" y="0"/>
                  </a:moveTo>
                  <a:cubicBezTo>
                    <a:pt x="2479" y="0"/>
                    <a:pt x="1297" y="451"/>
                    <a:pt x="634" y="1205"/>
                  </a:cubicBezTo>
                  <a:cubicBezTo>
                    <a:pt x="473" y="1392"/>
                    <a:pt x="322" y="1588"/>
                    <a:pt x="224" y="1820"/>
                  </a:cubicBezTo>
                  <a:cubicBezTo>
                    <a:pt x="1" y="2346"/>
                    <a:pt x="99" y="2944"/>
                    <a:pt x="241" y="3497"/>
                  </a:cubicBezTo>
                  <a:cubicBezTo>
                    <a:pt x="429" y="4202"/>
                    <a:pt x="714" y="4925"/>
                    <a:pt x="1312" y="5353"/>
                  </a:cubicBezTo>
                  <a:cubicBezTo>
                    <a:pt x="1748" y="5670"/>
                    <a:pt x="2308" y="5773"/>
                    <a:pt x="2857" y="5773"/>
                  </a:cubicBezTo>
                  <a:cubicBezTo>
                    <a:pt x="2880" y="5773"/>
                    <a:pt x="2903" y="5773"/>
                    <a:pt x="2927" y="5772"/>
                  </a:cubicBezTo>
                  <a:cubicBezTo>
                    <a:pt x="4006" y="5763"/>
                    <a:pt x="5112" y="5335"/>
                    <a:pt x="5826" y="4514"/>
                  </a:cubicBezTo>
                  <a:cubicBezTo>
                    <a:pt x="6540" y="3694"/>
                    <a:pt x="6789" y="2454"/>
                    <a:pt x="6317" y="1472"/>
                  </a:cubicBezTo>
                  <a:cubicBezTo>
                    <a:pt x="5824" y="443"/>
                    <a:pt x="4742" y="0"/>
                    <a:pt x="3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1"/>
            <p:cNvSpPr/>
            <p:nvPr/>
          </p:nvSpPr>
          <p:spPr>
            <a:xfrm rot="1114627">
              <a:off x="7448202" y="3959849"/>
              <a:ext cx="32189" cy="122329"/>
            </a:xfrm>
            <a:custGeom>
              <a:avLst/>
              <a:gdLst/>
              <a:ahLst/>
              <a:cxnLst/>
              <a:rect l="l" t="t" r="r" b="b"/>
              <a:pathLst>
                <a:path w="616" h="2341" extrusionOk="0">
                  <a:moveTo>
                    <a:pt x="203" y="0"/>
                  </a:moveTo>
                  <a:cubicBezTo>
                    <a:pt x="192" y="0"/>
                    <a:pt x="181" y="1"/>
                    <a:pt x="170" y="3"/>
                  </a:cubicBezTo>
                  <a:cubicBezTo>
                    <a:pt x="72" y="12"/>
                    <a:pt x="0" y="110"/>
                    <a:pt x="9" y="208"/>
                  </a:cubicBezTo>
                  <a:cubicBezTo>
                    <a:pt x="98" y="860"/>
                    <a:pt x="179" y="1520"/>
                    <a:pt x="232" y="2171"/>
                  </a:cubicBezTo>
                  <a:cubicBezTo>
                    <a:pt x="241" y="2269"/>
                    <a:pt x="330" y="2340"/>
                    <a:pt x="420" y="2340"/>
                  </a:cubicBezTo>
                  <a:lnTo>
                    <a:pt x="437" y="2340"/>
                  </a:lnTo>
                  <a:cubicBezTo>
                    <a:pt x="545" y="2332"/>
                    <a:pt x="616" y="2233"/>
                    <a:pt x="607" y="2135"/>
                  </a:cubicBezTo>
                  <a:cubicBezTo>
                    <a:pt x="545" y="1475"/>
                    <a:pt x="473" y="815"/>
                    <a:pt x="384" y="164"/>
                  </a:cubicBezTo>
                  <a:cubicBezTo>
                    <a:pt x="376" y="68"/>
                    <a:pt x="296"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1"/>
            <p:cNvSpPr/>
            <p:nvPr/>
          </p:nvSpPr>
          <p:spPr>
            <a:xfrm rot="1114627">
              <a:off x="7510694" y="4021400"/>
              <a:ext cx="19596" cy="76031"/>
            </a:xfrm>
            <a:custGeom>
              <a:avLst/>
              <a:gdLst/>
              <a:ahLst/>
              <a:cxnLst/>
              <a:rect l="l" t="t" r="r" b="b"/>
              <a:pathLst>
                <a:path w="375" h="1455" extrusionOk="0">
                  <a:moveTo>
                    <a:pt x="188" y="0"/>
                  </a:moveTo>
                  <a:cubicBezTo>
                    <a:pt x="80" y="0"/>
                    <a:pt x="0" y="80"/>
                    <a:pt x="0" y="187"/>
                  </a:cubicBezTo>
                  <a:lnTo>
                    <a:pt x="0" y="1267"/>
                  </a:lnTo>
                  <a:cubicBezTo>
                    <a:pt x="0" y="1374"/>
                    <a:pt x="80" y="1454"/>
                    <a:pt x="188" y="1454"/>
                  </a:cubicBezTo>
                  <a:cubicBezTo>
                    <a:pt x="295" y="1454"/>
                    <a:pt x="375" y="1374"/>
                    <a:pt x="375" y="1267"/>
                  </a:cubicBezTo>
                  <a:lnTo>
                    <a:pt x="375" y="187"/>
                  </a:lnTo>
                  <a:cubicBezTo>
                    <a:pt x="375" y="80"/>
                    <a:pt x="295" y="0"/>
                    <a:pt x="1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1"/>
            <p:cNvSpPr/>
            <p:nvPr/>
          </p:nvSpPr>
          <p:spPr>
            <a:xfrm rot="1114627">
              <a:off x="7587597" y="4035828"/>
              <a:ext cx="55077" cy="101532"/>
            </a:xfrm>
            <a:custGeom>
              <a:avLst/>
              <a:gdLst/>
              <a:ahLst/>
              <a:cxnLst/>
              <a:rect l="l" t="t" r="r" b="b"/>
              <a:pathLst>
                <a:path w="1054" h="1943" extrusionOk="0">
                  <a:moveTo>
                    <a:pt x="850" y="0"/>
                  </a:moveTo>
                  <a:cubicBezTo>
                    <a:pt x="769" y="0"/>
                    <a:pt x="692" y="51"/>
                    <a:pt x="670" y="132"/>
                  </a:cubicBezTo>
                  <a:cubicBezTo>
                    <a:pt x="491" y="649"/>
                    <a:pt x="277" y="1176"/>
                    <a:pt x="45" y="1675"/>
                  </a:cubicBezTo>
                  <a:cubicBezTo>
                    <a:pt x="1" y="1773"/>
                    <a:pt x="45" y="1880"/>
                    <a:pt x="134" y="1925"/>
                  </a:cubicBezTo>
                  <a:cubicBezTo>
                    <a:pt x="161" y="1943"/>
                    <a:pt x="188" y="1943"/>
                    <a:pt x="215" y="1943"/>
                  </a:cubicBezTo>
                  <a:cubicBezTo>
                    <a:pt x="286" y="1943"/>
                    <a:pt x="357" y="1907"/>
                    <a:pt x="384" y="1836"/>
                  </a:cubicBezTo>
                  <a:cubicBezTo>
                    <a:pt x="625" y="1318"/>
                    <a:pt x="839" y="783"/>
                    <a:pt x="1018" y="248"/>
                  </a:cubicBezTo>
                  <a:cubicBezTo>
                    <a:pt x="1053" y="150"/>
                    <a:pt x="1000" y="43"/>
                    <a:pt x="902" y="7"/>
                  </a:cubicBezTo>
                  <a:cubicBezTo>
                    <a:pt x="885" y="2"/>
                    <a:pt x="867" y="0"/>
                    <a:pt x="8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rot="1114627">
              <a:off x="7594405" y="4154334"/>
              <a:ext cx="53196" cy="43163"/>
            </a:xfrm>
            <a:custGeom>
              <a:avLst/>
              <a:gdLst/>
              <a:ahLst/>
              <a:cxnLst/>
              <a:rect l="l" t="t" r="r" b="b"/>
              <a:pathLst>
                <a:path w="1018" h="826" extrusionOk="0">
                  <a:moveTo>
                    <a:pt x="804" y="0"/>
                  </a:moveTo>
                  <a:cubicBezTo>
                    <a:pt x="779" y="0"/>
                    <a:pt x="755" y="5"/>
                    <a:pt x="732" y="14"/>
                  </a:cubicBezTo>
                  <a:cubicBezTo>
                    <a:pt x="473" y="130"/>
                    <a:pt x="241" y="299"/>
                    <a:pt x="63" y="514"/>
                  </a:cubicBezTo>
                  <a:cubicBezTo>
                    <a:pt x="1" y="594"/>
                    <a:pt x="10" y="710"/>
                    <a:pt x="81" y="781"/>
                  </a:cubicBezTo>
                  <a:cubicBezTo>
                    <a:pt x="117" y="808"/>
                    <a:pt x="161" y="826"/>
                    <a:pt x="206" y="826"/>
                  </a:cubicBezTo>
                  <a:cubicBezTo>
                    <a:pt x="259" y="826"/>
                    <a:pt x="313" y="799"/>
                    <a:pt x="349" y="763"/>
                  </a:cubicBezTo>
                  <a:cubicBezTo>
                    <a:pt x="491" y="594"/>
                    <a:pt x="679" y="451"/>
                    <a:pt x="884" y="362"/>
                  </a:cubicBezTo>
                  <a:cubicBezTo>
                    <a:pt x="973" y="317"/>
                    <a:pt x="1018" y="210"/>
                    <a:pt x="973" y="112"/>
                  </a:cubicBezTo>
                  <a:cubicBezTo>
                    <a:pt x="946" y="39"/>
                    <a:pt x="875" y="0"/>
                    <a:pt x="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rot="1114627">
              <a:off x="7604546" y="4243269"/>
              <a:ext cx="78383" cy="34436"/>
            </a:xfrm>
            <a:custGeom>
              <a:avLst/>
              <a:gdLst/>
              <a:ahLst/>
              <a:cxnLst/>
              <a:rect l="l" t="t" r="r" b="b"/>
              <a:pathLst>
                <a:path w="1500" h="659" extrusionOk="0">
                  <a:moveTo>
                    <a:pt x="1300" y="0"/>
                  </a:moveTo>
                  <a:cubicBezTo>
                    <a:pt x="1283" y="0"/>
                    <a:pt x="1266" y="2"/>
                    <a:pt x="1249" y="7"/>
                  </a:cubicBezTo>
                  <a:lnTo>
                    <a:pt x="161" y="292"/>
                  </a:lnTo>
                  <a:cubicBezTo>
                    <a:pt x="63" y="319"/>
                    <a:pt x="1" y="417"/>
                    <a:pt x="27" y="524"/>
                  </a:cubicBezTo>
                  <a:cubicBezTo>
                    <a:pt x="45" y="605"/>
                    <a:pt x="125" y="658"/>
                    <a:pt x="206" y="658"/>
                  </a:cubicBezTo>
                  <a:lnTo>
                    <a:pt x="259" y="658"/>
                  </a:lnTo>
                  <a:lnTo>
                    <a:pt x="1339" y="364"/>
                  </a:lnTo>
                  <a:cubicBezTo>
                    <a:pt x="1446" y="337"/>
                    <a:pt x="1499" y="239"/>
                    <a:pt x="1472" y="141"/>
                  </a:cubicBezTo>
                  <a:cubicBezTo>
                    <a:pt x="1450" y="52"/>
                    <a:pt x="1379" y="0"/>
                    <a:pt x="1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1"/>
            <p:cNvSpPr/>
            <p:nvPr/>
          </p:nvSpPr>
          <p:spPr>
            <a:xfrm rot="1114627">
              <a:off x="7579031" y="4341654"/>
              <a:ext cx="48075" cy="19648"/>
            </a:xfrm>
            <a:custGeom>
              <a:avLst/>
              <a:gdLst/>
              <a:ahLst/>
              <a:cxnLst/>
              <a:rect l="l" t="t" r="r" b="b"/>
              <a:pathLst>
                <a:path w="920" h="376" extrusionOk="0">
                  <a:moveTo>
                    <a:pt x="188" y="1"/>
                  </a:moveTo>
                  <a:cubicBezTo>
                    <a:pt x="81" y="1"/>
                    <a:pt x="1" y="81"/>
                    <a:pt x="1" y="188"/>
                  </a:cubicBezTo>
                  <a:cubicBezTo>
                    <a:pt x="1" y="295"/>
                    <a:pt x="81" y="376"/>
                    <a:pt x="188" y="376"/>
                  </a:cubicBezTo>
                  <a:lnTo>
                    <a:pt x="723" y="376"/>
                  </a:lnTo>
                  <a:cubicBezTo>
                    <a:pt x="830" y="376"/>
                    <a:pt x="919" y="295"/>
                    <a:pt x="919" y="188"/>
                  </a:cubicBezTo>
                  <a:cubicBezTo>
                    <a:pt x="919" y="81"/>
                    <a:pt x="830" y="1"/>
                    <a:pt x="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1"/>
            <p:cNvSpPr/>
            <p:nvPr/>
          </p:nvSpPr>
          <p:spPr>
            <a:xfrm rot="1114627">
              <a:off x="7525265" y="4397030"/>
              <a:ext cx="111460" cy="51889"/>
            </a:xfrm>
            <a:custGeom>
              <a:avLst/>
              <a:gdLst/>
              <a:ahLst/>
              <a:cxnLst/>
              <a:rect l="l" t="t" r="r" b="b"/>
              <a:pathLst>
                <a:path w="2133" h="993" extrusionOk="0">
                  <a:moveTo>
                    <a:pt x="214" y="1"/>
                  </a:moveTo>
                  <a:cubicBezTo>
                    <a:pt x="145" y="1"/>
                    <a:pt x="77" y="39"/>
                    <a:pt x="45" y="109"/>
                  </a:cubicBezTo>
                  <a:cubicBezTo>
                    <a:pt x="1" y="198"/>
                    <a:pt x="36" y="314"/>
                    <a:pt x="134" y="359"/>
                  </a:cubicBezTo>
                  <a:cubicBezTo>
                    <a:pt x="688" y="626"/>
                    <a:pt x="1276" y="841"/>
                    <a:pt x="1883" y="983"/>
                  </a:cubicBezTo>
                  <a:cubicBezTo>
                    <a:pt x="1901" y="983"/>
                    <a:pt x="1910" y="992"/>
                    <a:pt x="1928" y="992"/>
                  </a:cubicBezTo>
                  <a:cubicBezTo>
                    <a:pt x="2017" y="992"/>
                    <a:pt x="2088" y="930"/>
                    <a:pt x="2115" y="841"/>
                  </a:cubicBezTo>
                  <a:cubicBezTo>
                    <a:pt x="2133" y="742"/>
                    <a:pt x="2070" y="644"/>
                    <a:pt x="1972" y="617"/>
                  </a:cubicBezTo>
                  <a:cubicBezTo>
                    <a:pt x="1392" y="484"/>
                    <a:pt x="830" y="279"/>
                    <a:pt x="295" y="20"/>
                  </a:cubicBezTo>
                  <a:cubicBezTo>
                    <a:pt x="269" y="7"/>
                    <a:pt x="242"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rot="1114627">
              <a:off x="7462816" y="4420069"/>
              <a:ext cx="46194" cy="39035"/>
            </a:xfrm>
            <a:custGeom>
              <a:avLst/>
              <a:gdLst/>
              <a:ahLst/>
              <a:cxnLst/>
              <a:rect l="l" t="t" r="r" b="b"/>
              <a:pathLst>
                <a:path w="884" h="747" extrusionOk="0">
                  <a:moveTo>
                    <a:pt x="212" y="1"/>
                  </a:moveTo>
                  <a:cubicBezTo>
                    <a:pt x="159" y="1"/>
                    <a:pt x="107" y="23"/>
                    <a:pt x="72" y="68"/>
                  </a:cubicBezTo>
                  <a:cubicBezTo>
                    <a:pt x="0" y="149"/>
                    <a:pt x="18" y="265"/>
                    <a:pt x="99" y="336"/>
                  </a:cubicBezTo>
                  <a:lnTo>
                    <a:pt x="554" y="711"/>
                  </a:lnTo>
                  <a:cubicBezTo>
                    <a:pt x="589" y="738"/>
                    <a:pt x="634" y="746"/>
                    <a:pt x="670" y="746"/>
                  </a:cubicBezTo>
                  <a:cubicBezTo>
                    <a:pt x="723" y="746"/>
                    <a:pt x="777" y="729"/>
                    <a:pt x="821" y="684"/>
                  </a:cubicBezTo>
                  <a:cubicBezTo>
                    <a:pt x="884" y="604"/>
                    <a:pt x="875" y="479"/>
                    <a:pt x="794" y="416"/>
                  </a:cubicBezTo>
                  <a:lnTo>
                    <a:pt x="331" y="42"/>
                  </a:lnTo>
                  <a:cubicBezTo>
                    <a:pt x="295" y="14"/>
                    <a:pt x="253" y="1"/>
                    <a:pt x="2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rot="1114627">
              <a:off x="7388201" y="4421585"/>
              <a:ext cx="56488" cy="95261"/>
            </a:xfrm>
            <a:custGeom>
              <a:avLst/>
              <a:gdLst/>
              <a:ahLst/>
              <a:cxnLst/>
              <a:rect l="l" t="t" r="r" b="b"/>
              <a:pathLst>
                <a:path w="1081" h="1823" extrusionOk="0">
                  <a:moveTo>
                    <a:pt x="217" y="1"/>
                  </a:moveTo>
                  <a:cubicBezTo>
                    <a:pt x="189" y="1"/>
                    <a:pt x="161" y="7"/>
                    <a:pt x="135" y="20"/>
                  </a:cubicBezTo>
                  <a:cubicBezTo>
                    <a:pt x="37" y="65"/>
                    <a:pt x="1" y="172"/>
                    <a:pt x="45" y="270"/>
                  </a:cubicBezTo>
                  <a:cubicBezTo>
                    <a:pt x="277" y="743"/>
                    <a:pt x="500" y="1224"/>
                    <a:pt x="697" y="1706"/>
                  </a:cubicBezTo>
                  <a:cubicBezTo>
                    <a:pt x="723" y="1778"/>
                    <a:pt x="795" y="1822"/>
                    <a:pt x="866" y="1822"/>
                  </a:cubicBezTo>
                  <a:cubicBezTo>
                    <a:pt x="893" y="1822"/>
                    <a:pt x="920" y="1813"/>
                    <a:pt x="938" y="1804"/>
                  </a:cubicBezTo>
                  <a:cubicBezTo>
                    <a:pt x="1036" y="1769"/>
                    <a:pt x="1080" y="1662"/>
                    <a:pt x="1045" y="1563"/>
                  </a:cubicBezTo>
                  <a:cubicBezTo>
                    <a:pt x="839" y="1073"/>
                    <a:pt x="625" y="582"/>
                    <a:pt x="384" y="100"/>
                  </a:cubicBezTo>
                  <a:cubicBezTo>
                    <a:pt x="353" y="37"/>
                    <a:pt x="286" y="1"/>
                    <a:pt x="2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rot="1114627">
              <a:off x="7338673" y="4402446"/>
              <a:ext cx="19648" cy="65319"/>
            </a:xfrm>
            <a:custGeom>
              <a:avLst/>
              <a:gdLst/>
              <a:ahLst/>
              <a:cxnLst/>
              <a:rect l="l" t="t" r="r" b="b"/>
              <a:pathLst>
                <a:path w="376" h="1250" extrusionOk="0">
                  <a:moveTo>
                    <a:pt x="188" y="1"/>
                  </a:moveTo>
                  <a:cubicBezTo>
                    <a:pt x="81" y="1"/>
                    <a:pt x="1" y="81"/>
                    <a:pt x="1" y="188"/>
                  </a:cubicBezTo>
                  <a:lnTo>
                    <a:pt x="1" y="1062"/>
                  </a:lnTo>
                  <a:cubicBezTo>
                    <a:pt x="1" y="1160"/>
                    <a:pt x="81" y="1250"/>
                    <a:pt x="188" y="1250"/>
                  </a:cubicBezTo>
                  <a:cubicBezTo>
                    <a:pt x="286" y="1250"/>
                    <a:pt x="375" y="1160"/>
                    <a:pt x="375" y="1062"/>
                  </a:cubicBezTo>
                  <a:lnTo>
                    <a:pt x="375" y="188"/>
                  </a:lnTo>
                  <a:cubicBezTo>
                    <a:pt x="375" y="81"/>
                    <a:pt x="286" y="1"/>
                    <a:pt x="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rot="1114627">
              <a:off x="7267722" y="4389973"/>
              <a:ext cx="26598" cy="115693"/>
            </a:xfrm>
            <a:custGeom>
              <a:avLst/>
              <a:gdLst/>
              <a:ahLst/>
              <a:cxnLst/>
              <a:rect l="l" t="t" r="r" b="b"/>
              <a:pathLst>
                <a:path w="509" h="2214" extrusionOk="0">
                  <a:moveTo>
                    <a:pt x="305" y="0"/>
                  </a:moveTo>
                  <a:cubicBezTo>
                    <a:pt x="206" y="0"/>
                    <a:pt x="134" y="78"/>
                    <a:pt x="125" y="180"/>
                  </a:cubicBezTo>
                  <a:lnTo>
                    <a:pt x="9" y="2017"/>
                  </a:lnTo>
                  <a:cubicBezTo>
                    <a:pt x="0" y="2115"/>
                    <a:pt x="81" y="2205"/>
                    <a:pt x="188" y="2214"/>
                  </a:cubicBezTo>
                  <a:lnTo>
                    <a:pt x="197" y="2214"/>
                  </a:lnTo>
                  <a:cubicBezTo>
                    <a:pt x="295" y="2214"/>
                    <a:pt x="375" y="2142"/>
                    <a:pt x="384" y="2035"/>
                  </a:cubicBezTo>
                  <a:lnTo>
                    <a:pt x="500" y="206"/>
                  </a:lnTo>
                  <a:cubicBezTo>
                    <a:pt x="509" y="99"/>
                    <a:pt x="428" y="10"/>
                    <a:pt x="321" y="1"/>
                  </a:cubicBezTo>
                  <a:cubicBezTo>
                    <a:pt x="316" y="1"/>
                    <a:pt x="311" y="0"/>
                    <a:pt x="3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1"/>
            <p:cNvSpPr/>
            <p:nvPr/>
          </p:nvSpPr>
          <p:spPr>
            <a:xfrm rot="1114627">
              <a:off x="7201116" y="4346219"/>
              <a:ext cx="31301" cy="61661"/>
            </a:xfrm>
            <a:custGeom>
              <a:avLst/>
              <a:gdLst/>
              <a:ahLst/>
              <a:cxnLst/>
              <a:rect l="l" t="t" r="r" b="b"/>
              <a:pathLst>
                <a:path w="599" h="1180" extrusionOk="0">
                  <a:moveTo>
                    <a:pt x="405" y="1"/>
                  </a:moveTo>
                  <a:cubicBezTo>
                    <a:pt x="313" y="1"/>
                    <a:pt x="232" y="78"/>
                    <a:pt x="224" y="171"/>
                  </a:cubicBezTo>
                  <a:cubicBezTo>
                    <a:pt x="197" y="430"/>
                    <a:pt x="135" y="679"/>
                    <a:pt x="36" y="920"/>
                  </a:cubicBezTo>
                  <a:cubicBezTo>
                    <a:pt x="1" y="1010"/>
                    <a:pt x="45" y="1126"/>
                    <a:pt x="144" y="1161"/>
                  </a:cubicBezTo>
                  <a:cubicBezTo>
                    <a:pt x="170" y="1170"/>
                    <a:pt x="188" y="1179"/>
                    <a:pt x="215" y="1179"/>
                  </a:cubicBezTo>
                  <a:cubicBezTo>
                    <a:pt x="286" y="1179"/>
                    <a:pt x="358" y="1134"/>
                    <a:pt x="384" y="1063"/>
                  </a:cubicBezTo>
                  <a:cubicBezTo>
                    <a:pt x="500" y="787"/>
                    <a:pt x="572" y="501"/>
                    <a:pt x="590" y="207"/>
                  </a:cubicBezTo>
                  <a:cubicBezTo>
                    <a:pt x="598" y="100"/>
                    <a:pt x="527" y="10"/>
                    <a:pt x="420" y="1"/>
                  </a:cubicBezTo>
                  <a:cubicBezTo>
                    <a:pt x="415" y="1"/>
                    <a:pt x="410" y="1"/>
                    <a:pt x="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1"/>
            <p:cNvSpPr/>
            <p:nvPr/>
          </p:nvSpPr>
          <p:spPr>
            <a:xfrm rot="1114627">
              <a:off x="7094113" y="4272703"/>
              <a:ext cx="117052" cy="72478"/>
            </a:xfrm>
            <a:custGeom>
              <a:avLst/>
              <a:gdLst/>
              <a:ahLst/>
              <a:cxnLst/>
              <a:rect l="l" t="t" r="r" b="b"/>
              <a:pathLst>
                <a:path w="2240" h="1387" extrusionOk="0">
                  <a:moveTo>
                    <a:pt x="2026" y="1"/>
                  </a:moveTo>
                  <a:cubicBezTo>
                    <a:pt x="1996" y="1"/>
                    <a:pt x="1964" y="7"/>
                    <a:pt x="1936" y="22"/>
                  </a:cubicBezTo>
                  <a:lnTo>
                    <a:pt x="125" y="1039"/>
                  </a:lnTo>
                  <a:cubicBezTo>
                    <a:pt x="27" y="1092"/>
                    <a:pt x="0" y="1199"/>
                    <a:pt x="54" y="1297"/>
                  </a:cubicBezTo>
                  <a:cubicBezTo>
                    <a:pt x="80" y="1351"/>
                    <a:pt x="152" y="1387"/>
                    <a:pt x="214" y="1387"/>
                  </a:cubicBezTo>
                  <a:cubicBezTo>
                    <a:pt x="241" y="1387"/>
                    <a:pt x="277" y="1378"/>
                    <a:pt x="303" y="1369"/>
                  </a:cubicBezTo>
                  <a:lnTo>
                    <a:pt x="2114" y="352"/>
                  </a:lnTo>
                  <a:cubicBezTo>
                    <a:pt x="2204" y="298"/>
                    <a:pt x="2239" y="191"/>
                    <a:pt x="2186" y="93"/>
                  </a:cubicBezTo>
                  <a:cubicBezTo>
                    <a:pt x="2155" y="32"/>
                    <a:pt x="2092" y="1"/>
                    <a:pt x="2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1"/>
            <p:cNvSpPr/>
            <p:nvPr/>
          </p:nvSpPr>
          <p:spPr>
            <a:xfrm rot="1114627">
              <a:off x="7171832" y="4217588"/>
              <a:ext cx="37833" cy="26128"/>
            </a:xfrm>
            <a:custGeom>
              <a:avLst/>
              <a:gdLst/>
              <a:ahLst/>
              <a:cxnLst/>
              <a:rect l="l" t="t" r="r" b="b"/>
              <a:pathLst>
                <a:path w="724" h="500" extrusionOk="0">
                  <a:moveTo>
                    <a:pt x="512" y="0"/>
                  </a:moveTo>
                  <a:cubicBezTo>
                    <a:pt x="487" y="0"/>
                    <a:pt x="461" y="6"/>
                    <a:pt x="438" y="17"/>
                  </a:cubicBezTo>
                  <a:lnTo>
                    <a:pt x="143" y="142"/>
                  </a:lnTo>
                  <a:cubicBezTo>
                    <a:pt x="45" y="178"/>
                    <a:pt x="0" y="294"/>
                    <a:pt x="45" y="383"/>
                  </a:cubicBezTo>
                  <a:cubicBezTo>
                    <a:pt x="72" y="455"/>
                    <a:pt x="143" y="499"/>
                    <a:pt x="215" y="499"/>
                  </a:cubicBezTo>
                  <a:cubicBezTo>
                    <a:pt x="241" y="499"/>
                    <a:pt x="268" y="499"/>
                    <a:pt x="286" y="481"/>
                  </a:cubicBezTo>
                  <a:lnTo>
                    <a:pt x="580" y="356"/>
                  </a:lnTo>
                  <a:cubicBezTo>
                    <a:pt x="678" y="321"/>
                    <a:pt x="723" y="214"/>
                    <a:pt x="678" y="116"/>
                  </a:cubicBezTo>
                  <a:cubicBezTo>
                    <a:pt x="652" y="43"/>
                    <a:pt x="582" y="0"/>
                    <a:pt x="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1"/>
            <p:cNvSpPr/>
            <p:nvPr/>
          </p:nvSpPr>
          <p:spPr>
            <a:xfrm rot="1114627">
              <a:off x="7114415" y="4149701"/>
              <a:ext cx="121755" cy="19648"/>
            </a:xfrm>
            <a:custGeom>
              <a:avLst/>
              <a:gdLst/>
              <a:ahLst/>
              <a:cxnLst/>
              <a:rect l="l" t="t" r="r" b="b"/>
              <a:pathLst>
                <a:path w="2330" h="376" extrusionOk="0">
                  <a:moveTo>
                    <a:pt x="188" y="1"/>
                  </a:moveTo>
                  <a:cubicBezTo>
                    <a:pt x="81" y="1"/>
                    <a:pt x="1" y="81"/>
                    <a:pt x="1" y="188"/>
                  </a:cubicBezTo>
                  <a:cubicBezTo>
                    <a:pt x="1" y="286"/>
                    <a:pt x="81" y="375"/>
                    <a:pt x="188" y="375"/>
                  </a:cubicBezTo>
                  <a:lnTo>
                    <a:pt x="2142" y="375"/>
                  </a:lnTo>
                  <a:cubicBezTo>
                    <a:pt x="2249" y="375"/>
                    <a:pt x="2329" y="286"/>
                    <a:pt x="2329" y="188"/>
                  </a:cubicBezTo>
                  <a:cubicBezTo>
                    <a:pt x="2329" y="81"/>
                    <a:pt x="2249" y="1"/>
                    <a:pt x="2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1"/>
            <p:cNvSpPr/>
            <p:nvPr/>
          </p:nvSpPr>
          <p:spPr>
            <a:xfrm rot="1114627">
              <a:off x="7202030" y="4077491"/>
              <a:ext cx="76031" cy="36422"/>
            </a:xfrm>
            <a:custGeom>
              <a:avLst/>
              <a:gdLst/>
              <a:ahLst/>
              <a:cxnLst/>
              <a:rect l="l" t="t" r="r" b="b"/>
              <a:pathLst>
                <a:path w="1455" h="697" extrusionOk="0">
                  <a:moveTo>
                    <a:pt x="214" y="0"/>
                  </a:moveTo>
                  <a:cubicBezTo>
                    <a:pt x="150" y="0"/>
                    <a:pt x="89" y="32"/>
                    <a:pt x="54" y="90"/>
                  </a:cubicBezTo>
                  <a:cubicBezTo>
                    <a:pt x="0" y="179"/>
                    <a:pt x="27" y="295"/>
                    <a:pt x="116" y="349"/>
                  </a:cubicBezTo>
                  <a:cubicBezTo>
                    <a:pt x="455" y="554"/>
                    <a:pt x="848" y="679"/>
                    <a:pt x="1249" y="697"/>
                  </a:cubicBezTo>
                  <a:lnTo>
                    <a:pt x="1258" y="697"/>
                  </a:lnTo>
                  <a:cubicBezTo>
                    <a:pt x="1356" y="697"/>
                    <a:pt x="1436" y="625"/>
                    <a:pt x="1445" y="527"/>
                  </a:cubicBezTo>
                  <a:cubicBezTo>
                    <a:pt x="1454" y="420"/>
                    <a:pt x="1374" y="331"/>
                    <a:pt x="1267" y="322"/>
                  </a:cubicBezTo>
                  <a:cubicBezTo>
                    <a:pt x="928" y="304"/>
                    <a:pt x="598" y="206"/>
                    <a:pt x="312" y="28"/>
                  </a:cubicBezTo>
                  <a:cubicBezTo>
                    <a:pt x="281" y="9"/>
                    <a:pt x="247" y="0"/>
                    <a:pt x="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1"/>
            <p:cNvSpPr/>
            <p:nvPr/>
          </p:nvSpPr>
          <p:spPr>
            <a:xfrm rot="1114627">
              <a:off x="7238490" y="3972097"/>
              <a:ext cx="97508" cy="77390"/>
            </a:xfrm>
            <a:custGeom>
              <a:avLst/>
              <a:gdLst/>
              <a:ahLst/>
              <a:cxnLst/>
              <a:rect l="l" t="t" r="r" b="b"/>
              <a:pathLst>
                <a:path w="1866" h="1481" extrusionOk="0">
                  <a:moveTo>
                    <a:pt x="218" y="1"/>
                  </a:moveTo>
                  <a:cubicBezTo>
                    <a:pt x="157" y="1"/>
                    <a:pt x="97" y="30"/>
                    <a:pt x="63" y="80"/>
                  </a:cubicBezTo>
                  <a:cubicBezTo>
                    <a:pt x="1" y="160"/>
                    <a:pt x="19" y="285"/>
                    <a:pt x="108" y="338"/>
                  </a:cubicBezTo>
                  <a:cubicBezTo>
                    <a:pt x="590" y="686"/>
                    <a:pt x="1071" y="1061"/>
                    <a:pt x="1535" y="1436"/>
                  </a:cubicBezTo>
                  <a:cubicBezTo>
                    <a:pt x="1571" y="1471"/>
                    <a:pt x="1616" y="1480"/>
                    <a:pt x="1660" y="1480"/>
                  </a:cubicBezTo>
                  <a:cubicBezTo>
                    <a:pt x="1714" y="1480"/>
                    <a:pt x="1767" y="1463"/>
                    <a:pt x="1803" y="1418"/>
                  </a:cubicBezTo>
                  <a:cubicBezTo>
                    <a:pt x="1865" y="1338"/>
                    <a:pt x="1856" y="1213"/>
                    <a:pt x="1776" y="1150"/>
                  </a:cubicBezTo>
                  <a:cubicBezTo>
                    <a:pt x="1303" y="767"/>
                    <a:pt x="813" y="392"/>
                    <a:pt x="322" y="35"/>
                  </a:cubicBezTo>
                  <a:cubicBezTo>
                    <a:pt x="292" y="12"/>
                    <a:pt x="255" y="1"/>
                    <a:pt x="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1"/>
            <p:cNvSpPr/>
            <p:nvPr/>
          </p:nvSpPr>
          <p:spPr>
            <a:xfrm rot="1114627">
              <a:off x="7382664" y="3992296"/>
              <a:ext cx="35952" cy="67514"/>
            </a:xfrm>
            <a:custGeom>
              <a:avLst/>
              <a:gdLst/>
              <a:ahLst/>
              <a:cxnLst/>
              <a:rect l="l" t="t" r="r" b="b"/>
              <a:pathLst>
                <a:path w="688" h="1292" extrusionOk="0">
                  <a:moveTo>
                    <a:pt x="204" y="0"/>
                  </a:moveTo>
                  <a:cubicBezTo>
                    <a:pt x="187" y="0"/>
                    <a:pt x="169" y="3"/>
                    <a:pt x="152" y="7"/>
                  </a:cubicBezTo>
                  <a:cubicBezTo>
                    <a:pt x="54" y="34"/>
                    <a:pt x="1" y="141"/>
                    <a:pt x="27" y="239"/>
                  </a:cubicBezTo>
                  <a:lnTo>
                    <a:pt x="295" y="1158"/>
                  </a:lnTo>
                  <a:cubicBezTo>
                    <a:pt x="322" y="1238"/>
                    <a:pt x="393" y="1292"/>
                    <a:pt x="473" y="1292"/>
                  </a:cubicBezTo>
                  <a:cubicBezTo>
                    <a:pt x="491" y="1292"/>
                    <a:pt x="509" y="1283"/>
                    <a:pt x="527" y="1283"/>
                  </a:cubicBezTo>
                  <a:cubicBezTo>
                    <a:pt x="625" y="1256"/>
                    <a:pt x="688" y="1149"/>
                    <a:pt x="652" y="1051"/>
                  </a:cubicBezTo>
                  <a:lnTo>
                    <a:pt x="384" y="132"/>
                  </a:lnTo>
                  <a:cubicBezTo>
                    <a:pt x="362" y="51"/>
                    <a:pt x="285" y="0"/>
                    <a:pt x="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1"/>
            <p:cNvSpPr/>
            <p:nvPr/>
          </p:nvSpPr>
          <p:spPr>
            <a:xfrm rot="1114627">
              <a:off x="7297559" y="4183451"/>
              <a:ext cx="58317" cy="57847"/>
            </a:xfrm>
            <a:custGeom>
              <a:avLst/>
              <a:gdLst/>
              <a:ahLst/>
              <a:cxnLst/>
              <a:rect l="l" t="t" r="r" b="b"/>
              <a:pathLst>
                <a:path w="1116" h="1107" extrusionOk="0">
                  <a:moveTo>
                    <a:pt x="562" y="1"/>
                  </a:moveTo>
                  <a:cubicBezTo>
                    <a:pt x="250" y="1"/>
                    <a:pt x="0" y="250"/>
                    <a:pt x="0" y="554"/>
                  </a:cubicBezTo>
                  <a:cubicBezTo>
                    <a:pt x="0" y="857"/>
                    <a:pt x="250" y="1107"/>
                    <a:pt x="562" y="1107"/>
                  </a:cubicBezTo>
                  <a:cubicBezTo>
                    <a:pt x="866" y="1107"/>
                    <a:pt x="1115" y="857"/>
                    <a:pt x="1115" y="554"/>
                  </a:cubicBezTo>
                  <a:cubicBezTo>
                    <a:pt x="1115" y="250"/>
                    <a:pt x="866" y="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1"/>
            <p:cNvSpPr/>
            <p:nvPr/>
          </p:nvSpPr>
          <p:spPr>
            <a:xfrm rot="1114627">
              <a:off x="7488457" y="4247610"/>
              <a:ext cx="58317" cy="57847"/>
            </a:xfrm>
            <a:custGeom>
              <a:avLst/>
              <a:gdLst/>
              <a:ahLst/>
              <a:cxnLst/>
              <a:rect l="l" t="t" r="r" b="b"/>
              <a:pathLst>
                <a:path w="1116" h="1107" extrusionOk="0">
                  <a:moveTo>
                    <a:pt x="553" y="1"/>
                  </a:moveTo>
                  <a:cubicBezTo>
                    <a:pt x="250" y="1"/>
                    <a:pt x="0" y="250"/>
                    <a:pt x="0" y="554"/>
                  </a:cubicBezTo>
                  <a:cubicBezTo>
                    <a:pt x="0" y="857"/>
                    <a:pt x="250" y="1107"/>
                    <a:pt x="553" y="1107"/>
                  </a:cubicBezTo>
                  <a:cubicBezTo>
                    <a:pt x="866" y="1107"/>
                    <a:pt x="1115" y="857"/>
                    <a:pt x="1115" y="554"/>
                  </a:cubicBezTo>
                  <a:cubicBezTo>
                    <a:pt x="1115" y="250"/>
                    <a:pt x="866" y="1"/>
                    <a:pt x="5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1"/>
            <p:cNvSpPr/>
            <p:nvPr/>
          </p:nvSpPr>
          <p:spPr>
            <a:xfrm rot="1114627">
              <a:off x="7346034" y="4168689"/>
              <a:ext cx="56958" cy="41438"/>
            </a:xfrm>
            <a:custGeom>
              <a:avLst/>
              <a:gdLst/>
              <a:ahLst/>
              <a:cxnLst/>
              <a:rect l="l" t="t" r="r" b="b"/>
              <a:pathLst>
                <a:path w="1090" h="793" extrusionOk="0">
                  <a:moveTo>
                    <a:pt x="583" y="1"/>
                  </a:moveTo>
                  <a:cubicBezTo>
                    <a:pt x="517" y="1"/>
                    <a:pt x="451" y="19"/>
                    <a:pt x="384" y="52"/>
                  </a:cubicBezTo>
                  <a:cubicBezTo>
                    <a:pt x="135" y="168"/>
                    <a:pt x="1" y="480"/>
                    <a:pt x="63" y="748"/>
                  </a:cubicBezTo>
                  <a:cubicBezTo>
                    <a:pt x="72" y="775"/>
                    <a:pt x="99" y="792"/>
                    <a:pt x="126" y="792"/>
                  </a:cubicBezTo>
                  <a:lnTo>
                    <a:pt x="143" y="792"/>
                  </a:lnTo>
                  <a:cubicBezTo>
                    <a:pt x="179" y="784"/>
                    <a:pt x="197" y="748"/>
                    <a:pt x="188" y="712"/>
                  </a:cubicBezTo>
                  <a:cubicBezTo>
                    <a:pt x="135" y="507"/>
                    <a:pt x="242" y="257"/>
                    <a:pt x="438" y="159"/>
                  </a:cubicBezTo>
                  <a:cubicBezTo>
                    <a:pt x="475" y="137"/>
                    <a:pt x="529" y="121"/>
                    <a:pt x="587" y="121"/>
                  </a:cubicBezTo>
                  <a:cubicBezTo>
                    <a:pt x="600" y="121"/>
                    <a:pt x="613" y="122"/>
                    <a:pt x="625" y="123"/>
                  </a:cubicBezTo>
                  <a:cubicBezTo>
                    <a:pt x="866" y="186"/>
                    <a:pt x="973" y="275"/>
                    <a:pt x="973" y="436"/>
                  </a:cubicBezTo>
                  <a:cubicBezTo>
                    <a:pt x="973" y="471"/>
                    <a:pt x="1000" y="498"/>
                    <a:pt x="1027" y="498"/>
                  </a:cubicBezTo>
                  <a:cubicBezTo>
                    <a:pt x="1062" y="498"/>
                    <a:pt x="1089" y="471"/>
                    <a:pt x="1089" y="436"/>
                  </a:cubicBezTo>
                  <a:cubicBezTo>
                    <a:pt x="1089" y="106"/>
                    <a:pt x="768" y="34"/>
                    <a:pt x="652" y="7"/>
                  </a:cubicBezTo>
                  <a:cubicBezTo>
                    <a:pt x="629" y="3"/>
                    <a:pt x="606" y="1"/>
                    <a:pt x="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1"/>
            <p:cNvSpPr/>
            <p:nvPr/>
          </p:nvSpPr>
          <p:spPr>
            <a:xfrm rot="1114627">
              <a:off x="7468863" y="4210050"/>
              <a:ext cx="57428" cy="41438"/>
            </a:xfrm>
            <a:custGeom>
              <a:avLst/>
              <a:gdLst/>
              <a:ahLst/>
              <a:cxnLst/>
              <a:rect l="l" t="t" r="r" b="b"/>
              <a:pathLst>
                <a:path w="1099" h="793" extrusionOk="0">
                  <a:moveTo>
                    <a:pt x="511" y="1"/>
                  </a:moveTo>
                  <a:cubicBezTo>
                    <a:pt x="489" y="1"/>
                    <a:pt x="468" y="3"/>
                    <a:pt x="447" y="7"/>
                  </a:cubicBezTo>
                  <a:cubicBezTo>
                    <a:pt x="233" y="61"/>
                    <a:pt x="1" y="230"/>
                    <a:pt x="1" y="436"/>
                  </a:cubicBezTo>
                  <a:cubicBezTo>
                    <a:pt x="1" y="471"/>
                    <a:pt x="28" y="498"/>
                    <a:pt x="63" y="498"/>
                  </a:cubicBezTo>
                  <a:cubicBezTo>
                    <a:pt x="99" y="498"/>
                    <a:pt x="126" y="471"/>
                    <a:pt x="126" y="436"/>
                  </a:cubicBezTo>
                  <a:cubicBezTo>
                    <a:pt x="126" y="302"/>
                    <a:pt x="304" y="168"/>
                    <a:pt x="474" y="123"/>
                  </a:cubicBezTo>
                  <a:cubicBezTo>
                    <a:pt x="485" y="122"/>
                    <a:pt x="496" y="121"/>
                    <a:pt x="507" y="121"/>
                  </a:cubicBezTo>
                  <a:cubicBezTo>
                    <a:pt x="561" y="121"/>
                    <a:pt x="615" y="137"/>
                    <a:pt x="652" y="159"/>
                  </a:cubicBezTo>
                  <a:cubicBezTo>
                    <a:pt x="848" y="257"/>
                    <a:pt x="964" y="507"/>
                    <a:pt x="911" y="712"/>
                  </a:cubicBezTo>
                  <a:cubicBezTo>
                    <a:pt x="902" y="748"/>
                    <a:pt x="920" y="784"/>
                    <a:pt x="946" y="792"/>
                  </a:cubicBezTo>
                  <a:lnTo>
                    <a:pt x="964" y="792"/>
                  </a:lnTo>
                  <a:cubicBezTo>
                    <a:pt x="991" y="792"/>
                    <a:pt x="1018" y="775"/>
                    <a:pt x="1027" y="748"/>
                  </a:cubicBezTo>
                  <a:cubicBezTo>
                    <a:pt x="1098" y="480"/>
                    <a:pt x="955" y="168"/>
                    <a:pt x="706" y="52"/>
                  </a:cubicBezTo>
                  <a:cubicBezTo>
                    <a:pt x="639" y="19"/>
                    <a:pt x="573" y="1"/>
                    <a:pt x="5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1"/>
            <p:cNvSpPr/>
            <p:nvPr/>
          </p:nvSpPr>
          <p:spPr>
            <a:xfrm rot="1114627">
              <a:off x="7360021" y="4243261"/>
              <a:ext cx="112401" cy="52360"/>
            </a:xfrm>
            <a:custGeom>
              <a:avLst/>
              <a:gdLst/>
              <a:ahLst/>
              <a:cxnLst/>
              <a:rect l="l" t="t" r="r" b="b"/>
              <a:pathLst>
                <a:path w="2151" h="1002" extrusionOk="0">
                  <a:moveTo>
                    <a:pt x="2079" y="0"/>
                  </a:moveTo>
                  <a:cubicBezTo>
                    <a:pt x="2053" y="0"/>
                    <a:pt x="2033" y="18"/>
                    <a:pt x="2026" y="47"/>
                  </a:cubicBezTo>
                  <a:cubicBezTo>
                    <a:pt x="1990" y="172"/>
                    <a:pt x="1936" y="288"/>
                    <a:pt x="1865" y="386"/>
                  </a:cubicBezTo>
                  <a:cubicBezTo>
                    <a:pt x="1794" y="484"/>
                    <a:pt x="1695" y="574"/>
                    <a:pt x="1606" y="654"/>
                  </a:cubicBezTo>
                  <a:cubicBezTo>
                    <a:pt x="1535" y="725"/>
                    <a:pt x="1455" y="788"/>
                    <a:pt x="1365" y="832"/>
                  </a:cubicBezTo>
                  <a:cubicBezTo>
                    <a:pt x="1273" y="873"/>
                    <a:pt x="1170" y="883"/>
                    <a:pt x="1067" y="883"/>
                  </a:cubicBezTo>
                  <a:cubicBezTo>
                    <a:pt x="1011" y="883"/>
                    <a:pt x="955" y="880"/>
                    <a:pt x="901" y="877"/>
                  </a:cubicBezTo>
                  <a:cubicBezTo>
                    <a:pt x="794" y="868"/>
                    <a:pt x="678" y="859"/>
                    <a:pt x="580" y="815"/>
                  </a:cubicBezTo>
                  <a:cubicBezTo>
                    <a:pt x="357" y="725"/>
                    <a:pt x="241" y="493"/>
                    <a:pt x="125" y="244"/>
                  </a:cubicBezTo>
                  <a:cubicBezTo>
                    <a:pt x="112" y="216"/>
                    <a:pt x="88" y="205"/>
                    <a:pt x="61" y="205"/>
                  </a:cubicBezTo>
                  <a:cubicBezTo>
                    <a:pt x="53" y="205"/>
                    <a:pt x="45" y="206"/>
                    <a:pt x="36" y="208"/>
                  </a:cubicBezTo>
                  <a:cubicBezTo>
                    <a:pt x="9" y="226"/>
                    <a:pt x="0" y="261"/>
                    <a:pt x="9" y="288"/>
                  </a:cubicBezTo>
                  <a:cubicBezTo>
                    <a:pt x="134" y="556"/>
                    <a:pt x="268" y="823"/>
                    <a:pt x="536" y="931"/>
                  </a:cubicBezTo>
                  <a:cubicBezTo>
                    <a:pt x="652" y="984"/>
                    <a:pt x="777" y="993"/>
                    <a:pt x="893" y="993"/>
                  </a:cubicBezTo>
                  <a:cubicBezTo>
                    <a:pt x="946" y="1002"/>
                    <a:pt x="1017" y="1002"/>
                    <a:pt x="1080" y="1002"/>
                  </a:cubicBezTo>
                  <a:cubicBezTo>
                    <a:pt x="1196" y="1002"/>
                    <a:pt x="1312" y="993"/>
                    <a:pt x="1419" y="939"/>
                  </a:cubicBezTo>
                  <a:cubicBezTo>
                    <a:pt x="1526" y="895"/>
                    <a:pt x="1615" y="815"/>
                    <a:pt x="1687" y="743"/>
                  </a:cubicBezTo>
                  <a:cubicBezTo>
                    <a:pt x="1785" y="654"/>
                    <a:pt x="1883" y="565"/>
                    <a:pt x="1963" y="458"/>
                  </a:cubicBezTo>
                  <a:cubicBezTo>
                    <a:pt x="2043" y="351"/>
                    <a:pt x="2106" y="217"/>
                    <a:pt x="2141" y="74"/>
                  </a:cubicBezTo>
                  <a:cubicBezTo>
                    <a:pt x="2150" y="38"/>
                    <a:pt x="2133" y="12"/>
                    <a:pt x="2097" y="3"/>
                  </a:cubicBezTo>
                  <a:cubicBezTo>
                    <a:pt x="2091" y="1"/>
                    <a:pt x="2085" y="0"/>
                    <a:pt x="2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51"/>
          <p:cNvGrpSpPr/>
          <p:nvPr/>
        </p:nvGrpSpPr>
        <p:grpSpPr>
          <a:xfrm>
            <a:off x="1989343" y="3863594"/>
            <a:ext cx="352603" cy="311411"/>
            <a:chOff x="2275225" y="4200525"/>
            <a:chExt cx="86575" cy="76450"/>
          </a:xfrm>
        </p:grpSpPr>
        <p:sp>
          <p:nvSpPr>
            <p:cNvPr id="1663" name="Google Shape;1663;p51"/>
            <p:cNvSpPr/>
            <p:nvPr/>
          </p:nvSpPr>
          <p:spPr>
            <a:xfrm>
              <a:off x="2275225" y="4200525"/>
              <a:ext cx="86575" cy="76450"/>
            </a:xfrm>
            <a:custGeom>
              <a:avLst/>
              <a:gdLst/>
              <a:ahLst/>
              <a:cxnLst/>
              <a:rect l="l" t="t" r="r" b="b"/>
              <a:pathLst>
                <a:path w="3463" h="3058" extrusionOk="0">
                  <a:moveTo>
                    <a:pt x="2388" y="1"/>
                  </a:moveTo>
                  <a:cubicBezTo>
                    <a:pt x="2365" y="1"/>
                    <a:pt x="2342" y="2"/>
                    <a:pt x="2320" y="5"/>
                  </a:cubicBezTo>
                  <a:cubicBezTo>
                    <a:pt x="2062" y="59"/>
                    <a:pt x="1892" y="309"/>
                    <a:pt x="1758" y="540"/>
                  </a:cubicBezTo>
                  <a:cubicBezTo>
                    <a:pt x="1723" y="362"/>
                    <a:pt x="1669" y="157"/>
                    <a:pt x="1500" y="103"/>
                  </a:cubicBezTo>
                  <a:cubicBezTo>
                    <a:pt x="1475" y="95"/>
                    <a:pt x="1450" y="91"/>
                    <a:pt x="1425" y="91"/>
                  </a:cubicBezTo>
                  <a:cubicBezTo>
                    <a:pt x="1287" y="91"/>
                    <a:pt x="1151" y="208"/>
                    <a:pt x="1098" y="344"/>
                  </a:cubicBezTo>
                  <a:cubicBezTo>
                    <a:pt x="1045" y="505"/>
                    <a:pt x="1071" y="692"/>
                    <a:pt x="1098" y="862"/>
                  </a:cubicBezTo>
                  <a:cubicBezTo>
                    <a:pt x="1050" y="758"/>
                    <a:pt x="937" y="689"/>
                    <a:pt x="818" y="689"/>
                  </a:cubicBezTo>
                  <a:cubicBezTo>
                    <a:pt x="804" y="689"/>
                    <a:pt x="791" y="690"/>
                    <a:pt x="777" y="692"/>
                  </a:cubicBezTo>
                  <a:cubicBezTo>
                    <a:pt x="652" y="701"/>
                    <a:pt x="536" y="790"/>
                    <a:pt x="483" y="906"/>
                  </a:cubicBezTo>
                  <a:cubicBezTo>
                    <a:pt x="429" y="1022"/>
                    <a:pt x="447" y="1174"/>
                    <a:pt x="518" y="1281"/>
                  </a:cubicBezTo>
                  <a:cubicBezTo>
                    <a:pt x="589" y="1386"/>
                    <a:pt x="711" y="1457"/>
                    <a:pt x="834" y="1476"/>
                  </a:cubicBezTo>
                  <a:lnTo>
                    <a:pt x="834" y="1476"/>
                  </a:lnTo>
                  <a:cubicBezTo>
                    <a:pt x="750" y="1464"/>
                    <a:pt x="665" y="1454"/>
                    <a:pt x="581" y="1454"/>
                  </a:cubicBezTo>
                  <a:cubicBezTo>
                    <a:pt x="486" y="1454"/>
                    <a:pt x="393" y="1467"/>
                    <a:pt x="304" y="1504"/>
                  </a:cubicBezTo>
                  <a:cubicBezTo>
                    <a:pt x="135" y="1566"/>
                    <a:pt x="1" y="1745"/>
                    <a:pt x="37" y="1914"/>
                  </a:cubicBezTo>
                  <a:cubicBezTo>
                    <a:pt x="81" y="2099"/>
                    <a:pt x="233" y="2166"/>
                    <a:pt x="395" y="2166"/>
                  </a:cubicBezTo>
                  <a:cubicBezTo>
                    <a:pt x="522" y="2166"/>
                    <a:pt x="656" y="2125"/>
                    <a:pt x="750" y="2066"/>
                  </a:cubicBezTo>
                  <a:lnTo>
                    <a:pt x="750" y="2066"/>
                  </a:lnTo>
                  <a:cubicBezTo>
                    <a:pt x="661" y="2173"/>
                    <a:pt x="572" y="2271"/>
                    <a:pt x="500" y="2387"/>
                  </a:cubicBezTo>
                  <a:cubicBezTo>
                    <a:pt x="456" y="2458"/>
                    <a:pt x="411" y="2557"/>
                    <a:pt x="447" y="2637"/>
                  </a:cubicBezTo>
                  <a:cubicBezTo>
                    <a:pt x="483" y="2709"/>
                    <a:pt x="571" y="2740"/>
                    <a:pt x="656" y="2740"/>
                  </a:cubicBezTo>
                  <a:cubicBezTo>
                    <a:pt x="676" y="2740"/>
                    <a:pt x="696" y="2738"/>
                    <a:pt x="715" y="2735"/>
                  </a:cubicBezTo>
                  <a:cubicBezTo>
                    <a:pt x="955" y="2708"/>
                    <a:pt x="1169" y="2557"/>
                    <a:pt x="1277" y="2351"/>
                  </a:cubicBezTo>
                  <a:lnTo>
                    <a:pt x="1277" y="2351"/>
                  </a:lnTo>
                  <a:cubicBezTo>
                    <a:pt x="1214" y="2494"/>
                    <a:pt x="1143" y="2637"/>
                    <a:pt x="1080" y="2780"/>
                  </a:cubicBezTo>
                  <a:cubicBezTo>
                    <a:pt x="1054" y="2824"/>
                    <a:pt x="1036" y="2878"/>
                    <a:pt x="1045" y="2922"/>
                  </a:cubicBezTo>
                  <a:cubicBezTo>
                    <a:pt x="1054" y="3003"/>
                    <a:pt x="1134" y="3056"/>
                    <a:pt x="1205" y="3056"/>
                  </a:cubicBezTo>
                  <a:cubicBezTo>
                    <a:pt x="1216" y="3057"/>
                    <a:pt x="1226" y="3058"/>
                    <a:pt x="1236" y="3058"/>
                  </a:cubicBezTo>
                  <a:cubicBezTo>
                    <a:pt x="1304" y="3058"/>
                    <a:pt x="1365" y="3033"/>
                    <a:pt x="1419" y="2994"/>
                  </a:cubicBezTo>
                  <a:cubicBezTo>
                    <a:pt x="1651" y="2869"/>
                    <a:pt x="1839" y="2664"/>
                    <a:pt x="1928" y="2414"/>
                  </a:cubicBezTo>
                  <a:cubicBezTo>
                    <a:pt x="1937" y="2548"/>
                    <a:pt x="1955" y="2682"/>
                    <a:pt x="2008" y="2806"/>
                  </a:cubicBezTo>
                  <a:cubicBezTo>
                    <a:pt x="2062" y="2922"/>
                    <a:pt x="2178" y="3029"/>
                    <a:pt x="2311" y="3038"/>
                  </a:cubicBezTo>
                  <a:cubicBezTo>
                    <a:pt x="2318" y="3039"/>
                    <a:pt x="2324" y="3039"/>
                    <a:pt x="2330" y="3039"/>
                  </a:cubicBezTo>
                  <a:cubicBezTo>
                    <a:pt x="2457" y="3039"/>
                    <a:pt x="2573" y="2952"/>
                    <a:pt x="2624" y="2833"/>
                  </a:cubicBezTo>
                  <a:cubicBezTo>
                    <a:pt x="2686" y="2717"/>
                    <a:pt x="2686" y="2574"/>
                    <a:pt x="2650" y="2450"/>
                  </a:cubicBezTo>
                  <a:cubicBezTo>
                    <a:pt x="2615" y="2316"/>
                    <a:pt x="2552" y="2200"/>
                    <a:pt x="2490" y="2084"/>
                  </a:cubicBezTo>
                  <a:lnTo>
                    <a:pt x="2490" y="2084"/>
                  </a:lnTo>
                  <a:cubicBezTo>
                    <a:pt x="2613" y="2222"/>
                    <a:pt x="2795" y="2314"/>
                    <a:pt x="2980" y="2314"/>
                  </a:cubicBezTo>
                  <a:cubicBezTo>
                    <a:pt x="3010" y="2314"/>
                    <a:pt x="3040" y="2312"/>
                    <a:pt x="3070" y="2307"/>
                  </a:cubicBezTo>
                  <a:cubicBezTo>
                    <a:pt x="3275" y="2271"/>
                    <a:pt x="3462" y="2066"/>
                    <a:pt x="3427" y="1852"/>
                  </a:cubicBezTo>
                  <a:cubicBezTo>
                    <a:pt x="3409" y="1718"/>
                    <a:pt x="3311" y="1602"/>
                    <a:pt x="3195" y="1540"/>
                  </a:cubicBezTo>
                  <a:cubicBezTo>
                    <a:pt x="3079" y="1468"/>
                    <a:pt x="2945" y="1433"/>
                    <a:pt x="2811" y="1397"/>
                  </a:cubicBezTo>
                  <a:cubicBezTo>
                    <a:pt x="2998" y="1379"/>
                    <a:pt x="3195" y="1299"/>
                    <a:pt x="3311" y="1147"/>
                  </a:cubicBezTo>
                  <a:cubicBezTo>
                    <a:pt x="3418" y="987"/>
                    <a:pt x="3418" y="746"/>
                    <a:pt x="3284" y="621"/>
                  </a:cubicBezTo>
                  <a:cubicBezTo>
                    <a:pt x="3206" y="549"/>
                    <a:pt x="3104" y="520"/>
                    <a:pt x="3003" y="520"/>
                  </a:cubicBezTo>
                  <a:cubicBezTo>
                    <a:pt x="2965" y="520"/>
                    <a:pt x="2927" y="524"/>
                    <a:pt x="2891" y="532"/>
                  </a:cubicBezTo>
                  <a:cubicBezTo>
                    <a:pt x="2757" y="549"/>
                    <a:pt x="2641" y="621"/>
                    <a:pt x="2517" y="683"/>
                  </a:cubicBezTo>
                  <a:cubicBezTo>
                    <a:pt x="2579" y="576"/>
                    <a:pt x="2641" y="469"/>
                    <a:pt x="2659" y="353"/>
                  </a:cubicBezTo>
                  <a:cubicBezTo>
                    <a:pt x="2677" y="237"/>
                    <a:pt x="2641" y="103"/>
                    <a:pt x="2534" y="41"/>
                  </a:cubicBezTo>
                  <a:cubicBezTo>
                    <a:pt x="2491" y="10"/>
                    <a:pt x="2440"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2302900" y="4225850"/>
              <a:ext cx="34125" cy="29600"/>
            </a:xfrm>
            <a:custGeom>
              <a:avLst/>
              <a:gdLst/>
              <a:ahLst/>
              <a:cxnLst/>
              <a:rect l="l" t="t" r="r" b="b"/>
              <a:pathLst>
                <a:path w="1365" h="1184" extrusionOk="0">
                  <a:moveTo>
                    <a:pt x="712" y="0"/>
                  </a:moveTo>
                  <a:cubicBezTo>
                    <a:pt x="665" y="0"/>
                    <a:pt x="617" y="6"/>
                    <a:pt x="571" y="18"/>
                  </a:cubicBezTo>
                  <a:cubicBezTo>
                    <a:pt x="18" y="152"/>
                    <a:pt x="0" y="901"/>
                    <a:pt x="500" y="1133"/>
                  </a:cubicBezTo>
                  <a:cubicBezTo>
                    <a:pt x="573" y="1167"/>
                    <a:pt x="653" y="1183"/>
                    <a:pt x="733" y="1183"/>
                  </a:cubicBezTo>
                  <a:cubicBezTo>
                    <a:pt x="905" y="1183"/>
                    <a:pt x="1077" y="1109"/>
                    <a:pt x="1187" y="982"/>
                  </a:cubicBezTo>
                  <a:cubicBezTo>
                    <a:pt x="1347" y="785"/>
                    <a:pt x="1365" y="491"/>
                    <a:pt x="1231" y="277"/>
                  </a:cubicBezTo>
                  <a:cubicBezTo>
                    <a:pt x="1123" y="104"/>
                    <a:pt x="915" y="0"/>
                    <a:pt x="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5" name="Google Shape;1665;p51"/>
          <p:cNvSpPr/>
          <p:nvPr/>
        </p:nvSpPr>
        <p:spPr>
          <a:xfrm>
            <a:off x="7323588" y="908075"/>
            <a:ext cx="199529" cy="241478"/>
          </a:xfrm>
          <a:custGeom>
            <a:avLst/>
            <a:gdLst/>
            <a:ahLst/>
            <a:cxnLst/>
            <a:rect l="l" t="t" r="r" b="b"/>
            <a:pathLst>
              <a:path w="3301" h="3995" extrusionOk="0">
                <a:moveTo>
                  <a:pt x="718" y="1"/>
                </a:moveTo>
                <a:cubicBezTo>
                  <a:pt x="578" y="1"/>
                  <a:pt x="443" y="83"/>
                  <a:pt x="357" y="193"/>
                </a:cubicBezTo>
                <a:cubicBezTo>
                  <a:pt x="250" y="309"/>
                  <a:pt x="196" y="470"/>
                  <a:pt x="161" y="621"/>
                </a:cubicBezTo>
                <a:cubicBezTo>
                  <a:pt x="0" y="1299"/>
                  <a:pt x="80" y="2031"/>
                  <a:pt x="384" y="2664"/>
                </a:cubicBezTo>
                <a:cubicBezTo>
                  <a:pt x="553" y="3021"/>
                  <a:pt x="803" y="3351"/>
                  <a:pt x="1106" y="3610"/>
                </a:cubicBezTo>
                <a:cubicBezTo>
                  <a:pt x="1333" y="3813"/>
                  <a:pt x="1514" y="3994"/>
                  <a:pt x="1702" y="3994"/>
                </a:cubicBezTo>
                <a:cubicBezTo>
                  <a:pt x="1802" y="3994"/>
                  <a:pt x="1904" y="3942"/>
                  <a:pt x="2016" y="3815"/>
                </a:cubicBezTo>
                <a:cubicBezTo>
                  <a:pt x="2587" y="3164"/>
                  <a:pt x="2944" y="2174"/>
                  <a:pt x="3158" y="1353"/>
                </a:cubicBezTo>
                <a:cubicBezTo>
                  <a:pt x="3247" y="1014"/>
                  <a:pt x="3301" y="612"/>
                  <a:pt x="3060" y="354"/>
                </a:cubicBezTo>
                <a:cubicBezTo>
                  <a:pt x="2945" y="238"/>
                  <a:pt x="2781" y="182"/>
                  <a:pt x="2616" y="182"/>
                </a:cubicBezTo>
                <a:cubicBezTo>
                  <a:pt x="2487" y="182"/>
                  <a:pt x="2358" y="216"/>
                  <a:pt x="2248" y="282"/>
                </a:cubicBezTo>
                <a:cubicBezTo>
                  <a:pt x="1998" y="425"/>
                  <a:pt x="1838" y="702"/>
                  <a:pt x="1767" y="978"/>
                </a:cubicBezTo>
                <a:cubicBezTo>
                  <a:pt x="1695" y="1264"/>
                  <a:pt x="1695" y="1558"/>
                  <a:pt x="1704" y="1852"/>
                </a:cubicBezTo>
                <a:cubicBezTo>
                  <a:pt x="1544" y="1415"/>
                  <a:pt x="1392" y="987"/>
                  <a:pt x="1240" y="559"/>
                </a:cubicBezTo>
                <a:cubicBezTo>
                  <a:pt x="1151" y="327"/>
                  <a:pt x="1026" y="50"/>
                  <a:pt x="776" y="6"/>
                </a:cubicBezTo>
                <a:cubicBezTo>
                  <a:pt x="757" y="3"/>
                  <a:pt x="738" y="1"/>
                  <a:pt x="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89;p39"/>
          <p:cNvSpPr/>
          <p:nvPr/>
        </p:nvSpPr>
        <p:spPr>
          <a:xfrm>
            <a:off x="1058125" y="343383"/>
            <a:ext cx="7083823" cy="53283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90;p39"/>
          <p:cNvSpPr txBox="1">
            <a:spLocks/>
          </p:cNvSpPr>
          <p:nvPr/>
        </p:nvSpPr>
        <p:spPr>
          <a:xfrm>
            <a:off x="748050" y="264532"/>
            <a:ext cx="7704000"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7200"/>
              <a:buFont typeface="Patrick Hand"/>
              <a:buNone/>
              <a:defRPr sz="4800" b="1" i="0" u="none" strike="noStrike" cap="none">
                <a:solidFill>
                  <a:schemeClr val="dk2"/>
                </a:solidFill>
                <a:latin typeface="Patrick Hand"/>
                <a:ea typeface="Patrick Hand"/>
                <a:cs typeface="Patrick Hand"/>
                <a:sym typeface="Patrick Hand"/>
              </a:defRPr>
            </a:lvl1pPr>
            <a:lvl2pPr marR="0" lvl="1"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7200"/>
              <a:buFont typeface="Arial"/>
              <a:buNone/>
              <a:defRPr sz="7200" b="0" i="0" u="none" strike="noStrike" cap="none">
                <a:solidFill>
                  <a:schemeClr val="dk2"/>
                </a:solidFill>
                <a:latin typeface="Arial"/>
                <a:ea typeface="Arial"/>
                <a:cs typeface="Arial"/>
                <a:sym typeface="Arial"/>
              </a:defRPr>
            </a:lvl9pPr>
          </a:lstStyle>
          <a:p>
            <a:r>
              <a:rPr lang="en-US" dirty="0" smtClean="0"/>
              <a:t>Q23 – Discussion</a:t>
            </a:r>
            <a:endParaRPr lang="en-IN" dirty="0"/>
          </a:p>
        </p:txBody>
      </p:sp>
      <p:sp>
        <p:nvSpPr>
          <p:cNvPr id="2" name="Rectangle 1"/>
          <p:cNvSpPr/>
          <p:nvPr/>
        </p:nvSpPr>
        <p:spPr>
          <a:xfrm>
            <a:off x="4145035" y="4454871"/>
            <a:ext cx="1681871" cy="307777"/>
          </a:xfrm>
          <a:prstGeom prst="rect">
            <a:avLst/>
          </a:prstGeom>
        </p:spPr>
        <p:txBody>
          <a:bodyPr wrap="none">
            <a:spAutoFit/>
          </a:bodyPr>
          <a:lstStyle/>
          <a:p>
            <a:r>
              <a:rPr lang="en-US" dirty="0" smtClean="0">
                <a:latin typeface="Patrick Hand" panose="020B0604020202020204" charset="0"/>
              </a:rPr>
              <a:t>How Google map works?</a:t>
            </a:r>
            <a:endParaRPr lang="en-IN" dirty="0">
              <a:latin typeface="Patrick Hand" panose="020B0604020202020204" charset="0"/>
            </a:endParaRPr>
          </a:p>
        </p:txBody>
      </p:sp>
      <p:pic>
        <p:nvPicPr>
          <p:cNvPr id="2050" name="Picture 2" descr="How Does Google Maps Work?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1052" y="1604791"/>
            <a:ext cx="3984227" cy="224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423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42"/>
          <p:cNvSpPr txBox="1">
            <a:spLocks noGrp="1"/>
          </p:cNvSpPr>
          <p:nvPr>
            <p:ph type="title"/>
          </p:nvPr>
        </p:nvSpPr>
        <p:spPr>
          <a:xfrm>
            <a:off x="342212" y="1147961"/>
            <a:ext cx="4534582" cy="2368500"/>
          </a:xfrm>
          <a:prstGeom prst="rect">
            <a:avLst/>
          </a:prstGeom>
        </p:spPr>
        <p:txBody>
          <a:bodyPr spcFirstLastPara="1" wrap="square" lIns="0" tIns="0" rIns="0" bIns="0" anchor="ctr" anchorCtr="0">
            <a:noAutofit/>
          </a:bodyPr>
          <a:lstStyle/>
          <a:p>
            <a:pPr lvl="0"/>
            <a:r>
              <a:rPr lang="en-US" sz="3200" dirty="0"/>
              <a:t>Amazon’s Ring now reportedly partners with more than 2,000 US police and fire departments</a:t>
            </a:r>
          </a:p>
        </p:txBody>
      </p:sp>
      <p:sp>
        <p:nvSpPr>
          <p:cNvPr id="1260" name="Google Shape;1260;p42"/>
          <p:cNvSpPr/>
          <p:nvPr/>
        </p:nvSpPr>
        <p:spPr>
          <a:xfrm flipH="1">
            <a:off x="600495" y="3432688"/>
            <a:ext cx="8343479" cy="1698766"/>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2"/>
          <p:cNvSpPr txBox="1">
            <a:spLocks noGrp="1"/>
          </p:cNvSpPr>
          <p:nvPr>
            <p:ph type="subTitle" idx="1"/>
          </p:nvPr>
        </p:nvSpPr>
        <p:spPr>
          <a:xfrm>
            <a:off x="1022947" y="4000125"/>
            <a:ext cx="7506690" cy="475200"/>
          </a:xfrm>
          <a:prstGeom prst="rect">
            <a:avLst/>
          </a:prstGeom>
        </p:spPr>
        <p:txBody>
          <a:bodyPr spcFirstLastPara="1" wrap="square" lIns="0" tIns="0" rIns="0" bIns="0" anchor="ctr" anchorCtr="0">
            <a:noAutofit/>
          </a:bodyPr>
          <a:lstStyle/>
          <a:p>
            <a:pPr marL="0" lvl="0" indent="0"/>
            <a:r>
              <a:rPr lang="en-US" dirty="0">
                <a:solidFill>
                  <a:srgbClr val="6A5E6D"/>
                </a:solidFill>
                <a:latin typeface="Patrick Hand" panose="020B0604020202020204" charset="0"/>
              </a:rPr>
              <a:t>All but two US states — Montana and Wyoming— now have police or fire departments participating in Amazon’s Ring network, which lets law enforcement ask users for footage from their Ring security cameras to assist with investigations, the Financial Times reported, Figures from Ring show more than 1,189 departments joined the program in 2020 for a total of 2,014. That’s up sharply from 703 departments in 2019 and just 40 in 2018.</a:t>
            </a:r>
            <a:r>
              <a:rPr lang="en-US" b="1" dirty="0">
                <a:solidFill>
                  <a:srgbClr val="6A5E6D"/>
                </a:solidFill>
                <a:latin typeface="Patrick Hand" panose="020B0604020202020204" charset="0"/>
              </a:rPr>
              <a:t> The FT reports that local law enforcement departments on the platform asked for Ring videos for a total of more than 22,335 incidents in 2020</a:t>
            </a:r>
          </a:p>
        </p:txBody>
      </p:sp>
      <p:grpSp>
        <p:nvGrpSpPr>
          <p:cNvPr id="1263" name="Google Shape;1263;p42"/>
          <p:cNvGrpSpPr/>
          <p:nvPr/>
        </p:nvGrpSpPr>
        <p:grpSpPr>
          <a:xfrm>
            <a:off x="4976541" y="1677699"/>
            <a:ext cx="693442" cy="612626"/>
            <a:chOff x="3840226" y="1911948"/>
            <a:chExt cx="693442" cy="612626"/>
          </a:xfrm>
        </p:grpSpPr>
        <p:sp>
          <p:nvSpPr>
            <p:cNvPr id="1264" name="Google Shape;1264;p42"/>
            <p:cNvSpPr/>
            <p:nvPr/>
          </p:nvSpPr>
          <p:spPr>
            <a:xfrm flipH="1">
              <a:off x="4268401" y="2106944"/>
              <a:ext cx="170361" cy="309449"/>
            </a:xfrm>
            <a:custGeom>
              <a:avLst/>
              <a:gdLst/>
              <a:ahLst/>
              <a:cxnLst/>
              <a:rect l="l" t="t" r="r" b="b"/>
              <a:pathLst>
                <a:path w="1874" h="3404" extrusionOk="0">
                  <a:moveTo>
                    <a:pt x="1089" y="0"/>
                  </a:moveTo>
                  <a:cubicBezTo>
                    <a:pt x="1008" y="0"/>
                    <a:pt x="933" y="18"/>
                    <a:pt x="874" y="76"/>
                  </a:cubicBezTo>
                  <a:cubicBezTo>
                    <a:pt x="491" y="335"/>
                    <a:pt x="250" y="852"/>
                    <a:pt x="98" y="1281"/>
                  </a:cubicBezTo>
                  <a:cubicBezTo>
                    <a:pt x="54" y="1414"/>
                    <a:pt x="18" y="1548"/>
                    <a:pt x="9" y="1691"/>
                  </a:cubicBezTo>
                  <a:cubicBezTo>
                    <a:pt x="0" y="1923"/>
                    <a:pt x="107" y="2137"/>
                    <a:pt x="152" y="2351"/>
                  </a:cubicBezTo>
                  <a:cubicBezTo>
                    <a:pt x="205" y="2610"/>
                    <a:pt x="277" y="2860"/>
                    <a:pt x="393" y="3100"/>
                  </a:cubicBezTo>
                  <a:cubicBezTo>
                    <a:pt x="491" y="3323"/>
                    <a:pt x="589" y="3395"/>
                    <a:pt x="839" y="3404"/>
                  </a:cubicBezTo>
                  <a:cubicBezTo>
                    <a:pt x="910" y="3404"/>
                    <a:pt x="1151" y="3377"/>
                    <a:pt x="1213" y="3323"/>
                  </a:cubicBezTo>
                  <a:cubicBezTo>
                    <a:pt x="1303" y="3252"/>
                    <a:pt x="1276" y="3190"/>
                    <a:pt x="1258" y="3065"/>
                  </a:cubicBezTo>
                  <a:cubicBezTo>
                    <a:pt x="1187" y="2458"/>
                    <a:pt x="874" y="1834"/>
                    <a:pt x="910" y="1227"/>
                  </a:cubicBezTo>
                  <a:cubicBezTo>
                    <a:pt x="937" y="852"/>
                    <a:pt x="1535" y="683"/>
                    <a:pt x="1731" y="344"/>
                  </a:cubicBezTo>
                  <a:cubicBezTo>
                    <a:pt x="1793" y="246"/>
                    <a:pt x="1874" y="174"/>
                    <a:pt x="1758" y="76"/>
                  </a:cubicBezTo>
                  <a:cubicBezTo>
                    <a:pt x="1718" y="46"/>
                    <a:pt x="1644" y="41"/>
                    <a:pt x="1572" y="41"/>
                  </a:cubicBezTo>
                  <a:cubicBezTo>
                    <a:pt x="1537" y="41"/>
                    <a:pt x="1503" y="43"/>
                    <a:pt x="1472" y="43"/>
                  </a:cubicBezTo>
                  <a:cubicBezTo>
                    <a:pt x="1452" y="43"/>
                    <a:pt x="1434" y="42"/>
                    <a:pt x="1419" y="41"/>
                  </a:cubicBezTo>
                  <a:cubicBezTo>
                    <a:pt x="1313" y="30"/>
                    <a:pt x="1195" y="0"/>
                    <a:pt x="10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2"/>
            <p:cNvSpPr/>
            <p:nvPr/>
          </p:nvSpPr>
          <p:spPr>
            <a:xfrm flipH="1">
              <a:off x="3930225" y="2123580"/>
              <a:ext cx="215814" cy="310722"/>
            </a:xfrm>
            <a:custGeom>
              <a:avLst/>
              <a:gdLst/>
              <a:ahLst/>
              <a:cxnLst/>
              <a:rect l="l" t="t" r="r" b="b"/>
              <a:pathLst>
                <a:path w="2374" h="3418" extrusionOk="0">
                  <a:moveTo>
                    <a:pt x="1758" y="0"/>
                  </a:moveTo>
                  <a:cubicBezTo>
                    <a:pt x="1553" y="107"/>
                    <a:pt x="1392" y="295"/>
                    <a:pt x="1187" y="393"/>
                  </a:cubicBezTo>
                  <a:cubicBezTo>
                    <a:pt x="1044" y="455"/>
                    <a:pt x="902" y="491"/>
                    <a:pt x="768" y="580"/>
                  </a:cubicBezTo>
                  <a:cubicBezTo>
                    <a:pt x="581" y="705"/>
                    <a:pt x="393" y="875"/>
                    <a:pt x="224" y="1035"/>
                  </a:cubicBezTo>
                  <a:cubicBezTo>
                    <a:pt x="1" y="1231"/>
                    <a:pt x="19" y="1329"/>
                    <a:pt x="99" y="1606"/>
                  </a:cubicBezTo>
                  <a:cubicBezTo>
                    <a:pt x="179" y="1883"/>
                    <a:pt x="250" y="2177"/>
                    <a:pt x="322" y="2462"/>
                  </a:cubicBezTo>
                  <a:cubicBezTo>
                    <a:pt x="366" y="2648"/>
                    <a:pt x="445" y="3417"/>
                    <a:pt x="714" y="3417"/>
                  </a:cubicBezTo>
                  <a:cubicBezTo>
                    <a:pt x="717" y="3417"/>
                    <a:pt x="720" y="3417"/>
                    <a:pt x="723" y="3417"/>
                  </a:cubicBezTo>
                  <a:cubicBezTo>
                    <a:pt x="812" y="3408"/>
                    <a:pt x="991" y="3221"/>
                    <a:pt x="1071" y="3167"/>
                  </a:cubicBezTo>
                  <a:cubicBezTo>
                    <a:pt x="1383" y="2953"/>
                    <a:pt x="1705" y="2677"/>
                    <a:pt x="1972" y="2409"/>
                  </a:cubicBezTo>
                  <a:cubicBezTo>
                    <a:pt x="2177" y="2204"/>
                    <a:pt x="2374" y="1927"/>
                    <a:pt x="2320" y="1642"/>
                  </a:cubicBezTo>
                  <a:cubicBezTo>
                    <a:pt x="2284" y="1383"/>
                    <a:pt x="2115" y="1151"/>
                    <a:pt x="2044" y="901"/>
                  </a:cubicBezTo>
                  <a:cubicBezTo>
                    <a:pt x="1945" y="589"/>
                    <a:pt x="1999" y="232"/>
                    <a:pt x="17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2"/>
            <p:cNvSpPr/>
            <p:nvPr/>
          </p:nvSpPr>
          <p:spPr>
            <a:xfrm flipH="1">
              <a:off x="4021860" y="1999219"/>
              <a:ext cx="108725" cy="101907"/>
            </a:xfrm>
            <a:custGeom>
              <a:avLst/>
              <a:gdLst/>
              <a:ahLst/>
              <a:cxnLst/>
              <a:rect l="l" t="t" r="r" b="b"/>
              <a:pathLst>
                <a:path w="1196" h="1121" extrusionOk="0">
                  <a:moveTo>
                    <a:pt x="881" y="0"/>
                  </a:moveTo>
                  <a:cubicBezTo>
                    <a:pt x="811" y="0"/>
                    <a:pt x="740" y="54"/>
                    <a:pt x="669" y="101"/>
                  </a:cubicBezTo>
                  <a:cubicBezTo>
                    <a:pt x="642" y="119"/>
                    <a:pt x="616" y="146"/>
                    <a:pt x="589" y="155"/>
                  </a:cubicBezTo>
                  <a:cubicBezTo>
                    <a:pt x="419" y="253"/>
                    <a:pt x="223" y="333"/>
                    <a:pt x="107" y="503"/>
                  </a:cubicBezTo>
                  <a:cubicBezTo>
                    <a:pt x="0" y="655"/>
                    <a:pt x="72" y="913"/>
                    <a:pt x="223" y="1038"/>
                  </a:cubicBezTo>
                  <a:cubicBezTo>
                    <a:pt x="290" y="1096"/>
                    <a:pt x="370" y="1120"/>
                    <a:pt x="455" y="1120"/>
                  </a:cubicBezTo>
                  <a:cubicBezTo>
                    <a:pt x="694" y="1120"/>
                    <a:pt x="967" y="924"/>
                    <a:pt x="1080" y="753"/>
                  </a:cubicBezTo>
                  <a:cubicBezTo>
                    <a:pt x="1196" y="592"/>
                    <a:pt x="1160" y="57"/>
                    <a:pt x="910" y="3"/>
                  </a:cubicBezTo>
                  <a:cubicBezTo>
                    <a:pt x="901" y="1"/>
                    <a:pt x="891" y="0"/>
                    <a:pt x="8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2"/>
            <p:cNvSpPr/>
            <p:nvPr/>
          </p:nvSpPr>
          <p:spPr>
            <a:xfrm flipH="1">
              <a:off x="3908316" y="2083763"/>
              <a:ext cx="42272" cy="78817"/>
            </a:xfrm>
            <a:custGeom>
              <a:avLst/>
              <a:gdLst/>
              <a:ahLst/>
              <a:cxnLst/>
              <a:rect l="l" t="t" r="r" b="b"/>
              <a:pathLst>
                <a:path w="465" h="867" extrusionOk="0">
                  <a:moveTo>
                    <a:pt x="297" y="1"/>
                  </a:moveTo>
                  <a:cubicBezTo>
                    <a:pt x="266" y="1"/>
                    <a:pt x="231" y="19"/>
                    <a:pt x="188" y="64"/>
                  </a:cubicBezTo>
                  <a:cubicBezTo>
                    <a:pt x="18" y="180"/>
                    <a:pt x="1" y="296"/>
                    <a:pt x="27" y="492"/>
                  </a:cubicBezTo>
                  <a:cubicBezTo>
                    <a:pt x="44" y="613"/>
                    <a:pt x="89" y="866"/>
                    <a:pt x="250" y="866"/>
                  </a:cubicBezTo>
                  <a:cubicBezTo>
                    <a:pt x="267" y="866"/>
                    <a:pt x="285" y="863"/>
                    <a:pt x="304" y="858"/>
                  </a:cubicBezTo>
                  <a:cubicBezTo>
                    <a:pt x="465" y="804"/>
                    <a:pt x="456" y="501"/>
                    <a:pt x="447" y="376"/>
                  </a:cubicBezTo>
                  <a:cubicBezTo>
                    <a:pt x="447" y="297"/>
                    <a:pt x="418" y="1"/>
                    <a:pt x="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flipH="1">
              <a:off x="3886407" y="2173943"/>
              <a:ext cx="42272" cy="78817"/>
            </a:xfrm>
            <a:custGeom>
              <a:avLst/>
              <a:gdLst/>
              <a:ahLst/>
              <a:cxnLst/>
              <a:rect l="l" t="t" r="r" b="b"/>
              <a:pathLst>
                <a:path w="465" h="867" extrusionOk="0">
                  <a:moveTo>
                    <a:pt x="287" y="0"/>
                  </a:moveTo>
                  <a:cubicBezTo>
                    <a:pt x="257" y="0"/>
                    <a:pt x="221" y="18"/>
                    <a:pt x="179" y="62"/>
                  </a:cubicBezTo>
                  <a:cubicBezTo>
                    <a:pt x="9" y="178"/>
                    <a:pt x="1" y="303"/>
                    <a:pt x="18" y="499"/>
                  </a:cubicBezTo>
                  <a:cubicBezTo>
                    <a:pt x="34" y="619"/>
                    <a:pt x="79" y="867"/>
                    <a:pt x="241" y="867"/>
                  </a:cubicBezTo>
                  <a:cubicBezTo>
                    <a:pt x="260" y="867"/>
                    <a:pt x="281" y="863"/>
                    <a:pt x="304" y="856"/>
                  </a:cubicBezTo>
                  <a:cubicBezTo>
                    <a:pt x="464" y="811"/>
                    <a:pt x="447" y="499"/>
                    <a:pt x="447" y="374"/>
                  </a:cubicBezTo>
                  <a:cubicBezTo>
                    <a:pt x="447" y="302"/>
                    <a:pt x="412"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flipH="1">
              <a:off x="4013769" y="1992856"/>
              <a:ext cx="121725" cy="116453"/>
            </a:xfrm>
            <a:custGeom>
              <a:avLst/>
              <a:gdLst/>
              <a:ahLst/>
              <a:cxnLst/>
              <a:rect l="l" t="t" r="r" b="b"/>
              <a:pathLst>
                <a:path w="1339" h="1281" extrusionOk="0">
                  <a:moveTo>
                    <a:pt x="884" y="163"/>
                  </a:moveTo>
                  <a:cubicBezTo>
                    <a:pt x="973" y="171"/>
                    <a:pt x="1027" y="261"/>
                    <a:pt x="1053" y="332"/>
                  </a:cubicBezTo>
                  <a:cubicBezTo>
                    <a:pt x="1134" y="493"/>
                    <a:pt x="1160" y="680"/>
                    <a:pt x="1018" y="805"/>
                  </a:cubicBezTo>
                  <a:cubicBezTo>
                    <a:pt x="911" y="894"/>
                    <a:pt x="777" y="948"/>
                    <a:pt x="670" y="1019"/>
                  </a:cubicBezTo>
                  <a:cubicBezTo>
                    <a:pt x="581" y="1064"/>
                    <a:pt x="554" y="1090"/>
                    <a:pt x="447" y="1090"/>
                  </a:cubicBezTo>
                  <a:cubicBezTo>
                    <a:pt x="322" y="1081"/>
                    <a:pt x="322" y="1055"/>
                    <a:pt x="259" y="965"/>
                  </a:cubicBezTo>
                  <a:cubicBezTo>
                    <a:pt x="134" y="778"/>
                    <a:pt x="188" y="662"/>
                    <a:pt x="349" y="528"/>
                  </a:cubicBezTo>
                  <a:cubicBezTo>
                    <a:pt x="509" y="386"/>
                    <a:pt x="705" y="287"/>
                    <a:pt x="875" y="171"/>
                  </a:cubicBezTo>
                  <a:cubicBezTo>
                    <a:pt x="875" y="163"/>
                    <a:pt x="884" y="163"/>
                    <a:pt x="884" y="163"/>
                  </a:cubicBezTo>
                  <a:close/>
                  <a:moveTo>
                    <a:pt x="934" y="1"/>
                  </a:moveTo>
                  <a:cubicBezTo>
                    <a:pt x="767" y="1"/>
                    <a:pt x="557" y="193"/>
                    <a:pt x="420" y="279"/>
                  </a:cubicBezTo>
                  <a:cubicBezTo>
                    <a:pt x="242" y="386"/>
                    <a:pt x="1" y="546"/>
                    <a:pt x="10" y="787"/>
                  </a:cubicBezTo>
                  <a:cubicBezTo>
                    <a:pt x="18" y="930"/>
                    <a:pt x="170" y="1153"/>
                    <a:pt x="295" y="1233"/>
                  </a:cubicBezTo>
                  <a:cubicBezTo>
                    <a:pt x="341" y="1267"/>
                    <a:pt x="388" y="1281"/>
                    <a:pt x="435" y="1281"/>
                  </a:cubicBezTo>
                  <a:cubicBezTo>
                    <a:pt x="560" y="1281"/>
                    <a:pt x="687" y="1184"/>
                    <a:pt x="804" y="1126"/>
                  </a:cubicBezTo>
                  <a:cubicBezTo>
                    <a:pt x="946" y="1046"/>
                    <a:pt x="1187" y="948"/>
                    <a:pt x="1267" y="787"/>
                  </a:cubicBezTo>
                  <a:cubicBezTo>
                    <a:pt x="1339" y="635"/>
                    <a:pt x="1267" y="395"/>
                    <a:pt x="1196" y="252"/>
                  </a:cubicBezTo>
                  <a:cubicBezTo>
                    <a:pt x="1151" y="163"/>
                    <a:pt x="1080" y="11"/>
                    <a:pt x="955" y="2"/>
                  </a:cubicBezTo>
                  <a:cubicBezTo>
                    <a:pt x="948" y="1"/>
                    <a:pt x="941" y="1"/>
                    <a:pt x="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flipH="1">
              <a:off x="3926134" y="2119035"/>
              <a:ext cx="236087" cy="328267"/>
            </a:xfrm>
            <a:custGeom>
              <a:avLst/>
              <a:gdLst/>
              <a:ahLst/>
              <a:cxnLst/>
              <a:rect l="l" t="t" r="r" b="b"/>
              <a:pathLst>
                <a:path w="2597" h="3611" extrusionOk="0">
                  <a:moveTo>
                    <a:pt x="1846" y="215"/>
                  </a:moveTo>
                  <a:cubicBezTo>
                    <a:pt x="1963" y="215"/>
                    <a:pt x="1996" y="296"/>
                    <a:pt x="2043" y="398"/>
                  </a:cubicBezTo>
                  <a:cubicBezTo>
                    <a:pt x="2115" y="559"/>
                    <a:pt x="2123" y="764"/>
                    <a:pt x="2168" y="942"/>
                  </a:cubicBezTo>
                  <a:cubicBezTo>
                    <a:pt x="2239" y="1264"/>
                    <a:pt x="2489" y="1852"/>
                    <a:pt x="2293" y="2138"/>
                  </a:cubicBezTo>
                  <a:cubicBezTo>
                    <a:pt x="2132" y="2379"/>
                    <a:pt x="1838" y="2611"/>
                    <a:pt x="1624" y="2816"/>
                  </a:cubicBezTo>
                  <a:cubicBezTo>
                    <a:pt x="1508" y="2923"/>
                    <a:pt x="1392" y="3021"/>
                    <a:pt x="1267" y="3128"/>
                  </a:cubicBezTo>
                  <a:cubicBezTo>
                    <a:pt x="1187" y="3190"/>
                    <a:pt x="1089" y="3289"/>
                    <a:pt x="990" y="3333"/>
                  </a:cubicBezTo>
                  <a:cubicBezTo>
                    <a:pt x="934" y="3355"/>
                    <a:pt x="894" y="3366"/>
                    <a:pt x="864" y="3366"/>
                  </a:cubicBezTo>
                  <a:cubicBezTo>
                    <a:pt x="807" y="3366"/>
                    <a:pt x="781" y="3328"/>
                    <a:pt x="741" y="3253"/>
                  </a:cubicBezTo>
                  <a:cubicBezTo>
                    <a:pt x="598" y="2994"/>
                    <a:pt x="562" y="2611"/>
                    <a:pt x="491" y="2316"/>
                  </a:cubicBezTo>
                  <a:cubicBezTo>
                    <a:pt x="411" y="2013"/>
                    <a:pt x="339" y="1692"/>
                    <a:pt x="295" y="1371"/>
                  </a:cubicBezTo>
                  <a:cubicBezTo>
                    <a:pt x="330" y="1156"/>
                    <a:pt x="446" y="1076"/>
                    <a:pt x="616" y="951"/>
                  </a:cubicBezTo>
                  <a:cubicBezTo>
                    <a:pt x="910" y="728"/>
                    <a:pt x="1222" y="532"/>
                    <a:pt x="1553" y="354"/>
                  </a:cubicBezTo>
                  <a:cubicBezTo>
                    <a:pt x="1615" y="318"/>
                    <a:pt x="1722" y="229"/>
                    <a:pt x="1793" y="220"/>
                  </a:cubicBezTo>
                  <a:cubicBezTo>
                    <a:pt x="1813" y="217"/>
                    <a:pt x="1830" y="215"/>
                    <a:pt x="1846" y="215"/>
                  </a:cubicBezTo>
                  <a:close/>
                  <a:moveTo>
                    <a:pt x="1944" y="1"/>
                  </a:moveTo>
                  <a:cubicBezTo>
                    <a:pt x="1870" y="1"/>
                    <a:pt x="1777" y="36"/>
                    <a:pt x="1660" y="104"/>
                  </a:cubicBezTo>
                  <a:cubicBezTo>
                    <a:pt x="1214" y="354"/>
                    <a:pt x="776" y="603"/>
                    <a:pt x="384" y="933"/>
                  </a:cubicBezTo>
                  <a:cubicBezTo>
                    <a:pt x="0" y="1246"/>
                    <a:pt x="170" y="1656"/>
                    <a:pt x="250" y="2049"/>
                  </a:cubicBezTo>
                  <a:cubicBezTo>
                    <a:pt x="295" y="2298"/>
                    <a:pt x="357" y="2539"/>
                    <a:pt x="411" y="2780"/>
                  </a:cubicBezTo>
                  <a:cubicBezTo>
                    <a:pt x="464" y="2985"/>
                    <a:pt x="509" y="3592"/>
                    <a:pt x="812" y="3610"/>
                  </a:cubicBezTo>
                  <a:cubicBezTo>
                    <a:pt x="817" y="3610"/>
                    <a:pt x="822" y="3610"/>
                    <a:pt x="827" y="3610"/>
                  </a:cubicBezTo>
                  <a:cubicBezTo>
                    <a:pt x="1166" y="3610"/>
                    <a:pt x="1681" y="3027"/>
                    <a:pt x="1892" y="2816"/>
                  </a:cubicBezTo>
                  <a:cubicBezTo>
                    <a:pt x="2123" y="2584"/>
                    <a:pt x="2596" y="2272"/>
                    <a:pt x="2570" y="1906"/>
                  </a:cubicBezTo>
                  <a:cubicBezTo>
                    <a:pt x="2561" y="1656"/>
                    <a:pt x="2462" y="1379"/>
                    <a:pt x="2400" y="1130"/>
                  </a:cubicBezTo>
                  <a:cubicBezTo>
                    <a:pt x="2329" y="862"/>
                    <a:pt x="2284" y="577"/>
                    <a:pt x="2204" y="309"/>
                  </a:cubicBezTo>
                  <a:cubicBezTo>
                    <a:pt x="2143" y="98"/>
                    <a:pt x="2068" y="1"/>
                    <a:pt x="19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2"/>
            <p:cNvSpPr/>
            <p:nvPr/>
          </p:nvSpPr>
          <p:spPr>
            <a:xfrm flipH="1">
              <a:off x="3903407" y="2079399"/>
              <a:ext cx="52817" cy="88089"/>
            </a:xfrm>
            <a:custGeom>
              <a:avLst/>
              <a:gdLst/>
              <a:ahLst/>
              <a:cxnLst/>
              <a:rect l="l" t="t" r="r" b="b"/>
              <a:pathLst>
                <a:path w="581" h="969" extrusionOk="0">
                  <a:moveTo>
                    <a:pt x="337" y="172"/>
                  </a:moveTo>
                  <a:cubicBezTo>
                    <a:pt x="341" y="172"/>
                    <a:pt x="344" y="173"/>
                    <a:pt x="348" y="174"/>
                  </a:cubicBezTo>
                  <a:cubicBezTo>
                    <a:pt x="402" y="183"/>
                    <a:pt x="393" y="263"/>
                    <a:pt x="402" y="299"/>
                  </a:cubicBezTo>
                  <a:cubicBezTo>
                    <a:pt x="419" y="384"/>
                    <a:pt x="476" y="810"/>
                    <a:pt x="311" y="810"/>
                  </a:cubicBezTo>
                  <a:cubicBezTo>
                    <a:pt x="303" y="810"/>
                    <a:pt x="295" y="809"/>
                    <a:pt x="286" y="807"/>
                  </a:cubicBezTo>
                  <a:cubicBezTo>
                    <a:pt x="196" y="790"/>
                    <a:pt x="179" y="611"/>
                    <a:pt x="170" y="540"/>
                  </a:cubicBezTo>
                  <a:cubicBezTo>
                    <a:pt x="161" y="460"/>
                    <a:pt x="152" y="379"/>
                    <a:pt x="205" y="308"/>
                  </a:cubicBezTo>
                  <a:cubicBezTo>
                    <a:pt x="230" y="275"/>
                    <a:pt x="286" y="172"/>
                    <a:pt x="337" y="172"/>
                  </a:cubicBezTo>
                  <a:close/>
                  <a:moveTo>
                    <a:pt x="381" y="1"/>
                  </a:moveTo>
                  <a:cubicBezTo>
                    <a:pt x="262" y="1"/>
                    <a:pt x="114" y="172"/>
                    <a:pt x="54" y="281"/>
                  </a:cubicBezTo>
                  <a:cubicBezTo>
                    <a:pt x="0" y="370"/>
                    <a:pt x="27" y="504"/>
                    <a:pt x="36" y="602"/>
                  </a:cubicBezTo>
                  <a:cubicBezTo>
                    <a:pt x="59" y="756"/>
                    <a:pt x="128" y="968"/>
                    <a:pt x="289" y="968"/>
                  </a:cubicBezTo>
                  <a:cubicBezTo>
                    <a:pt x="315" y="968"/>
                    <a:pt x="344" y="963"/>
                    <a:pt x="375" y="950"/>
                  </a:cubicBezTo>
                  <a:cubicBezTo>
                    <a:pt x="509" y="897"/>
                    <a:pt x="571" y="799"/>
                    <a:pt x="571" y="656"/>
                  </a:cubicBezTo>
                  <a:cubicBezTo>
                    <a:pt x="580" y="477"/>
                    <a:pt x="571" y="308"/>
                    <a:pt x="518" y="138"/>
                  </a:cubicBezTo>
                  <a:cubicBezTo>
                    <a:pt x="486" y="39"/>
                    <a:pt x="437"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2"/>
            <p:cNvSpPr/>
            <p:nvPr/>
          </p:nvSpPr>
          <p:spPr>
            <a:xfrm flipH="1">
              <a:off x="3880771" y="2169761"/>
              <a:ext cx="52817" cy="87726"/>
            </a:xfrm>
            <a:custGeom>
              <a:avLst/>
              <a:gdLst/>
              <a:ahLst/>
              <a:cxnLst/>
              <a:rect l="l" t="t" r="r" b="b"/>
              <a:pathLst>
                <a:path w="581" h="965" extrusionOk="0">
                  <a:moveTo>
                    <a:pt x="346" y="168"/>
                  </a:moveTo>
                  <a:cubicBezTo>
                    <a:pt x="350" y="168"/>
                    <a:pt x="354" y="169"/>
                    <a:pt x="358" y="170"/>
                  </a:cubicBezTo>
                  <a:cubicBezTo>
                    <a:pt x="402" y="188"/>
                    <a:pt x="394" y="259"/>
                    <a:pt x="402" y="295"/>
                  </a:cubicBezTo>
                  <a:cubicBezTo>
                    <a:pt x="420" y="390"/>
                    <a:pt x="486" y="815"/>
                    <a:pt x="308" y="815"/>
                  </a:cubicBezTo>
                  <a:cubicBezTo>
                    <a:pt x="302" y="815"/>
                    <a:pt x="294" y="814"/>
                    <a:pt x="286" y="813"/>
                  </a:cubicBezTo>
                  <a:cubicBezTo>
                    <a:pt x="197" y="795"/>
                    <a:pt x="179" y="616"/>
                    <a:pt x="170" y="536"/>
                  </a:cubicBezTo>
                  <a:cubicBezTo>
                    <a:pt x="162" y="456"/>
                    <a:pt x="162" y="375"/>
                    <a:pt x="206" y="304"/>
                  </a:cubicBezTo>
                  <a:cubicBezTo>
                    <a:pt x="231" y="271"/>
                    <a:pt x="294" y="168"/>
                    <a:pt x="346" y="168"/>
                  </a:cubicBezTo>
                  <a:close/>
                  <a:moveTo>
                    <a:pt x="382" y="1"/>
                  </a:moveTo>
                  <a:cubicBezTo>
                    <a:pt x="263" y="1"/>
                    <a:pt x="115" y="168"/>
                    <a:pt x="55" y="277"/>
                  </a:cubicBezTo>
                  <a:cubicBezTo>
                    <a:pt x="1" y="375"/>
                    <a:pt x="28" y="500"/>
                    <a:pt x="37" y="607"/>
                  </a:cubicBezTo>
                  <a:cubicBezTo>
                    <a:pt x="60" y="753"/>
                    <a:pt x="129" y="965"/>
                    <a:pt x="289" y="965"/>
                  </a:cubicBezTo>
                  <a:cubicBezTo>
                    <a:pt x="316" y="965"/>
                    <a:pt x="344" y="959"/>
                    <a:pt x="376" y="946"/>
                  </a:cubicBezTo>
                  <a:cubicBezTo>
                    <a:pt x="509" y="893"/>
                    <a:pt x="572" y="795"/>
                    <a:pt x="572" y="652"/>
                  </a:cubicBezTo>
                  <a:cubicBezTo>
                    <a:pt x="581" y="482"/>
                    <a:pt x="572" y="304"/>
                    <a:pt x="518" y="135"/>
                  </a:cubicBezTo>
                  <a:cubicBezTo>
                    <a:pt x="487" y="38"/>
                    <a:pt x="438" y="1"/>
                    <a:pt x="3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2"/>
            <p:cNvSpPr/>
            <p:nvPr/>
          </p:nvSpPr>
          <p:spPr>
            <a:xfrm flipH="1">
              <a:off x="3840226" y="1911948"/>
              <a:ext cx="693442" cy="612626"/>
            </a:xfrm>
            <a:custGeom>
              <a:avLst/>
              <a:gdLst/>
              <a:ahLst/>
              <a:cxnLst/>
              <a:rect l="l" t="t" r="r" b="b"/>
              <a:pathLst>
                <a:path w="7628" h="6739" extrusionOk="0">
                  <a:moveTo>
                    <a:pt x="5033" y="324"/>
                  </a:moveTo>
                  <a:cubicBezTo>
                    <a:pt x="5126" y="324"/>
                    <a:pt x="5199" y="348"/>
                    <a:pt x="5255" y="383"/>
                  </a:cubicBezTo>
                  <a:cubicBezTo>
                    <a:pt x="4987" y="526"/>
                    <a:pt x="4711" y="669"/>
                    <a:pt x="4452" y="838"/>
                  </a:cubicBezTo>
                  <a:cubicBezTo>
                    <a:pt x="4283" y="963"/>
                    <a:pt x="4042" y="1124"/>
                    <a:pt x="3908" y="1311"/>
                  </a:cubicBezTo>
                  <a:cubicBezTo>
                    <a:pt x="3858" y="1300"/>
                    <a:pt x="3804" y="1297"/>
                    <a:pt x="3750" y="1297"/>
                  </a:cubicBezTo>
                  <a:cubicBezTo>
                    <a:pt x="3679" y="1297"/>
                    <a:pt x="3611" y="1302"/>
                    <a:pt x="3560" y="1302"/>
                  </a:cubicBezTo>
                  <a:cubicBezTo>
                    <a:pt x="3435" y="1293"/>
                    <a:pt x="3319" y="1276"/>
                    <a:pt x="3194" y="1267"/>
                  </a:cubicBezTo>
                  <a:cubicBezTo>
                    <a:pt x="3221" y="1240"/>
                    <a:pt x="3248" y="1222"/>
                    <a:pt x="3274" y="1204"/>
                  </a:cubicBezTo>
                  <a:cubicBezTo>
                    <a:pt x="3435" y="1088"/>
                    <a:pt x="3605" y="990"/>
                    <a:pt x="3774" y="901"/>
                  </a:cubicBezTo>
                  <a:cubicBezTo>
                    <a:pt x="4059" y="731"/>
                    <a:pt x="4345" y="571"/>
                    <a:pt x="4630" y="401"/>
                  </a:cubicBezTo>
                  <a:cubicBezTo>
                    <a:pt x="4737" y="375"/>
                    <a:pt x="4845" y="348"/>
                    <a:pt x="4952" y="330"/>
                  </a:cubicBezTo>
                  <a:cubicBezTo>
                    <a:pt x="4980" y="326"/>
                    <a:pt x="5007" y="324"/>
                    <a:pt x="5033" y="324"/>
                  </a:cubicBezTo>
                  <a:close/>
                  <a:moveTo>
                    <a:pt x="6550" y="1017"/>
                  </a:moveTo>
                  <a:cubicBezTo>
                    <a:pt x="6556" y="1017"/>
                    <a:pt x="6561" y="1017"/>
                    <a:pt x="6566" y="1017"/>
                  </a:cubicBezTo>
                  <a:cubicBezTo>
                    <a:pt x="6593" y="1017"/>
                    <a:pt x="6620" y="1026"/>
                    <a:pt x="6647" y="1026"/>
                  </a:cubicBezTo>
                  <a:cubicBezTo>
                    <a:pt x="6432" y="1195"/>
                    <a:pt x="6245" y="1374"/>
                    <a:pt x="6049" y="1561"/>
                  </a:cubicBezTo>
                  <a:cubicBezTo>
                    <a:pt x="6013" y="1454"/>
                    <a:pt x="5978" y="1347"/>
                    <a:pt x="5933" y="1240"/>
                  </a:cubicBezTo>
                  <a:cubicBezTo>
                    <a:pt x="5915" y="1213"/>
                    <a:pt x="5906" y="1177"/>
                    <a:pt x="5888" y="1151"/>
                  </a:cubicBezTo>
                  <a:cubicBezTo>
                    <a:pt x="5897" y="1151"/>
                    <a:pt x="5906" y="1151"/>
                    <a:pt x="5915" y="1160"/>
                  </a:cubicBezTo>
                  <a:cubicBezTo>
                    <a:pt x="5935" y="1163"/>
                    <a:pt x="5954" y="1164"/>
                    <a:pt x="5973" y="1164"/>
                  </a:cubicBezTo>
                  <a:cubicBezTo>
                    <a:pt x="6167" y="1164"/>
                    <a:pt x="6345" y="1017"/>
                    <a:pt x="6550" y="1017"/>
                  </a:cubicBezTo>
                  <a:close/>
                  <a:moveTo>
                    <a:pt x="2017" y="2293"/>
                  </a:moveTo>
                  <a:cubicBezTo>
                    <a:pt x="2225" y="2308"/>
                    <a:pt x="2439" y="2330"/>
                    <a:pt x="2649" y="2330"/>
                  </a:cubicBezTo>
                  <a:cubicBezTo>
                    <a:pt x="2682" y="2330"/>
                    <a:pt x="2715" y="2329"/>
                    <a:pt x="2748" y="2328"/>
                  </a:cubicBezTo>
                  <a:lnTo>
                    <a:pt x="2748" y="2328"/>
                  </a:lnTo>
                  <a:cubicBezTo>
                    <a:pt x="2703" y="2409"/>
                    <a:pt x="2632" y="2480"/>
                    <a:pt x="2552" y="2551"/>
                  </a:cubicBezTo>
                  <a:cubicBezTo>
                    <a:pt x="2463" y="2528"/>
                    <a:pt x="2369" y="2520"/>
                    <a:pt x="2278" y="2520"/>
                  </a:cubicBezTo>
                  <a:cubicBezTo>
                    <a:pt x="2232" y="2520"/>
                    <a:pt x="2186" y="2522"/>
                    <a:pt x="2141" y="2525"/>
                  </a:cubicBezTo>
                  <a:cubicBezTo>
                    <a:pt x="2025" y="2525"/>
                    <a:pt x="1901" y="2525"/>
                    <a:pt x="1785" y="2542"/>
                  </a:cubicBezTo>
                  <a:cubicBezTo>
                    <a:pt x="1856" y="2453"/>
                    <a:pt x="1936" y="2373"/>
                    <a:pt x="2017" y="2293"/>
                  </a:cubicBezTo>
                  <a:close/>
                  <a:moveTo>
                    <a:pt x="3069" y="1427"/>
                  </a:moveTo>
                  <a:lnTo>
                    <a:pt x="3069" y="1427"/>
                  </a:lnTo>
                  <a:cubicBezTo>
                    <a:pt x="3185" y="1463"/>
                    <a:pt x="3310" y="1481"/>
                    <a:pt x="3435" y="1490"/>
                  </a:cubicBezTo>
                  <a:cubicBezTo>
                    <a:pt x="3551" y="1508"/>
                    <a:pt x="3694" y="1534"/>
                    <a:pt x="3828" y="1534"/>
                  </a:cubicBezTo>
                  <a:cubicBezTo>
                    <a:pt x="3819" y="1739"/>
                    <a:pt x="3970" y="1954"/>
                    <a:pt x="4068" y="2123"/>
                  </a:cubicBezTo>
                  <a:cubicBezTo>
                    <a:pt x="4158" y="2266"/>
                    <a:pt x="4238" y="2453"/>
                    <a:pt x="4336" y="2614"/>
                  </a:cubicBezTo>
                  <a:cubicBezTo>
                    <a:pt x="4220" y="2587"/>
                    <a:pt x="4086" y="2578"/>
                    <a:pt x="3997" y="2551"/>
                  </a:cubicBezTo>
                  <a:cubicBezTo>
                    <a:pt x="3703" y="2471"/>
                    <a:pt x="3408" y="2400"/>
                    <a:pt x="3123" y="2310"/>
                  </a:cubicBezTo>
                  <a:cubicBezTo>
                    <a:pt x="3141" y="2212"/>
                    <a:pt x="3132" y="2105"/>
                    <a:pt x="3078" y="1980"/>
                  </a:cubicBezTo>
                  <a:cubicBezTo>
                    <a:pt x="3007" y="1775"/>
                    <a:pt x="2989" y="1588"/>
                    <a:pt x="3069" y="1427"/>
                  </a:cubicBezTo>
                  <a:close/>
                  <a:moveTo>
                    <a:pt x="5398" y="553"/>
                  </a:moveTo>
                  <a:cubicBezTo>
                    <a:pt x="5549" y="794"/>
                    <a:pt x="5647" y="1026"/>
                    <a:pt x="5746" y="1293"/>
                  </a:cubicBezTo>
                  <a:cubicBezTo>
                    <a:pt x="5799" y="1427"/>
                    <a:pt x="5826" y="1579"/>
                    <a:pt x="5879" y="1722"/>
                  </a:cubicBezTo>
                  <a:cubicBezTo>
                    <a:pt x="5781" y="1802"/>
                    <a:pt x="5692" y="1882"/>
                    <a:pt x="5585" y="1963"/>
                  </a:cubicBezTo>
                  <a:cubicBezTo>
                    <a:pt x="5264" y="2203"/>
                    <a:pt x="4934" y="2453"/>
                    <a:pt x="4604" y="2694"/>
                  </a:cubicBezTo>
                  <a:cubicBezTo>
                    <a:pt x="4550" y="2221"/>
                    <a:pt x="3845" y="1820"/>
                    <a:pt x="4184" y="1338"/>
                  </a:cubicBezTo>
                  <a:cubicBezTo>
                    <a:pt x="4336" y="1142"/>
                    <a:pt x="4613" y="981"/>
                    <a:pt x="4827" y="865"/>
                  </a:cubicBezTo>
                  <a:cubicBezTo>
                    <a:pt x="4996" y="767"/>
                    <a:pt x="5246" y="678"/>
                    <a:pt x="5398" y="553"/>
                  </a:cubicBezTo>
                  <a:close/>
                  <a:moveTo>
                    <a:pt x="1678" y="2667"/>
                  </a:moveTo>
                  <a:cubicBezTo>
                    <a:pt x="1751" y="2707"/>
                    <a:pt x="1847" y="2714"/>
                    <a:pt x="1936" y="2714"/>
                  </a:cubicBezTo>
                  <a:cubicBezTo>
                    <a:pt x="1988" y="2714"/>
                    <a:pt x="2037" y="2712"/>
                    <a:pt x="2079" y="2712"/>
                  </a:cubicBezTo>
                  <a:cubicBezTo>
                    <a:pt x="2150" y="2712"/>
                    <a:pt x="2222" y="2721"/>
                    <a:pt x="2302" y="2730"/>
                  </a:cubicBezTo>
                  <a:cubicBezTo>
                    <a:pt x="2168" y="2819"/>
                    <a:pt x="2034" y="2899"/>
                    <a:pt x="1963" y="2988"/>
                  </a:cubicBezTo>
                  <a:cubicBezTo>
                    <a:pt x="1963" y="2997"/>
                    <a:pt x="1954" y="2997"/>
                    <a:pt x="1954" y="2997"/>
                  </a:cubicBezTo>
                  <a:cubicBezTo>
                    <a:pt x="1884" y="2977"/>
                    <a:pt x="1807" y="2969"/>
                    <a:pt x="1729" y="2969"/>
                  </a:cubicBezTo>
                  <a:cubicBezTo>
                    <a:pt x="1638" y="2969"/>
                    <a:pt x="1545" y="2979"/>
                    <a:pt x="1455" y="2988"/>
                  </a:cubicBezTo>
                  <a:cubicBezTo>
                    <a:pt x="1526" y="2881"/>
                    <a:pt x="1597" y="2774"/>
                    <a:pt x="1678" y="2667"/>
                  </a:cubicBezTo>
                  <a:close/>
                  <a:moveTo>
                    <a:pt x="3060" y="2471"/>
                  </a:moveTo>
                  <a:cubicBezTo>
                    <a:pt x="3319" y="2578"/>
                    <a:pt x="3605" y="2649"/>
                    <a:pt x="3863" y="2739"/>
                  </a:cubicBezTo>
                  <a:cubicBezTo>
                    <a:pt x="4006" y="2783"/>
                    <a:pt x="4193" y="2846"/>
                    <a:pt x="4372" y="2872"/>
                  </a:cubicBezTo>
                  <a:cubicBezTo>
                    <a:pt x="4202" y="2997"/>
                    <a:pt x="4015" y="3140"/>
                    <a:pt x="3828" y="3238"/>
                  </a:cubicBezTo>
                  <a:cubicBezTo>
                    <a:pt x="3649" y="3331"/>
                    <a:pt x="3449" y="3359"/>
                    <a:pt x="3248" y="3359"/>
                  </a:cubicBezTo>
                  <a:cubicBezTo>
                    <a:pt x="3158" y="3359"/>
                    <a:pt x="3068" y="3354"/>
                    <a:pt x="2980" y="3345"/>
                  </a:cubicBezTo>
                  <a:cubicBezTo>
                    <a:pt x="2721" y="3310"/>
                    <a:pt x="2454" y="3247"/>
                    <a:pt x="2195" y="3211"/>
                  </a:cubicBezTo>
                  <a:cubicBezTo>
                    <a:pt x="2257" y="3122"/>
                    <a:pt x="2356" y="3051"/>
                    <a:pt x="2472" y="2971"/>
                  </a:cubicBezTo>
                  <a:cubicBezTo>
                    <a:pt x="2712" y="2819"/>
                    <a:pt x="2953" y="2676"/>
                    <a:pt x="3060" y="2471"/>
                  </a:cubicBezTo>
                  <a:close/>
                  <a:moveTo>
                    <a:pt x="1374" y="3140"/>
                  </a:moveTo>
                  <a:cubicBezTo>
                    <a:pt x="1481" y="3176"/>
                    <a:pt x="1615" y="3158"/>
                    <a:pt x="1722" y="3167"/>
                  </a:cubicBezTo>
                  <a:cubicBezTo>
                    <a:pt x="1758" y="3167"/>
                    <a:pt x="1802" y="3176"/>
                    <a:pt x="1847" y="3176"/>
                  </a:cubicBezTo>
                  <a:cubicBezTo>
                    <a:pt x="1794" y="3327"/>
                    <a:pt x="1794" y="3488"/>
                    <a:pt x="1811" y="3657"/>
                  </a:cubicBezTo>
                  <a:cubicBezTo>
                    <a:pt x="1758" y="3641"/>
                    <a:pt x="1704" y="3638"/>
                    <a:pt x="1651" y="3638"/>
                  </a:cubicBezTo>
                  <a:cubicBezTo>
                    <a:pt x="1615" y="3638"/>
                    <a:pt x="1579" y="3640"/>
                    <a:pt x="1544" y="3640"/>
                  </a:cubicBezTo>
                  <a:cubicBezTo>
                    <a:pt x="1428" y="3640"/>
                    <a:pt x="1321" y="3649"/>
                    <a:pt x="1205" y="3649"/>
                  </a:cubicBezTo>
                  <a:cubicBezTo>
                    <a:pt x="1240" y="3470"/>
                    <a:pt x="1294" y="3301"/>
                    <a:pt x="1374" y="3140"/>
                  </a:cubicBezTo>
                  <a:close/>
                  <a:moveTo>
                    <a:pt x="1187" y="3809"/>
                  </a:moveTo>
                  <a:cubicBezTo>
                    <a:pt x="1294" y="3827"/>
                    <a:pt x="1401" y="3836"/>
                    <a:pt x="1517" y="3836"/>
                  </a:cubicBezTo>
                  <a:cubicBezTo>
                    <a:pt x="1590" y="3842"/>
                    <a:pt x="1663" y="3856"/>
                    <a:pt x="1736" y="3856"/>
                  </a:cubicBezTo>
                  <a:cubicBezTo>
                    <a:pt x="1770" y="3856"/>
                    <a:pt x="1804" y="3853"/>
                    <a:pt x="1838" y="3845"/>
                  </a:cubicBezTo>
                  <a:cubicBezTo>
                    <a:pt x="1856" y="3988"/>
                    <a:pt x="1883" y="4130"/>
                    <a:pt x="1918" y="4264"/>
                  </a:cubicBezTo>
                  <a:cubicBezTo>
                    <a:pt x="1892" y="4262"/>
                    <a:pt x="1865" y="4260"/>
                    <a:pt x="1838" y="4260"/>
                  </a:cubicBezTo>
                  <a:cubicBezTo>
                    <a:pt x="1773" y="4260"/>
                    <a:pt x="1705" y="4267"/>
                    <a:pt x="1642" y="4273"/>
                  </a:cubicBezTo>
                  <a:cubicBezTo>
                    <a:pt x="1499" y="4273"/>
                    <a:pt x="1348" y="4291"/>
                    <a:pt x="1196" y="4309"/>
                  </a:cubicBezTo>
                  <a:cubicBezTo>
                    <a:pt x="1178" y="4139"/>
                    <a:pt x="1169" y="3970"/>
                    <a:pt x="1187" y="3809"/>
                  </a:cubicBezTo>
                  <a:close/>
                  <a:moveTo>
                    <a:pt x="1963" y="4469"/>
                  </a:moveTo>
                  <a:cubicBezTo>
                    <a:pt x="1990" y="4585"/>
                    <a:pt x="2017" y="4692"/>
                    <a:pt x="2043" y="4808"/>
                  </a:cubicBezTo>
                  <a:cubicBezTo>
                    <a:pt x="1981" y="4808"/>
                    <a:pt x="1910" y="4826"/>
                    <a:pt x="1874" y="4826"/>
                  </a:cubicBezTo>
                  <a:cubicBezTo>
                    <a:pt x="1794" y="4835"/>
                    <a:pt x="1713" y="4835"/>
                    <a:pt x="1633" y="4853"/>
                  </a:cubicBezTo>
                  <a:cubicBezTo>
                    <a:pt x="1535" y="4871"/>
                    <a:pt x="1446" y="4862"/>
                    <a:pt x="1348" y="4871"/>
                  </a:cubicBezTo>
                  <a:cubicBezTo>
                    <a:pt x="1321" y="4817"/>
                    <a:pt x="1303" y="4755"/>
                    <a:pt x="1285" y="4701"/>
                  </a:cubicBezTo>
                  <a:cubicBezTo>
                    <a:pt x="1258" y="4621"/>
                    <a:pt x="1240" y="4550"/>
                    <a:pt x="1232" y="4469"/>
                  </a:cubicBezTo>
                  <a:lnTo>
                    <a:pt x="1232" y="4469"/>
                  </a:lnTo>
                  <a:cubicBezTo>
                    <a:pt x="1298" y="4474"/>
                    <a:pt x="1368" y="4476"/>
                    <a:pt x="1437" y="4476"/>
                  </a:cubicBezTo>
                  <a:cubicBezTo>
                    <a:pt x="1506" y="4476"/>
                    <a:pt x="1575" y="4474"/>
                    <a:pt x="1642" y="4469"/>
                  </a:cubicBezTo>
                  <a:cubicBezTo>
                    <a:pt x="1713" y="4469"/>
                    <a:pt x="1785" y="4477"/>
                    <a:pt x="1856" y="4477"/>
                  </a:cubicBezTo>
                  <a:cubicBezTo>
                    <a:pt x="1892" y="4477"/>
                    <a:pt x="1927" y="4475"/>
                    <a:pt x="1963" y="4469"/>
                  </a:cubicBezTo>
                  <a:close/>
                  <a:moveTo>
                    <a:pt x="2097" y="5013"/>
                  </a:moveTo>
                  <a:cubicBezTo>
                    <a:pt x="2106" y="5058"/>
                    <a:pt x="2115" y="5103"/>
                    <a:pt x="2133" y="5147"/>
                  </a:cubicBezTo>
                  <a:cubicBezTo>
                    <a:pt x="2141" y="5192"/>
                    <a:pt x="2150" y="5245"/>
                    <a:pt x="2168" y="5299"/>
                  </a:cubicBezTo>
                  <a:cubicBezTo>
                    <a:pt x="2017" y="5326"/>
                    <a:pt x="1847" y="5361"/>
                    <a:pt x="1687" y="5388"/>
                  </a:cubicBezTo>
                  <a:cubicBezTo>
                    <a:pt x="1588" y="5272"/>
                    <a:pt x="1508" y="5165"/>
                    <a:pt x="1437" y="5040"/>
                  </a:cubicBezTo>
                  <a:lnTo>
                    <a:pt x="1437" y="5040"/>
                  </a:lnTo>
                  <a:cubicBezTo>
                    <a:pt x="1468" y="5047"/>
                    <a:pt x="1500" y="5053"/>
                    <a:pt x="1538" y="5053"/>
                  </a:cubicBezTo>
                  <a:cubicBezTo>
                    <a:pt x="1553" y="5053"/>
                    <a:pt x="1570" y="5052"/>
                    <a:pt x="1588" y="5049"/>
                  </a:cubicBezTo>
                  <a:cubicBezTo>
                    <a:pt x="1687" y="5049"/>
                    <a:pt x="1776" y="5040"/>
                    <a:pt x="1874" y="5040"/>
                  </a:cubicBezTo>
                  <a:cubicBezTo>
                    <a:pt x="1927" y="5040"/>
                    <a:pt x="2025" y="5040"/>
                    <a:pt x="2097" y="5013"/>
                  </a:cubicBezTo>
                  <a:close/>
                  <a:moveTo>
                    <a:pt x="1695" y="2280"/>
                  </a:moveTo>
                  <a:cubicBezTo>
                    <a:pt x="1727" y="2280"/>
                    <a:pt x="1760" y="2281"/>
                    <a:pt x="1794" y="2284"/>
                  </a:cubicBezTo>
                  <a:cubicBezTo>
                    <a:pt x="1356" y="2632"/>
                    <a:pt x="1053" y="3265"/>
                    <a:pt x="1000" y="3782"/>
                  </a:cubicBezTo>
                  <a:cubicBezTo>
                    <a:pt x="964" y="4166"/>
                    <a:pt x="1026" y="4585"/>
                    <a:pt x="1169" y="4942"/>
                  </a:cubicBezTo>
                  <a:cubicBezTo>
                    <a:pt x="1223" y="5085"/>
                    <a:pt x="1294" y="5272"/>
                    <a:pt x="1410" y="5424"/>
                  </a:cubicBezTo>
                  <a:cubicBezTo>
                    <a:pt x="1390" y="5425"/>
                    <a:pt x="1369" y="5425"/>
                    <a:pt x="1349" y="5425"/>
                  </a:cubicBezTo>
                  <a:cubicBezTo>
                    <a:pt x="1159" y="5425"/>
                    <a:pt x="988" y="5385"/>
                    <a:pt x="875" y="5272"/>
                  </a:cubicBezTo>
                  <a:cubicBezTo>
                    <a:pt x="420" y="4817"/>
                    <a:pt x="268" y="4032"/>
                    <a:pt x="446" y="3434"/>
                  </a:cubicBezTo>
                  <a:cubicBezTo>
                    <a:pt x="580" y="2944"/>
                    <a:pt x="857" y="2409"/>
                    <a:pt x="1401" y="2310"/>
                  </a:cubicBezTo>
                  <a:cubicBezTo>
                    <a:pt x="1501" y="2290"/>
                    <a:pt x="1597" y="2280"/>
                    <a:pt x="1695" y="2280"/>
                  </a:cubicBezTo>
                  <a:close/>
                  <a:moveTo>
                    <a:pt x="6807" y="1133"/>
                  </a:moveTo>
                  <a:cubicBezTo>
                    <a:pt x="6968" y="1338"/>
                    <a:pt x="6986" y="1748"/>
                    <a:pt x="7030" y="1980"/>
                  </a:cubicBezTo>
                  <a:cubicBezTo>
                    <a:pt x="7093" y="2310"/>
                    <a:pt x="7119" y="2658"/>
                    <a:pt x="7173" y="2997"/>
                  </a:cubicBezTo>
                  <a:cubicBezTo>
                    <a:pt x="7218" y="3354"/>
                    <a:pt x="7369" y="3809"/>
                    <a:pt x="7209" y="4157"/>
                  </a:cubicBezTo>
                  <a:cubicBezTo>
                    <a:pt x="7084" y="4434"/>
                    <a:pt x="6736" y="4666"/>
                    <a:pt x="6513" y="4871"/>
                  </a:cubicBezTo>
                  <a:cubicBezTo>
                    <a:pt x="6254" y="5103"/>
                    <a:pt x="5995" y="5326"/>
                    <a:pt x="5737" y="5558"/>
                  </a:cubicBezTo>
                  <a:cubicBezTo>
                    <a:pt x="5496" y="5781"/>
                    <a:pt x="5273" y="6057"/>
                    <a:pt x="4987" y="6227"/>
                  </a:cubicBezTo>
                  <a:cubicBezTo>
                    <a:pt x="4907" y="6271"/>
                    <a:pt x="4809" y="6307"/>
                    <a:pt x="4702" y="6325"/>
                  </a:cubicBezTo>
                  <a:cubicBezTo>
                    <a:pt x="4684" y="6191"/>
                    <a:pt x="4595" y="6039"/>
                    <a:pt x="4568" y="5923"/>
                  </a:cubicBezTo>
                  <a:cubicBezTo>
                    <a:pt x="4479" y="5611"/>
                    <a:pt x="4372" y="5317"/>
                    <a:pt x="4283" y="5022"/>
                  </a:cubicBezTo>
                  <a:cubicBezTo>
                    <a:pt x="4184" y="4710"/>
                    <a:pt x="4077" y="4407"/>
                    <a:pt x="3979" y="4095"/>
                  </a:cubicBezTo>
                  <a:cubicBezTo>
                    <a:pt x="3917" y="3881"/>
                    <a:pt x="3881" y="3657"/>
                    <a:pt x="3783" y="3443"/>
                  </a:cubicBezTo>
                  <a:cubicBezTo>
                    <a:pt x="3997" y="3363"/>
                    <a:pt x="4193" y="3238"/>
                    <a:pt x="4407" y="3095"/>
                  </a:cubicBezTo>
                  <a:cubicBezTo>
                    <a:pt x="4943" y="2721"/>
                    <a:pt x="5549" y="2328"/>
                    <a:pt x="6076" y="1873"/>
                  </a:cubicBezTo>
                  <a:cubicBezTo>
                    <a:pt x="6085" y="1864"/>
                    <a:pt x="6102" y="1855"/>
                    <a:pt x="6111" y="1847"/>
                  </a:cubicBezTo>
                  <a:cubicBezTo>
                    <a:pt x="6370" y="1624"/>
                    <a:pt x="6602" y="1392"/>
                    <a:pt x="6807" y="1133"/>
                  </a:cubicBezTo>
                  <a:close/>
                  <a:moveTo>
                    <a:pt x="2124" y="3318"/>
                  </a:moveTo>
                  <a:cubicBezTo>
                    <a:pt x="2445" y="3408"/>
                    <a:pt x="2757" y="3506"/>
                    <a:pt x="3087" y="3542"/>
                  </a:cubicBezTo>
                  <a:cubicBezTo>
                    <a:pt x="3138" y="3546"/>
                    <a:pt x="3187" y="3548"/>
                    <a:pt x="3236" y="3548"/>
                  </a:cubicBezTo>
                  <a:cubicBezTo>
                    <a:pt x="3374" y="3548"/>
                    <a:pt x="3503" y="3530"/>
                    <a:pt x="3622" y="3497"/>
                  </a:cubicBezTo>
                  <a:cubicBezTo>
                    <a:pt x="3765" y="3996"/>
                    <a:pt x="3890" y="4505"/>
                    <a:pt x="4042" y="5005"/>
                  </a:cubicBezTo>
                  <a:cubicBezTo>
                    <a:pt x="4184" y="5442"/>
                    <a:pt x="4372" y="5906"/>
                    <a:pt x="4479" y="6361"/>
                  </a:cubicBezTo>
                  <a:cubicBezTo>
                    <a:pt x="4283" y="6378"/>
                    <a:pt x="4095" y="6369"/>
                    <a:pt x="3926" y="6378"/>
                  </a:cubicBezTo>
                  <a:cubicBezTo>
                    <a:pt x="3792" y="6382"/>
                    <a:pt x="3642" y="6396"/>
                    <a:pt x="3496" y="6396"/>
                  </a:cubicBezTo>
                  <a:cubicBezTo>
                    <a:pt x="3252" y="6396"/>
                    <a:pt x="3014" y="6356"/>
                    <a:pt x="2864" y="6155"/>
                  </a:cubicBezTo>
                  <a:cubicBezTo>
                    <a:pt x="2632" y="5861"/>
                    <a:pt x="2543" y="5433"/>
                    <a:pt x="2454" y="5076"/>
                  </a:cubicBezTo>
                  <a:cubicBezTo>
                    <a:pt x="2373" y="4773"/>
                    <a:pt x="2266" y="4469"/>
                    <a:pt x="2195" y="4157"/>
                  </a:cubicBezTo>
                  <a:cubicBezTo>
                    <a:pt x="2150" y="3996"/>
                    <a:pt x="2124" y="3836"/>
                    <a:pt x="2097" y="3666"/>
                  </a:cubicBezTo>
                  <a:cubicBezTo>
                    <a:pt x="2070" y="3524"/>
                    <a:pt x="2088" y="3417"/>
                    <a:pt x="2124" y="3318"/>
                  </a:cubicBezTo>
                  <a:close/>
                  <a:moveTo>
                    <a:pt x="5045" y="1"/>
                  </a:moveTo>
                  <a:cubicBezTo>
                    <a:pt x="4635" y="1"/>
                    <a:pt x="4241" y="316"/>
                    <a:pt x="3908" y="508"/>
                  </a:cubicBezTo>
                  <a:cubicBezTo>
                    <a:pt x="3515" y="731"/>
                    <a:pt x="2944" y="883"/>
                    <a:pt x="2739" y="1320"/>
                  </a:cubicBezTo>
                  <a:cubicBezTo>
                    <a:pt x="2596" y="1624"/>
                    <a:pt x="2748" y="1820"/>
                    <a:pt x="2784" y="2114"/>
                  </a:cubicBezTo>
                  <a:cubicBezTo>
                    <a:pt x="2463" y="2023"/>
                    <a:pt x="2085" y="1945"/>
                    <a:pt x="1724" y="1945"/>
                  </a:cubicBezTo>
                  <a:cubicBezTo>
                    <a:pt x="1482" y="1945"/>
                    <a:pt x="1248" y="1980"/>
                    <a:pt x="1044" y="2070"/>
                  </a:cubicBezTo>
                  <a:cubicBezTo>
                    <a:pt x="464" y="2310"/>
                    <a:pt x="125" y="3104"/>
                    <a:pt x="63" y="3693"/>
                  </a:cubicBezTo>
                  <a:cubicBezTo>
                    <a:pt x="0" y="4344"/>
                    <a:pt x="215" y="5174"/>
                    <a:pt x="750" y="5593"/>
                  </a:cubicBezTo>
                  <a:cubicBezTo>
                    <a:pt x="901" y="5710"/>
                    <a:pt x="1057" y="5745"/>
                    <a:pt x="1218" y="5745"/>
                  </a:cubicBezTo>
                  <a:cubicBezTo>
                    <a:pt x="1353" y="5745"/>
                    <a:pt x="1491" y="5721"/>
                    <a:pt x="1633" y="5700"/>
                  </a:cubicBezTo>
                  <a:cubicBezTo>
                    <a:pt x="1820" y="5674"/>
                    <a:pt x="2061" y="5683"/>
                    <a:pt x="2249" y="5611"/>
                  </a:cubicBezTo>
                  <a:cubicBezTo>
                    <a:pt x="2400" y="6138"/>
                    <a:pt x="2641" y="6664"/>
                    <a:pt x="3230" y="6717"/>
                  </a:cubicBezTo>
                  <a:cubicBezTo>
                    <a:pt x="3361" y="6732"/>
                    <a:pt x="3493" y="6738"/>
                    <a:pt x="3625" y="6738"/>
                  </a:cubicBezTo>
                  <a:cubicBezTo>
                    <a:pt x="3889" y="6738"/>
                    <a:pt x="4155" y="6714"/>
                    <a:pt x="4416" y="6691"/>
                  </a:cubicBezTo>
                  <a:cubicBezTo>
                    <a:pt x="4818" y="6655"/>
                    <a:pt x="5041" y="6628"/>
                    <a:pt x="5362" y="6369"/>
                  </a:cubicBezTo>
                  <a:cubicBezTo>
                    <a:pt x="5683" y="6102"/>
                    <a:pt x="5978" y="5790"/>
                    <a:pt x="6299" y="5513"/>
                  </a:cubicBezTo>
                  <a:cubicBezTo>
                    <a:pt x="6620" y="5228"/>
                    <a:pt x="6968" y="4951"/>
                    <a:pt x="7253" y="4630"/>
                  </a:cubicBezTo>
                  <a:cubicBezTo>
                    <a:pt x="7449" y="4407"/>
                    <a:pt x="7628" y="4211"/>
                    <a:pt x="7619" y="3898"/>
                  </a:cubicBezTo>
                  <a:cubicBezTo>
                    <a:pt x="7601" y="3443"/>
                    <a:pt x="7512" y="2988"/>
                    <a:pt x="7449" y="2533"/>
                  </a:cubicBezTo>
                  <a:cubicBezTo>
                    <a:pt x="7396" y="2141"/>
                    <a:pt x="7334" y="1739"/>
                    <a:pt x="7253" y="1347"/>
                  </a:cubicBezTo>
                  <a:cubicBezTo>
                    <a:pt x="7191" y="1070"/>
                    <a:pt x="7119" y="749"/>
                    <a:pt x="6798" y="696"/>
                  </a:cubicBezTo>
                  <a:cubicBezTo>
                    <a:pt x="6766" y="692"/>
                    <a:pt x="6734" y="690"/>
                    <a:pt x="6702" y="690"/>
                  </a:cubicBezTo>
                  <a:cubicBezTo>
                    <a:pt x="6592" y="690"/>
                    <a:pt x="6483" y="711"/>
                    <a:pt x="6379" y="731"/>
                  </a:cubicBezTo>
                  <a:cubicBezTo>
                    <a:pt x="6258" y="760"/>
                    <a:pt x="6129" y="834"/>
                    <a:pt x="6014" y="834"/>
                  </a:cubicBezTo>
                  <a:cubicBezTo>
                    <a:pt x="5952" y="834"/>
                    <a:pt x="5894" y="812"/>
                    <a:pt x="5844" y="749"/>
                  </a:cubicBezTo>
                  <a:cubicBezTo>
                    <a:pt x="5647" y="508"/>
                    <a:pt x="5639" y="160"/>
                    <a:pt x="5300" y="44"/>
                  </a:cubicBezTo>
                  <a:cubicBezTo>
                    <a:pt x="5214" y="14"/>
                    <a:pt x="5129" y="1"/>
                    <a:pt x="50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42"/>
          <p:cNvGrpSpPr/>
          <p:nvPr/>
        </p:nvGrpSpPr>
        <p:grpSpPr>
          <a:xfrm rot="-1445292">
            <a:off x="-39954" y="4481219"/>
            <a:ext cx="959107" cy="475199"/>
            <a:chOff x="836050" y="4375775"/>
            <a:chExt cx="231300" cy="114600"/>
          </a:xfrm>
        </p:grpSpPr>
        <p:sp>
          <p:nvSpPr>
            <p:cNvPr id="1275" name="Google Shape;1275;p42"/>
            <p:cNvSpPr/>
            <p:nvPr/>
          </p:nvSpPr>
          <p:spPr>
            <a:xfrm>
              <a:off x="836050" y="4406700"/>
              <a:ext cx="218150" cy="83675"/>
            </a:xfrm>
            <a:custGeom>
              <a:avLst/>
              <a:gdLst/>
              <a:ahLst/>
              <a:cxnLst/>
              <a:rect l="l" t="t" r="r" b="b"/>
              <a:pathLst>
                <a:path w="8726" h="3347" extrusionOk="0">
                  <a:moveTo>
                    <a:pt x="8565" y="0"/>
                  </a:moveTo>
                  <a:cubicBezTo>
                    <a:pt x="8559" y="0"/>
                    <a:pt x="8553" y="0"/>
                    <a:pt x="8547" y="1"/>
                  </a:cubicBezTo>
                  <a:cubicBezTo>
                    <a:pt x="8395" y="37"/>
                    <a:pt x="8252" y="90"/>
                    <a:pt x="8145" y="135"/>
                  </a:cubicBezTo>
                  <a:cubicBezTo>
                    <a:pt x="8083" y="171"/>
                    <a:pt x="8047" y="242"/>
                    <a:pt x="8074" y="313"/>
                  </a:cubicBezTo>
                  <a:cubicBezTo>
                    <a:pt x="8092" y="367"/>
                    <a:pt x="8145" y="394"/>
                    <a:pt x="8199" y="394"/>
                  </a:cubicBezTo>
                  <a:cubicBezTo>
                    <a:pt x="8217" y="394"/>
                    <a:pt x="8234" y="394"/>
                    <a:pt x="8252" y="385"/>
                  </a:cubicBezTo>
                  <a:cubicBezTo>
                    <a:pt x="8350" y="340"/>
                    <a:pt x="8475" y="296"/>
                    <a:pt x="8609" y="269"/>
                  </a:cubicBezTo>
                  <a:cubicBezTo>
                    <a:pt x="8681" y="251"/>
                    <a:pt x="8725" y="180"/>
                    <a:pt x="8707" y="108"/>
                  </a:cubicBezTo>
                  <a:cubicBezTo>
                    <a:pt x="8691" y="43"/>
                    <a:pt x="8630" y="0"/>
                    <a:pt x="8565" y="0"/>
                  </a:cubicBezTo>
                  <a:close/>
                  <a:moveTo>
                    <a:pt x="4001" y="142"/>
                  </a:moveTo>
                  <a:cubicBezTo>
                    <a:pt x="3869" y="142"/>
                    <a:pt x="3739" y="168"/>
                    <a:pt x="3622" y="206"/>
                  </a:cubicBezTo>
                  <a:cubicBezTo>
                    <a:pt x="3551" y="224"/>
                    <a:pt x="3515" y="305"/>
                    <a:pt x="3533" y="367"/>
                  </a:cubicBezTo>
                  <a:cubicBezTo>
                    <a:pt x="3551" y="429"/>
                    <a:pt x="3604" y="465"/>
                    <a:pt x="3658" y="465"/>
                  </a:cubicBezTo>
                  <a:cubicBezTo>
                    <a:pt x="3676" y="465"/>
                    <a:pt x="3685" y="465"/>
                    <a:pt x="3703" y="456"/>
                  </a:cubicBezTo>
                  <a:cubicBezTo>
                    <a:pt x="3791" y="427"/>
                    <a:pt x="3892" y="409"/>
                    <a:pt x="3990" y="409"/>
                  </a:cubicBezTo>
                  <a:cubicBezTo>
                    <a:pt x="4010" y="409"/>
                    <a:pt x="4031" y="410"/>
                    <a:pt x="4050" y="412"/>
                  </a:cubicBezTo>
                  <a:cubicBezTo>
                    <a:pt x="4122" y="412"/>
                    <a:pt x="4184" y="358"/>
                    <a:pt x="4184" y="278"/>
                  </a:cubicBezTo>
                  <a:cubicBezTo>
                    <a:pt x="4193" y="206"/>
                    <a:pt x="4131" y="144"/>
                    <a:pt x="4059" y="144"/>
                  </a:cubicBezTo>
                  <a:cubicBezTo>
                    <a:pt x="4040" y="143"/>
                    <a:pt x="4020" y="142"/>
                    <a:pt x="4001" y="142"/>
                  </a:cubicBezTo>
                  <a:close/>
                  <a:moveTo>
                    <a:pt x="4672" y="357"/>
                  </a:moveTo>
                  <a:cubicBezTo>
                    <a:pt x="4632" y="357"/>
                    <a:pt x="4594" y="375"/>
                    <a:pt x="4568" y="412"/>
                  </a:cubicBezTo>
                  <a:cubicBezTo>
                    <a:pt x="4523" y="465"/>
                    <a:pt x="4532" y="554"/>
                    <a:pt x="4595" y="599"/>
                  </a:cubicBezTo>
                  <a:cubicBezTo>
                    <a:pt x="4657" y="644"/>
                    <a:pt x="4711" y="697"/>
                    <a:pt x="4755" y="759"/>
                  </a:cubicBezTo>
                  <a:cubicBezTo>
                    <a:pt x="4782" y="795"/>
                    <a:pt x="4800" y="822"/>
                    <a:pt x="4818" y="858"/>
                  </a:cubicBezTo>
                  <a:cubicBezTo>
                    <a:pt x="4836" y="902"/>
                    <a:pt x="4889" y="929"/>
                    <a:pt x="4934" y="929"/>
                  </a:cubicBezTo>
                  <a:cubicBezTo>
                    <a:pt x="4952" y="929"/>
                    <a:pt x="4978" y="920"/>
                    <a:pt x="4996" y="911"/>
                  </a:cubicBezTo>
                  <a:cubicBezTo>
                    <a:pt x="5059" y="875"/>
                    <a:pt x="5085" y="795"/>
                    <a:pt x="5050" y="733"/>
                  </a:cubicBezTo>
                  <a:cubicBezTo>
                    <a:pt x="5023" y="688"/>
                    <a:pt x="5005" y="644"/>
                    <a:pt x="4969" y="608"/>
                  </a:cubicBezTo>
                  <a:cubicBezTo>
                    <a:pt x="4916" y="519"/>
                    <a:pt x="4836" y="447"/>
                    <a:pt x="4755" y="385"/>
                  </a:cubicBezTo>
                  <a:cubicBezTo>
                    <a:pt x="4729" y="366"/>
                    <a:pt x="4700" y="357"/>
                    <a:pt x="4672" y="357"/>
                  </a:cubicBezTo>
                  <a:close/>
                  <a:moveTo>
                    <a:pt x="7618" y="455"/>
                  </a:moveTo>
                  <a:cubicBezTo>
                    <a:pt x="7589" y="455"/>
                    <a:pt x="7561" y="464"/>
                    <a:pt x="7539" y="483"/>
                  </a:cubicBezTo>
                  <a:cubicBezTo>
                    <a:pt x="7423" y="572"/>
                    <a:pt x="7325" y="670"/>
                    <a:pt x="7235" y="786"/>
                  </a:cubicBezTo>
                  <a:cubicBezTo>
                    <a:pt x="7182" y="840"/>
                    <a:pt x="7191" y="920"/>
                    <a:pt x="7253" y="974"/>
                  </a:cubicBezTo>
                  <a:cubicBezTo>
                    <a:pt x="7271" y="991"/>
                    <a:pt x="7307" y="1000"/>
                    <a:pt x="7333" y="1000"/>
                  </a:cubicBezTo>
                  <a:cubicBezTo>
                    <a:pt x="7369" y="1000"/>
                    <a:pt x="7414" y="983"/>
                    <a:pt x="7440" y="956"/>
                  </a:cubicBezTo>
                  <a:cubicBezTo>
                    <a:pt x="7512" y="858"/>
                    <a:pt x="7601" y="768"/>
                    <a:pt x="7699" y="697"/>
                  </a:cubicBezTo>
                  <a:cubicBezTo>
                    <a:pt x="7762" y="644"/>
                    <a:pt x="7771" y="563"/>
                    <a:pt x="7726" y="510"/>
                  </a:cubicBezTo>
                  <a:cubicBezTo>
                    <a:pt x="7700" y="473"/>
                    <a:pt x="7659" y="455"/>
                    <a:pt x="7618" y="455"/>
                  </a:cubicBezTo>
                  <a:close/>
                  <a:moveTo>
                    <a:pt x="3125" y="579"/>
                  </a:moveTo>
                  <a:cubicBezTo>
                    <a:pt x="3087" y="579"/>
                    <a:pt x="3050" y="595"/>
                    <a:pt x="3025" y="626"/>
                  </a:cubicBezTo>
                  <a:cubicBezTo>
                    <a:pt x="2935" y="742"/>
                    <a:pt x="2864" y="867"/>
                    <a:pt x="2810" y="1009"/>
                  </a:cubicBezTo>
                  <a:cubicBezTo>
                    <a:pt x="2784" y="1081"/>
                    <a:pt x="2810" y="1152"/>
                    <a:pt x="2882" y="1179"/>
                  </a:cubicBezTo>
                  <a:cubicBezTo>
                    <a:pt x="2900" y="1188"/>
                    <a:pt x="2918" y="1188"/>
                    <a:pt x="2926" y="1188"/>
                  </a:cubicBezTo>
                  <a:cubicBezTo>
                    <a:pt x="2980" y="1188"/>
                    <a:pt x="3033" y="1161"/>
                    <a:pt x="3051" y="1107"/>
                  </a:cubicBezTo>
                  <a:cubicBezTo>
                    <a:pt x="3096" y="991"/>
                    <a:pt x="3158" y="884"/>
                    <a:pt x="3230" y="795"/>
                  </a:cubicBezTo>
                  <a:cubicBezTo>
                    <a:pt x="3274" y="733"/>
                    <a:pt x="3265" y="652"/>
                    <a:pt x="3212" y="608"/>
                  </a:cubicBezTo>
                  <a:cubicBezTo>
                    <a:pt x="3185" y="589"/>
                    <a:pt x="3155" y="579"/>
                    <a:pt x="3125" y="579"/>
                  </a:cubicBezTo>
                  <a:close/>
                  <a:moveTo>
                    <a:pt x="152" y="1053"/>
                  </a:moveTo>
                  <a:cubicBezTo>
                    <a:pt x="81" y="1053"/>
                    <a:pt x="26" y="1104"/>
                    <a:pt x="18" y="1170"/>
                  </a:cubicBezTo>
                  <a:cubicBezTo>
                    <a:pt x="9" y="1232"/>
                    <a:pt x="0" y="1304"/>
                    <a:pt x="0" y="1375"/>
                  </a:cubicBezTo>
                  <a:cubicBezTo>
                    <a:pt x="0" y="1455"/>
                    <a:pt x="9" y="1527"/>
                    <a:pt x="18" y="1607"/>
                  </a:cubicBezTo>
                  <a:cubicBezTo>
                    <a:pt x="27" y="1678"/>
                    <a:pt x="90" y="1723"/>
                    <a:pt x="152" y="1723"/>
                  </a:cubicBezTo>
                  <a:lnTo>
                    <a:pt x="170" y="1723"/>
                  </a:lnTo>
                  <a:cubicBezTo>
                    <a:pt x="250" y="1705"/>
                    <a:pt x="295" y="1634"/>
                    <a:pt x="286" y="1562"/>
                  </a:cubicBezTo>
                  <a:cubicBezTo>
                    <a:pt x="268" y="1500"/>
                    <a:pt x="268" y="1437"/>
                    <a:pt x="268" y="1375"/>
                  </a:cubicBezTo>
                  <a:cubicBezTo>
                    <a:pt x="268" y="1322"/>
                    <a:pt x="268" y="1259"/>
                    <a:pt x="277" y="1206"/>
                  </a:cubicBezTo>
                  <a:cubicBezTo>
                    <a:pt x="286" y="1134"/>
                    <a:pt x="241" y="1072"/>
                    <a:pt x="170" y="1054"/>
                  </a:cubicBezTo>
                  <a:cubicBezTo>
                    <a:pt x="164" y="1053"/>
                    <a:pt x="158" y="1053"/>
                    <a:pt x="152" y="1053"/>
                  </a:cubicBezTo>
                  <a:close/>
                  <a:moveTo>
                    <a:pt x="6971" y="1294"/>
                  </a:moveTo>
                  <a:cubicBezTo>
                    <a:pt x="6927" y="1294"/>
                    <a:pt x="6884" y="1316"/>
                    <a:pt x="6861" y="1357"/>
                  </a:cubicBezTo>
                  <a:cubicBezTo>
                    <a:pt x="6789" y="1473"/>
                    <a:pt x="6727" y="1589"/>
                    <a:pt x="6655" y="1705"/>
                  </a:cubicBezTo>
                  <a:cubicBezTo>
                    <a:pt x="6620" y="1776"/>
                    <a:pt x="6647" y="1857"/>
                    <a:pt x="6709" y="1892"/>
                  </a:cubicBezTo>
                  <a:cubicBezTo>
                    <a:pt x="6727" y="1901"/>
                    <a:pt x="6754" y="1910"/>
                    <a:pt x="6771" y="1910"/>
                  </a:cubicBezTo>
                  <a:cubicBezTo>
                    <a:pt x="6816" y="1910"/>
                    <a:pt x="6870" y="1884"/>
                    <a:pt x="6887" y="1839"/>
                  </a:cubicBezTo>
                  <a:cubicBezTo>
                    <a:pt x="6959" y="1723"/>
                    <a:pt x="7021" y="1607"/>
                    <a:pt x="7084" y="1491"/>
                  </a:cubicBezTo>
                  <a:cubicBezTo>
                    <a:pt x="7128" y="1429"/>
                    <a:pt x="7101" y="1348"/>
                    <a:pt x="7039" y="1313"/>
                  </a:cubicBezTo>
                  <a:cubicBezTo>
                    <a:pt x="7018" y="1300"/>
                    <a:pt x="6994" y="1294"/>
                    <a:pt x="6971" y="1294"/>
                  </a:cubicBezTo>
                  <a:close/>
                  <a:moveTo>
                    <a:pt x="5052" y="1303"/>
                  </a:moveTo>
                  <a:cubicBezTo>
                    <a:pt x="4987" y="1303"/>
                    <a:pt x="4933" y="1354"/>
                    <a:pt x="4925" y="1429"/>
                  </a:cubicBezTo>
                  <a:cubicBezTo>
                    <a:pt x="4925" y="1473"/>
                    <a:pt x="4916" y="1527"/>
                    <a:pt x="4898" y="1580"/>
                  </a:cubicBezTo>
                  <a:cubicBezTo>
                    <a:pt x="4889" y="1643"/>
                    <a:pt x="4862" y="1705"/>
                    <a:pt x="4836" y="1776"/>
                  </a:cubicBezTo>
                  <a:cubicBezTo>
                    <a:pt x="4809" y="1839"/>
                    <a:pt x="4844" y="1919"/>
                    <a:pt x="4907" y="1946"/>
                  </a:cubicBezTo>
                  <a:cubicBezTo>
                    <a:pt x="4925" y="1955"/>
                    <a:pt x="4943" y="1955"/>
                    <a:pt x="4960" y="1955"/>
                  </a:cubicBezTo>
                  <a:cubicBezTo>
                    <a:pt x="5014" y="1955"/>
                    <a:pt x="5067" y="1928"/>
                    <a:pt x="5085" y="1875"/>
                  </a:cubicBezTo>
                  <a:cubicBezTo>
                    <a:pt x="5121" y="1794"/>
                    <a:pt x="5139" y="1714"/>
                    <a:pt x="5157" y="1643"/>
                  </a:cubicBezTo>
                  <a:cubicBezTo>
                    <a:pt x="5175" y="1580"/>
                    <a:pt x="5183" y="1509"/>
                    <a:pt x="5192" y="1446"/>
                  </a:cubicBezTo>
                  <a:cubicBezTo>
                    <a:pt x="5201" y="1375"/>
                    <a:pt x="5139" y="1313"/>
                    <a:pt x="5067" y="1304"/>
                  </a:cubicBezTo>
                  <a:cubicBezTo>
                    <a:pt x="5062" y="1303"/>
                    <a:pt x="5057" y="1303"/>
                    <a:pt x="5052" y="1303"/>
                  </a:cubicBezTo>
                  <a:close/>
                  <a:moveTo>
                    <a:pt x="2844" y="1579"/>
                  </a:moveTo>
                  <a:cubicBezTo>
                    <a:pt x="2839" y="1579"/>
                    <a:pt x="2834" y="1580"/>
                    <a:pt x="2828" y="1580"/>
                  </a:cubicBezTo>
                  <a:cubicBezTo>
                    <a:pt x="2757" y="1589"/>
                    <a:pt x="2703" y="1652"/>
                    <a:pt x="2712" y="1723"/>
                  </a:cubicBezTo>
                  <a:lnTo>
                    <a:pt x="2721" y="1768"/>
                  </a:lnTo>
                  <a:cubicBezTo>
                    <a:pt x="2739" y="1892"/>
                    <a:pt x="2775" y="2026"/>
                    <a:pt x="2819" y="2151"/>
                  </a:cubicBezTo>
                  <a:cubicBezTo>
                    <a:pt x="2846" y="2196"/>
                    <a:pt x="2891" y="2231"/>
                    <a:pt x="2944" y="2231"/>
                  </a:cubicBezTo>
                  <a:cubicBezTo>
                    <a:pt x="2962" y="2231"/>
                    <a:pt x="2980" y="2231"/>
                    <a:pt x="2998" y="2223"/>
                  </a:cubicBezTo>
                  <a:cubicBezTo>
                    <a:pt x="3060" y="2196"/>
                    <a:pt x="3096" y="2115"/>
                    <a:pt x="3069" y="2044"/>
                  </a:cubicBezTo>
                  <a:cubicBezTo>
                    <a:pt x="3025" y="1946"/>
                    <a:pt x="2998" y="1839"/>
                    <a:pt x="2980" y="1732"/>
                  </a:cubicBezTo>
                  <a:lnTo>
                    <a:pt x="2980" y="1696"/>
                  </a:lnTo>
                  <a:cubicBezTo>
                    <a:pt x="2972" y="1630"/>
                    <a:pt x="2910" y="1579"/>
                    <a:pt x="2844" y="1579"/>
                  </a:cubicBezTo>
                  <a:close/>
                  <a:moveTo>
                    <a:pt x="401" y="2064"/>
                  </a:moveTo>
                  <a:cubicBezTo>
                    <a:pt x="376" y="2064"/>
                    <a:pt x="351" y="2072"/>
                    <a:pt x="330" y="2089"/>
                  </a:cubicBezTo>
                  <a:cubicBezTo>
                    <a:pt x="268" y="2133"/>
                    <a:pt x="250" y="2214"/>
                    <a:pt x="295" y="2276"/>
                  </a:cubicBezTo>
                  <a:cubicBezTo>
                    <a:pt x="375" y="2392"/>
                    <a:pt x="464" y="2499"/>
                    <a:pt x="571" y="2597"/>
                  </a:cubicBezTo>
                  <a:cubicBezTo>
                    <a:pt x="598" y="2624"/>
                    <a:pt x="625" y="2633"/>
                    <a:pt x="660" y="2633"/>
                  </a:cubicBezTo>
                  <a:cubicBezTo>
                    <a:pt x="696" y="2633"/>
                    <a:pt x="732" y="2624"/>
                    <a:pt x="759" y="2597"/>
                  </a:cubicBezTo>
                  <a:cubicBezTo>
                    <a:pt x="812" y="2535"/>
                    <a:pt x="803" y="2454"/>
                    <a:pt x="750" y="2401"/>
                  </a:cubicBezTo>
                  <a:cubicBezTo>
                    <a:pt x="660" y="2321"/>
                    <a:pt x="580" y="2223"/>
                    <a:pt x="509" y="2124"/>
                  </a:cubicBezTo>
                  <a:cubicBezTo>
                    <a:pt x="487" y="2086"/>
                    <a:pt x="444" y="2064"/>
                    <a:pt x="401" y="2064"/>
                  </a:cubicBezTo>
                  <a:close/>
                  <a:moveTo>
                    <a:pt x="4595" y="2239"/>
                  </a:moveTo>
                  <a:cubicBezTo>
                    <a:pt x="4560" y="2239"/>
                    <a:pt x="4525" y="2253"/>
                    <a:pt x="4497" y="2276"/>
                  </a:cubicBezTo>
                  <a:cubicBezTo>
                    <a:pt x="4479" y="2294"/>
                    <a:pt x="4461" y="2312"/>
                    <a:pt x="4443" y="2330"/>
                  </a:cubicBezTo>
                  <a:cubicBezTo>
                    <a:pt x="4372" y="2401"/>
                    <a:pt x="4291" y="2463"/>
                    <a:pt x="4211" y="2526"/>
                  </a:cubicBezTo>
                  <a:cubicBezTo>
                    <a:pt x="4149" y="2562"/>
                    <a:pt x="4140" y="2651"/>
                    <a:pt x="4175" y="2704"/>
                  </a:cubicBezTo>
                  <a:cubicBezTo>
                    <a:pt x="4202" y="2749"/>
                    <a:pt x="4247" y="2767"/>
                    <a:pt x="4291" y="2767"/>
                  </a:cubicBezTo>
                  <a:cubicBezTo>
                    <a:pt x="4309" y="2767"/>
                    <a:pt x="4336" y="2758"/>
                    <a:pt x="4363" y="2740"/>
                  </a:cubicBezTo>
                  <a:cubicBezTo>
                    <a:pt x="4461" y="2678"/>
                    <a:pt x="4550" y="2597"/>
                    <a:pt x="4630" y="2526"/>
                  </a:cubicBezTo>
                  <a:cubicBezTo>
                    <a:pt x="4648" y="2508"/>
                    <a:pt x="4666" y="2490"/>
                    <a:pt x="4684" y="2463"/>
                  </a:cubicBezTo>
                  <a:cubicBezTo>
                    <a:pt x="4737" y="2410"/>
                    <a:pt x="4737" y="2330"/>
                    <a:pt x="4684" y="2276"/>
                  </a:cubicBezTo>
                  <a:cubicBezTo>
                    <a:pt x="4658" y="2251"/>
                    <a:pt x="4627" y="2239"/>
                    <a:pt x="4595" y="2239"/>
                  </a:cubicBezTo>
                  <a:close/>
                  <a:moveTo>
                    <a:pt x="6454" y="2222"/>
                  </a:moveTo>
                  <a:cubicBezTo>
                    <a:pt x="6409" y="2222"/>
                    <a:pt x="6367" y="2244"/>
                    <a:pt x="6343" y="2285"/>
                  </a:cubicBezTo>
                  <a:cubicBezTo>
                    <a:pt x="6272" y="2401"/>
                    <a:pt x="6192" y="2499"/>
                    <a:pt x="6120" y="2588"/>
                  </a:cubicBezTo>
                  <a:cubicBezTo>
                    <a:pt x="6067" y="2642"/>
                    <a:pt x="6067" y="2731"/>
                    <a:pt x="6129" y="2776"/>
                  </a:cubicBezTo>
                  <a:cubicBezTo>
                    <a:pt x="6147" y="2802"/>
                    <a:pt x="6183" y="2811"/>
                    <a:pt x="6218" y="2811"/>
                  </a:cubicBezTo>
                  <a:cubicBezTo>
                    <a:pt x="6254" y="2811"/>
                    <a:pt x="6290" y="2793"/>
                    <a:pt x="6316" y="2767"/>
                  </a:cubicBezTo>
                  <a:cubicBezTo>
                    <a:pt x="6406" y="2669"/>
                    <a:pt x="6486" y="2553"/>
                    <a:pt x="6566" y="2428"/>
                  </a:cubicBezTo>
                  <a:cubicBezTo>
                    <a:pt x="6602" y="2365"/>
                    <a:pt x="6584" y="2285"/>
                    <a:pt x="6522" y="2240"/>
                  </a:cubicBezTo>
                  <a:cubicBezTo>
                    <a:pt x="6500" y="2228"/>
                    <a:pt x="6477" y="2222"/>
                    <a:pt x="6454" y="2222"/>
                  </a:cubicBezTo>
                  <a:close/>
                  <a:moveTo>
                    <a:pt x="1221" y="2730"/>
                  </a:moveTo>
                  <a:cubicBezTo>
                    <a:pt x="1167" y="2730"/>
                    <a:pt x="1118" y="2758"/>
                    <a:pt x="1098" y="2811"/>
                  </a:cubicBezTo>
                  <a:cubicBezTo>
                    <a:pt x="1071" y="2874"/>
                    <a:pt x="1098" y="2954"/>
                    <a:pt x="1160" y="2981"/>
                  </a:cubicBezTo>
                  <a:cubicBezTo>
                    <a:pt x="1285" y="3043"/>
                    <a:pt x="1419" y="3088"/>
                    <a:pt x="1562" y="3124"/>
                  </a:cubicBezTo>
                  <a:cubicBezTo>
                    <a:pt x="1570" y="3132"/>
                    <a:pt x="1579" y="3132"/>
                    <a:pt x="1597" y="3132"/>
                  </a:cubicBezTo>
                  <a:cubicBezTo>
                    <a:pt x="1651" y="3132"/>
                    <a:pt x="1704" y="3088"/>
                    <a:pt x="1722" y="3034"/>
                  </a:cubicBezTo>
                  <a:cubicBezTo>
                    <a:pt x="1740" y="2963"/>
                    <a:pt x="1704" y="2892"/>
                    <a:pt x="1633" y="2865"/>
                  </a:cubicBezTo>
                  <a:cubicBezTo>
                    <a:pt x="1508" y="2829"/>
                    <a:pt x="1383" y="2793"/>
                    <a:pt x="1276" y="2740"/>
                  </a:cubicBezTo>
                  <a:cubicBezTo>
                    <a:pt x="1258" y="2733"/>
                    <a:pt x="1239" y="2730"/>
                    <a:pt x="1221" y="2730"/>
                  </a:cubicBezTo>
                  <a:close/>
                  <a:moveTo>
                    <a:pt x="3314" y="2512"/>
                  </a:moveTo>
                  <a:cubicBezTo>
                    <a:pt x="3281" y="2512"/>
                    <a:pt x="3248" y="2526"/>
                    <a:pt x="3221" y="2553"/>
                  </a:cubicBezTo>
                  <a:cubicBezTo>
                    <a:pt x="3167" y="2606"/>
                    <a:pt x="3167" y="2686"/>
                    <a:pt x="3221" y="2740"/>
                  </a:cubicBezTo>
                  <a:cubicBezTo>
                    <a:pt x="3274" y="2793"/>
                    <a:pt x="3328" y="2838"/>
                    <a:pt x="3381" y="2892"/>
                  </a:cubicBezTo>
                  <a:cubicBezTo>
                    <a:pt x="3355" y="2901"/>
                    <a:pt x="3319" y="2901"/>
                    <a:pt x="3283" y="2909"/>
                  </a:cubicBezTo>
                  <a:cubicBezTo>
                    <a:pt x="3212" y="2927"/>
                    <a:pt x="3167" y="2999"/>
                    <a:pt x="3185" y="3070"/>
                  </a:cubicBezTo>
                  <a:cubicBezTo>
                    <a:pt x="3194" y="3132"/>
                    <a:pt x="3248" y="3177"/>
                    <a:pt x="3310" y="3177"/>
                  </a:cubicBezTo>
                  <a:cubicBezTo>
                    <a:pt x="3319" y="3177"/>
                    <a:pt x="3328" y="3177"/>
                    <a:pt x="3337" y="3168"/>
                  </a:cubicBezTo>
                  <a:cubicBezTo>
                    <a:pt x="3480" y="3141"/>
                    <a:pt x="3613" y="3106"/>
                    <a:pt x="3738" y="3061"/>
                  </a:cubicBezTo>
                  <a:cubicBezTo>
                    <a:pt x="3810" y="3034"/>
                    <a:pt x="3845" y="2954"/>
                    <a:pt x="3819" y="2892"/>
                  </a:cubicBezTo>
                  <a:cubicBezTo>
                    <a:pt x="3801" y="2838"/>
                    <a:pt x="3765" y="2811"/>
                    <a:pt x="3720" y="2802"/>
                  </a:cubicBezTo>
                  <a:cubicBezTo>
                    <a:pt x="3711" y="2793"/>
                    <a:pt x="3703" y="2793"/>
                    <a:pt x="3694" y="2785"/>
                  </a:cubicBezTo>
                  <a:cubicBezTo>
                    <a:pt x="3596" y="2722"/>
                    <a:pt x="3497" y="2642"/>
                    <a:pt x="3408" y="2553"/>
                  </a:cubicBezTo>
                  <a:cubicBezTo>
                    <a:pt x="3381" y="2526"/>
                    <a:pt x="3348" y="2512"/>
                    <a:pt x="3314" y="2512"/>
                  </a:cubicBezTo>
                  <a:close/>
                  <a:moveTo>
                    <a:pt x="2257" y="2972"/>
                  </a:moveTo>
                  <a:cubicBezTo>
                    <a:pt x="2186" y="2972"/>
                    <a:pt x="2124" y="3025"/>
                    <a:pt x="2115" y="3097"/>
                  </a:cubicBezTo>
                  <a:cubicBezTo>
                    <a:pt x="2115" y="3168"/>
                    <a:pt x="2168" y="3231"/>
                    <a:pt x="2240" y="3240"/>
                  </a:cubicBezTo>
                  <a:lnTo>
                    <a:pt x="2302" y="3248"/>
                  </a:lnTo>
                  <a:lnTo>
                    <a:pt x="2650" y="3248"/>
                  </a:lnTo>
                  <a:cubicBezTo>
                    <a:pt x="2730" y="3248"/>
                    <a:pt x="2784" y="3186"/>
                    <a:pt x="2784" y="3115"/>
                  </a:cubicBezTo>
                  <a:cubicBezTo>
                    <a:pt x="2784" y="3043"/>
                    <a:pt x="2721" y="2981"/>
                    <a:pt x="2650" y="2981"/>
                  </a:cubicBezTo>
                  <a:cubicBezTo>
                    <a:pt x="2592" y="2985"/>
                    <a:pt x="2536" y="2988"/>
                    <a:pt x="2481" y="2988"/>
                  </a:cubicBezTo>
                  <a:cubicBezTo>
                    <a:pt x="2427" y="2988"/>
                    <a:pt x="2373" y="2985"/>
                    <a:pt x="2320" y="2981"/>
                  </a:cubicBezTo>
                  <a:lnTo>
                    <a:pt x="2257" y="2972"/>
                  </a:lnTo>
                  <a:close/>
                  <a:moveTo>
                    <a:pt x="5682" y="2931"/>
                  </a:moveTo>
                  <a:cubicBezTo>
                    <a:pt x="5664" y="2931"/>
                    <a:pt x="5646" y="2936"/>
                    <a:pt x="5630" y="2945"/>
                  </a:cubicBezTo>
                  <a:cubicBezTo>
                    <a:pt x="5522" y="2981"/>
                    <a:pt x="5406" y="3017"/>
                    <a:pt x="5273" y="3043"/>
                  </a:cubicBezTo>
                  <a:cubicBezTo>
                    <a:pt x="5201" y="3052"/>
                    <a:pt x="5148" y="3124"/>
                    <a:pt x="5166" y="3195"/>
                  </a:cubicBezTo>
                  <a:cubicBezTo>
                    <a:pt x="5175" y="3266"/>
                    <a:pt x="5228" y="3311"/>
                    <a:pt x="5299" y="3311"/>
                  </a:cubicBezTo>
                  <a:cubicBezTo>
                    <a:pt x="5299" y="3311"/>
                    <a:pt x="5308" y="3311"/>
                    <a:pt x="5317" y="3302"/>
                  </a:cubicBezTo>
                  <a:cubicBezTo>
                    <a:pt x="5478" y="3275"/>
                    <a:pt x="5612" y="3240"/>
                    <a:pt x="5728" y="3186"/>
                  </a:cubicBezTo>
                  <a:cubicBezTo>
                    <a:pt x="5799" y="3159"/>
                    <a:pt x="5835" y="3079"/>
                    <a:pt x="5799" y="3017"/>
                  </a:cubicBezTo>
                  <a:cubicBezTo>
                    <a:pt x="5779" y="2964"/>
                    <a:pt x="5731" y="2931"/>
                    <a:pt x="5682" y="2931"/>
                  </a:cubicBezTo>
                  <a:close/>
                  <a:moveTo>
                    <a:pt x="4233" y="3021"/>
                  </a:moveTo>
                  <a:cubicBezTo>
                    <a:pt x="4173" y="3021"/>
                    <a:pt x="4119" y="3063"/>
                    <a:pt x="4104" y="3124"/>
                  </a:cubicBezTo>
                  <a:cubicBezTo>
                    <a:pt x="4086" y="3195"/>
                    <a:pt x="4131" y="3266"/>
                    <a:pt x="4202" y="3284"/>
                  </a:cubicBezTo>
                  <a:cubicBezTo>
                    <a:pt x="4336" y="3320"/>
                    <a:pt x="4479" y="3338"/>
                    <a:pt x="4621" y="3347"/>
                  </a:cubicBezTo>
                  <a:lnTo>
                    <a:pt x="4630" y="3347"/>
                  </a:lnTo>
                  <a:cubicBezTo>
                    <a:pt x="4702" y="3347"/>
                    <a:pt x="4764" y="3293"/>
                    <a:pt x="4764" y="3222"/>
                  </a:cubicBezTo>
                  <a:cubicBezTo>
                    <a:pt x="4773" y="3150"/>
                    <a:pt x="4711" y="3088"/>
                    <a:pt x="4639" y="3079"/>
                  </a:cubicBezTo>
                  <a:cubicBezTo>
                    <a:pt x="4514" y="3070"/>
                    <a:pt x="4389" y="3052"/>
                    <a:pt x="4265" y="3025"/>
                  </a:cubicBezTo>
                  <a:cubicBezTo>
                    <a:pt x="4254" y="3023"/>
                    <a:pt x="4243" y="3021"/>
                    <a:pt x="4233" y="30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2"/>
            <p:cNvSpPr/>
            <p:nvPr/>
          </p:nvSpPr>
          <p:spPr>
            <a:xfrm>
              <a:off x="1016925" y="4375775"/>
              <a:ext cx="50425" cy="67325"/>
            </a:xfrm>
            <a:custGeom>
              <a:avLst/>
              <a:gdLst/>
              <a:ahLst/>
              <a:cxnLst/>
              <a:rect l="l" t="t" r="r" b="b"/>
              <a:pathLst>
                <a:path w="2017" h="2693" extrusionOk="0">
                  <a:moveTo>
                    <a:pt x="152" y="0"/>
                  </a:moveTo>
                  <a:cubicBezTo>
                    <a:pt x="110" y="0"/>
                    <a:pt x="67" y="22"/>
                    <a:pt x="45" y="61"/>
                  </a:cubicBezTo>
                  <a:cubicBezTo>
                    <a:pt x="0" y="123"/>
                    <a:pt x="18" y="203"/>
                    <a:pt x="81" y="248"/>
                  </a:cubicBezTo>
                  <a:lnTo>
                    <a:pt x="411" y="471"/>
                  </a:lnTo>
                  <a:cubicBezTo>
                    <a:pt x="429" y="489"/>
                    <a:pt x="455" y="489"/>
                    <a:pt x="482" y="489"/>
                  </a:cubicBezTo>
                  <a:cubicBezTo>
                    <a:pt x="527" y="489"/>
                    <a:pt x="571" y="471"/>
                    <a:pt x="598" y="435"/>
                  </a:cubicBezTo>
                  <a:cubicBezTo>
                    <a:pt x="634" y="373"/>
                    <a:pt x="616" y="293"/>
                    <a:pt x="562" y="248"/>
                  </a:cubicBezTo>
                  <a:lnTo>
                    <a:pt x="223" y="25"/>
                  </a:lnTo>
                  <a:cubicBezTo>
                    <a:pt x="203" y="8"/>
                    <a:pt x="178" y="0"/>
                    <a:pt x="152" y="0"/>
                  </a:cubicBezTo>
                  <a:close/>
                  <a:moveTo>
                    <a:pt x="1038" y="598"/>
                  </a:moveTo>
                  <a:cubicBezTo>
                    <a:pt x="993" y="598"/>
                    <a:pt x="950" y="619"/>
                    <a:pt x="928" y="658"/>
                  </a:cubicBezTo>
                  <a:cubicBezTo>
                    <a:pt x="883" y="721"/>
                    <a:pt x="901" y="801"/>
                    <a:pt x="964" y="846"/>
                  </a:cubicBezTo>
                  <a:lnTo>
                    <a:pt x="1294" y="1069"/>
                  </a:lnTo>
                  <a:cubicBezTo>
                    <a:pt x="1321" y="1078"/>
                    <a:pt x="1347" y="1087"/>
                    <a:pt x="1365" y="1087"/>
                  </a:cubicBezTo>
                  <a:cubicBezTo>
                    <a:pt x="1410" y="1087"/>
                    <a:pt x="1454" y="1069"/>
                    <a:pt x="1481" y="1024"/>
                  </a:cubicBezTo>
                  <a:cubicBezTo>
                    <a:pt x="1517" y="971"/>
                    <a:pt x="1508" y="881"/>
                    <a:pt x="1446" y="846"/>
                  </a:cubicBezTo>
                  <a:lnTo>
                    <a:pt x="1115" y="623"/>
                  </a:lnTo>
                  <a:cubicBezTo>
                    <a:pt x="1092" y="606"/>
                    <a:pt x="1064" y="598"/>
                    <a:pt x="1038" y="598"/>
                  </a:cubicBezTo>
                  <a:close/>
                  <a:moveTo>
                    <a:pt x="1861" y="1205"/>
                  </a:moveTo>
                  <a:cubicBezTo>
                    <a:pt x="1819" y="1205"/>
                    <a:pt x="1780" y="1226"/>
                    <a:pt x="1758" y="1265"/>
                  </a:cubicBezTo>
                  <a:lnTo>
                    <a:pt x="1535" y="1595"/>
                  </a:lnTo>
                  <a:cubicBezTo>
                    <a:pt x="1490" y="1657"/>
                    <a:pt x="1508" y="1738"/>
                    <a:pt x="1570" y="1782"/>
                  </a:cubicBezTo>
                  <a:cubicBezTo>
                    <a:pt x="1597" y="1800"/>
                    <a:pt x="1624" y="1800"/>
                    <a:pt x="1642" y="1800"/>
                  </a:cubicBezTo>
                  <a:cubicBezTo>
                    <a:pt x="1686" y="1800"/>
                    <a:pt x="1731" y="1782"/>
                    <a:pt x="1758" y="1747"/>
                  </a:cubicBezTo>
                  <a:lnTo>
                    <a:pt x="1981" y="1408"/>
                  </a:lnTo>
                  <a:cubicBezTo>
                    <a:pt x="2016" y="1345"/>
                    <a:pt x="1999" y="1265"/>
                    <a:pt x="1936" y="1229"/>
                  </a:cubicBezTo>
                  <a:cubicBezTo>
                    <a:pt x="1913" y="1212"/>
                    <a:pt x="1886" y="1205"/>
                    <a:pt x="1861" y="1205"/>
                  </a:cubicBezTo>
                  <a:close/>
                  <a:moveTo>
                    <a:pt x="1286" y="2094"/>
                  </a:moveTo>
                  <a:cubicBezTo>
                    <a:pt x="1239" y="2094"/>
                    <a:pt x="1192" y="2116"/>
                    <a:pt x="1169" y="2157"/>
                  </a:cubicBezTo>
                  <a:lnTo>
                    <a:pt x="946" y="2487"/>
                  </a:lnTo>
                  <a:cubicBezTo>
                    <a:pt x="910" y="2550"/>
                    <a:pt x="928" y="2630"/>
                    <a:pt x="982" y="2674"/>
                  </a:cubicBezTo>
                  <a:cubicBezTo>
                    <a:pt x="1008" y="2692"/>
                    <a:pt x="1035" y="2692"/>
                    <a:pt x="1062" y="2692"/>
                  </a:cubicBezTo>
                  <a:cubicBezTo>
                    <a:pt x="1107" y="2692"/>
                    <a:pt x="1142" y="2674"/>
                    <a:pt x="1169" y="2639"/>
                  </a:cubicBezTo>
                  <a:lnTo>
                    <a:pt x="1392" y="2300"/>
                  </a:lnTo>
                  <a:cubicBezTo>
                    <a:pt x="1428" y="2237"/>
                    <a:pt x="1410" y="2157"/>
                    <a:pt x="1356" y="2112"/>
                  </a:cubicBezTo>
                  <a:cubicBezTo>
                    <a:pt x="1335" y="2100"/>
                    <a:pt x="1310" y="2094"/>
                    <a:pt x="1286" y="209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949;p37"/>
          <p:cNvSpPr/>
          <p:nvPr/>
        </p:nvSpPr>
        <p:spPr>
          <a:xfrm flipH="1">
            <a:off x="321546" y="239214"/>
            <a:ext cx="5393453" cy="475203"/>
          </a:xfrm>
          <a:custGeom>
            <a:avLst/>
            <a:gdLst/>
            <a:ahLst/>
            <a:cxnLst/>
            <a:rect l="l" t="t" r="r" b="b"/>
            <a:pathLst>
              <a:path w="61691" h="10209" extrusionOk="0">
                <a:moveTo>
                  <a:pt x="2136" y="1"/>
                </a:moveTo>
                <a:lnTo>
                  <a:pt x="1862" y="466"/>
                </a:lnTo>
                <a:cubicBezTo>
                  <a:pt x="1726" y="700"/>
                  <a:pt x="1714" y="767"/>
                  <a:pt x="1738" y="767"/>
                </a:cubicBezTo>
                <a:cubicBezTo>
                  <a:pt x="1742" y="767"/>
                  <a:pt x="1747" y="765"/>
                  <a:pt x="1753" y="762"/>
                </a:cubicBezTo>
                <a:lnTo>
                  <a:pt x="1753" y="762"/>
                </a:lnTo>
                <a:lnTo>
                  <a:pt x="767" y="1561"/>
                </a:lnTo>
                <a:lnTo>
                  <a:pt x="0" y="1644"/>
                </a:lnTo>
                <a:cubicBezTo>
                  <a:pt x="0" y="1644"/>
                  <a:pt x="1479" y="2465"/>
                  <a:pt x="1671" y="2575"/>
                </a:cubicBezTo>
                <a:cubicBezTo>
                  <a:pt x="1692" y="2584"/>
                  <a:pt x="1686" y="2587"/>
                  <a:pt x="1661" y="2587"/>
                </a:cubicBezTo>
                <a:cubicBezTo>
                  <a:pt x="1585" y="2587"/>
                  <a:pt x="1326" y="2555"/>
                  <a:pt x="1088" y="2555"/>
                </a:cubicBezTo>
                <a:cubicBezTo>
                  <a:pt x="698" y="2555"/>
                  <a:pt x="366" y="2641"/>
                  <a:pt x="986" y="3095"/>
                </a:cubicBezTo>
                <a:cubicBezTo>
                  <a:pt x="2109" y="3944"/>
                  <a:pt x="1424" y="4409"/>
                  <a:pt x="1424" y="4409"/>
                </a:cubicBezTo>
                <a:lnTo>
                  <a:pt x="1452" y="4628"/>
                </a:lnTo>
                <a:lnTo>
                  <a:pt x="1534" y="5422"/>
                </a:lnTo>
                <a:lnTo>
                  <a:pt x="1506" y="6025"/>
                </a:lnTo>
                <a:cubicBezTo>
                  <a:pt x="1496" y="6245"/>
                  <a:pt x="1494" y="6304"/>
                  <a:pt x="1482" y="6304"/>
                </a:cubicBezTo>
                <a:cubicBezTo>
                  <a:pt x="1469" y="6304"/>
                  <a:pt x="1444" y="6223"/>
                  <a:pt x="1381" y="6223"/>
                </a:cubicBezTo>
                <a:cubicBezTo>
                  <a:pt x="1350" y="6223"/>
                  <a:pt x="1311" y="6242"/>
                  <a:pt x="1260" y="6298"/>
                </a:cubicBezTo>
                <a:cubicBezTo>
                  <a:pt x="1013" y="6600"/>
                  <a:pt x="1178" y="6983"/>
                  <a:pt x="1178" y="6983"/>
                </a:cubicBezTo>
                <a:lnTo>
                  <a:pt x="1561" y="7914"/>
                </a:lnTo>
                <a:lnTo>
                  <a:pt x="1397" y="8516"/>
                </a:lnTo>
                <a:cubicBezTo>
                  <a:pt x="1397" y="8516"/>
                  <a:pt x="959" y="8900"/>
                  <a:pt x="1096" y="9201"/>
                </a:cubicBezTo>
                <a:cubicBezTo>
                  <a:pt x="1096" y="9201"/>
                  <a:pt x="657" y="9420"/>
                  <a:pt x="1287" y="9584"/>
                </a:cubicBezTo>
                <a:cubicBezTo>
                  <a:pt x="1557" y="9655"/>
                  <a:pt x="6409" y="9675"/>
                  <a:pt x="11865" y="9675"/>
                </a:cubicBezTo>
                <a:cubicBezTo>
                  <a:pt x="19140" y="9675"/>
                  <a:pt x="27491" y="9639"/>
                  <a:pt x="27491" y="9639"/>
                </a:cubicBezTo>
                <a:cubicBezTo>
                  <a:pt x="27491" y="9639"/>
                  <a:pt x="51311" y="10208"/>
                  <a:pt x="58572" y="10208"/>
                </a:cubicBezTo>
                <a:cubicBezTo>
                  <a:pt x="59739" y="10208"/>
                  <a:pt x="60479" y="10193"/>
                  <a:pt x="60623" y="10159"/>
                </a:cubicBezTo>
                <a:cubicBezTo>
                  <a:pt x="61691" y="9940"/>
                  <a:pt x="60239" y="9502"/>
                  <a:pt x="60239" y="9502"/>
                </a:cubicBezTo>
                <a:lnTo>
                  <a:pt x="60294" y="8407"/>
                </a:lnTo>
                <a:lnTo>
                  <a:pt x="60513" y="7859"/>
                </a:lnTo>
                <a:lnTo>
                  <a:pt x="60431" y="7202"/>
                </a:lnTo>
                <a:cubicBezTo>
                  <a:pt x="60389" y="6947"/>
                  <a:pt x="60379" y="6890"/>
                  <a:pt x="60375" y="6890"/>
                </a:cubicBezTo>
                <a:cubicBezTo>
                  <a:pt x="60372" y="6890"/>
                  <a:pt x="60373" y="6928"/>
                  <a:pt x="60363" y="6928"/>
                </a:cubicBezTo>
                <a:cubicBezTo>
                  <a:pt x="60354" y="6928"/>
                  <a:pt x="60335" y="6894"/>
                  <a:pt x="60294" y="6764"/>
                </a:cubicBezTo>
                <a:cubicBezTo>
                  <a:pt x="60185" y="6326"/>
                  <a:pt x="60760" y="5559"/>
                  <a:pt x="60869" y="4765"/>
                </a:cubicBezTo>
                <a:cubicBezTo>
                  <a:pt x="60979" y="3971"/>
                  <a:pt x="60869" y="4765"/>
                  <a:pt x="60595" y="3752"/>
                </a:cubicBezTo>
                <a:cubicBezTo>
                  <a:pt x="60484" y="3368"/>
                  <a:pt x="60455" y="3267"/>
                  <a:pt x="60460" y="3267"/>
                </a:cubicBezTo>
                <a:lnTo>
                  <a:pt x="60460" y="3267"/>
                </a:lnTo>
                <a:cubicBezTo>
                  <a:pt x="60465" y="3267"/>
                  <a:pt x="60511" y="3387"/>
                  <a:pt x="60534" y="3387"/>
                </a:cubicBezTo>
                <a:cubicBezTo>
                  <a:pt x="60547" y="3387"/>
                  <a:pt x="60553" y="3350"/>
                  <a:pt x="60541" y="3232"/>
                </a:cubicBezTo>
                <a:cubicBezTo>
                  <a:pt x="60513" y="2739"/>
                  <a:pt x="60595" y="740"/>
                  <a:pt x="60595" y="740"/>
                </a:cubicBezTo>
                <a:cubicBezTo>
                  <a:pt x="60595" y="740"/>
                  <a:pt x="58490" y="187"/>
                  <a:pt x="52591" y="187"/>
                </a:cubicBezTo>
                <a:cubicBezTo>
                  <a:pt x="51797" y="187"/>
                  <a:pt x="50934" y="197"/>
                  <a:pt x="49999" y="220"/>
                </a:cubicBezTo>
                <a:cubicBezTo>
                  <a:pt x="42113" y="384"/>
                  <a:pt x="31270" y="302"/>
                  <a:pt x="26615" y="466"/>
                </a:cubicBezTo>
                <a:cubicBezTo>
                  <a:pt x="23780" y="556"/>
                  <a:pt x="20321" y="728"/>
                  <a:pt x="17364" y="728"/>
                </a:cubicBezTo>
                <a:cubicBezTo>
                  <a:pt x="15809" y="728"/>
                  <a:pt x="14394" y="680"/>
                  <a:pt x="13280" y="548"/>
                </a:cubicBezTo>
                <a:cubicBezTo>
                  <a:pt x="10077" y="192"/>
                  <a:pt x="2602" y="110"/>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1;p38"/>
          <p:cNvSpPr txBox="1">
            <a:spLocks/>
          </p:cNvSpPr>
          <p:nvPr/>
        </p:nvSpPr>
        <p:spPr>
          <a:xfrm>
            <a:off x="624749" y="-82657"/>
            <a:ext cx="5090250" cy="10344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atrick Hand"/>
              <a:buNone/>
              <a:defRPr sz="3600" b="1" i="0" u="none" strike="noStrike" cap="none">
                <a:solidFill>
                  <a:schemeClr val="dk1"/>
                </a:solidFill>
                <a:latin typeface="Patrick Hand"/>
                <a:ea typeface="Patrick Hand"/>
                <a:cs typeface="Patrick Hand"/>
                <a:sym typeface="Patrick Han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smtClean="0"/>
              <a:t>Tech News - 22</a:t>
            </a:r>
            <a:endParaRPr lang="en-IN" dirty="0"/>
          </a:p>
        </p:txBody>
      </p:sp>
      <p:sp>
        <p:nvSpPr>
          <p:cNvPr id="5" name="Rectangle 4"/>
          <p:cNvSpPr/>
          <p:nvPr/>
        </p:nvSpPr>
        <p:spPr>
          <a:xfrm>
            <a:off x="624749" y="793695"/>
            <a:ext cx="1362874" cy="461665"/>
          </a:xfrm>
          <a:prstGeom prst="rect">
            <a:avLst/>
          </a:prstGeom>
        </p:spPr>
        <p:txBody>
          <a:bodyPr wrap="none">
            <a:spAutoFit/>
          </a:bodyPr>
          <a:lstStyle/>
          <a:p>
            <a:r>
              <a:rPr lang="en-IN" sz="2400" dirty="0" smtClean="0">
                <a:latin typeface="Patrick Hand" panose="020B0604020202020204" charset="0"/>
              </a:rPr>
              <a:t>Jan - 2021</a:t>
            </a:r>
            <a:endParaRPr lang="en-IN" sz="2400" dirty="0">
              <a:latin typeface="Patrick Hand" panose="020B0604020202020204" charset="0"/>
            </a:endParaRPr>
          </a:p>
        </p:txBody>
      </p:sp>
      <p:pic>
        <p:nvPicPr>
          <p:cNvPr id="3074" name="Picture 2" descr="https://cdn.vox-cdn.com/thumbor/QznVs8nhUmVEZ5IFm1V3N6Y4d0A=/0x0:2040x1360/1200x800/filters:focal(857x517:1183x843)/cdn.vox-cdn.com/uploads/chorus_image/image/68747535/dseifert170808_1901_0003.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2544" y="943138"/>
            <a:ext cx="3081236" cy="2054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77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9"/>
                                        </p:tgtEl>
                                        <p:attrNameLst>
                                          <p:attrName>style.visibility</p:attrName>
                                        </p:attrNameLst>
                                      </p:cBhvr>
                                      <p:to>
                                        <p:strVal val="visible"/>
                                      </p:to>
                                    </p:set>
                                    <p:animEffect transition="in" filter="fade">
                                      <p:cBhvr>
                                        <p:cTn id="7" dur="500"/>
                                        <p:tgtEl>
                                          <p:spTgt spid="12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62">
                                            <p:txEl>
                                              <p:pRg st="0" end="0"/>
                                            </p:txEl>
                                          </p:spTgt>
                                        </p:tgtEl>
                                        <p:attrNameLst>
                                          <p:attrName>style.visibility</p:attrName>
                                        </p:attrNameLst>
                                      </p:cBhvr>
                                      <p:to>
                                        <p:strVal val="visible"/>
                                      </p:to>
                                    </p:set>
                                    <p:animEffect transition="in" filter="fade">
                                      <p:cBhvr>
                                        <p:cTn id="12" dur="500"/>
                                        <p:tgtEl>
                                          <p:spTgt spid="126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60"/>
                                        </p:tgtEl>
                                        <p:attrNameLst>
                                          <p:attrName>style.visibility</p:attrName>
                                        </p:attrNameLst>
                                      </p:cBhvr>
                                      <p:to>
                                        <p:strVal val="visible"/>
                                      </p:to>
                                    </p:set>
                                    <p:animEffect transition="in" filter="fade">
                                      <p:cBhvr>
                                        <p:cTn id="15" dur="500"/>
                                        <p:tgtEl>
                                          <p:spTgt spid="1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 grpId="0"/>
      <p:bldP spid="1260" grpId="0" animBg="1"/>
      <p:bldP spid="1262" grpId="0" build="p"/>
    </p:bldLst>
  </p:timing>
</p:sld>
</file>

<file path=ppt/theme/theme1.xml><?xml version="1.0" encoding="utf-8"?>
<a:theme xmlns:a="http://schemas.openxmlformats.org/drawingml/2006/main" name="Doodles Serendipity by Slidesgo">
  <a:themeElements>
    <a:clrScheme name="Simple Light">
      <a:dk1>
        <a:srgbClr val="49304F"/>
      </a:dk1>
      <a:lt1>
        <a:srgbClr val="FAEADD"/>
      </a:lt1>
      <a:dk2>
        <a:srgbClr val="59BDAB"/>
      </a:dk2>
      <a:lt2>
        <a:srgbClr val="FFB19B"/>
      </a:lt2>
      <a:accent1>
        <a:srgbClr val="FF9595"/>
      </a:accent1>
      <a:accent2>
        <a:srgbClr val="FFFFFF"/>
      </a:accent2>
      <a:accent3>
        <a:srgbClr val="7C6861"/>
      </a:accent3>
      <a:accent4>
        <a:srgbClr val="FFCF57"/>
      </a:accent4>
      <a:accent5>
        <a:srgbClr val="AD95D3"/>
      </a:accent5>
      <a:accent6>
        <a:srgbClr val="C7D3E3"/>
      </a:accent6>
      <a:hlink>
        <a:srgbClr val="59BDA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2322</TotalTime>
  <Words>332</Words>
  <Application>Microsoft Office PowerPoint</Application>
  <PresentationFormat>On-screen Show (16:9)</PresentationFormat>
  <Paragraphs>51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Red Hat Text</vt:lpstr>
      <vt:lpstr>Arial</vt:lpstr>
      <vt:lpstr>Patrick Hand</vt:lpstr>
      <vt:lpstr>Doodles Serendipity by Slidesgo</vt:lpstr>
      <vt:lpstr>Raspberry Pi Master Class Day-22</vt:lpstr>
      <vt:lpstr>01</vt:lpstr>
      <vt:lpstr>PREREQUISITES FOR THIS SESSION</vt:lpstr>
      <vt:lpstr>Webserver </vt:lpstr>
      <vt:lpstr>Installing Libraries</vt:lpstr>
      <vt:lpstr>DEMO SESSION</vt:lpstr>
      <vt:lpstr>PowerPoint Presentation</vt:lpstr>
      <vt:lpstr>PowerPoint Presentation</vt:lpstr>
      <vt:lpstr>Amazon’s Ring now reportedly partners with more than 2,000 US police and fire departments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Doodles Serendipity</dc:title>
  <dc:creator>Sanjay D Champ</dc:creator>
  <cp:lastModifiedBy>Microsoft account</cp:lastModifiedBy>
  <cp:revision>301</cp:revision>
  <dcterms:modified xsi:type="dcterms:W3CDTF">2021-02-02T07:13:11Z</dcterms:modified>
</cp:coreProperties>
</file>