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60" r:id="rId3"/>
    <p:sldId id="258" r:id="rId4"/>
    <p:sldId id="307" r:id="rId5"/>
    <p:sldId id="327" r:id="rId6"/>
    <p:sldId id="328" r:id="rId7"/>
    <p:sldId id="311" r:id="rId8"/>
    <p:sldId id="312" r:id="rId9"/>
    <p:sldId id="318" r:id="rId10"/>
    <p:sldId id="284" r:id="rId11"/>
  </p:sldIdLst>
  <p:sldSz cx="9144000" cy="5143500" type="screen16x9"/>
  <p:notesSz cx="6858000" cy="9144000"/>
  <p:embeddedFontLst>
    <p:embeddedFont>
      <p:font typeface="Red Hat Text" panose="020B0604020202020204" charset="0"/>
      <p:regular r:id="rId13"/>
      <p:bold r:id="rId14"/>
      <p:italic r:id="rId15"/>
      <p:boldItalic r:id="rId16"/>
    </p:embeddedFont>
    <p:embeddedFont>
      <p:font typeface="Patrick Hand"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E6D"/>
    <a:srgbClr val="59BDAB"/>
    <a:srgbClr val="DD5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762"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818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426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3" r:id="rId6"/>
    <p:sldLayoutId id="2147483667" r:id="rId7"/>
    <p:sldLayoutId id="2147483671"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Day-24</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smtClean="0"/>
              <a:t>Video surveillance system using webserver</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a:latin typeface="Patrick Hand" panose="020B0604020202020204" charset="0"/>
              </a:rPr>
              <a:t>“Don’t compare yourself with anyone in this world… if you do so, you are insulting yourself</a:t>
            </a:r>
            <a:r>
              <a:rPr lang="en-US" sz="2000" b="1" dirty="0" smtClean="0">
                <a:latin typeface="Patrick Hand" panose="020B0604020202020204" charset="0"/>
              </a:rPr>
              <a:t>.”</a:t>
            </a:r>
          </a:p>
          <a:p>
            <a:pPr marL="0" lvl="0" indent="0"/>
            <a:r>
              <a:rPr lang="en-US" sz="2000" b="1" dirty="0" smtClean="0">
                <a:latin typeface="Patrick Hand" panose="020B0604020202020204" charset="0"/>
              </a:rPr>
              <a:t>-</a:t>
            </a:r>
            <a:r>
              <a:rPr lang="en-US" sz="2000" b="1" dirty="0" smtClean="0">
                <a:latin typeface="Patrick Hand" panose="020B0604020202020204" charset="0"/>
              </a:rPr>
              <a:t>Bill Gates</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057" y="3146067"/>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Video surveillance system using webserver</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Video surveillance</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Installing </a:t>
            </a:r>
            <a:r>
              <a:rPr lang="en-US" dirty="0" smtClean="0"/>
              <a:t>library &amp; Configurations</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a:t>
            </a:r>
            <a:r>
              <a:rPr lang="en-IN" sz="2400"/>
              <a:t>THIS </a:t>
            </a:r>
            <a:r>
              <a:rPr lang="en-IN" sz="2400" smtClean="0"/>
              <a:t>SESSION</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dirty="0" smtClean="0"/>
              <a:t>USB Camera</a:t>
            </a:r>
            <a:endParaRPr lang="en-US" dirty="0" smtClean="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4555721"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412741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Surveillance system</a:t>
            </a:r>
            <a:endParaRPr dirty="0"/>
          </a:p>
        </p:txBody>
      </p:sp>
      <p:sp>
        <p:nvSpPr>
          <p:cNvPr id="3" name="Rectangle 2"/>
          <p:cNvSpPr/>
          <p:nvPr/>
        </p:nvSpPr>
        <p:spPr>
          <a:xfrm>
            <a:off x="555520" y="1152067"/>
            <a:ext cx="3187805" cy="2308324"/>
          </a:xfrm>
          <a:prstGeom prst="rect">
            <a:avLst/>
          </a:prstGeom>
        </p:spPr>
        <p:txBody>
          <a:bodyPr wrap="square">
            <a:spAutoFit/>
          </a:bodyPr>
          <a:lstStyle/>
          <a:p>
            <a:r>
              <a:rPr lang="en-US" sz="1800" dirty="0">
                <a:solidFill>
                  <a:srgbClr val="49304F"/>
                </a:solidFill>
                <a:latin typeface="Patrick Hand" panose="020B0604020202020204" charset="0"/>
                <a:sym typeface="Red Hat Text"/>
              </a:rPr>
              <a:t>Surveillance systems are an essential part of securing your home or business. These systems can range from wireless home security cameras to sophisticated alarm systems that notify law enforcement at the first sign of trouble.</a:t>
            </a:r>
            <a:endParaRPr lang="en-US" sz="1800" dirty="0">
              <a:solidFill>
                <a:srgbClr val="49304F"/>
              </a:solidFill>
              <a:latin typeface="Patrick Hand" panose="020B0604020202020204" charset="0"/>
              <a:sym typeface="Red Hat Text"/>
            </a:endParaRPr>
          </a:p>
        </p:txBody>
      </p:sp>
      <p:pic>
        <p:nvPicPr>
          <p:cNvPr id="1026" name="Picture 2" descr="IP Camera Systems for complete IP security 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09485"/>
            <a:ext cx="4690120" cy="219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53764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5" y="294075"/>
            <a:ext cx="430591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Library &amp; Configuration</a:t>
            </a:r>
            <a:endParaRPr sz="4400" dirty="0"/>
          </a:p>
        </p:txBody>
      </p:sp>
      <p:sp>
        <p:nvSpPr>
          <p:cNvPr id="2" name="Rectangle 1"/>
          <p:cNvSpPr/>
          <p:nvPr/>
        </p:nvSpPr>
        <p:spPr>
          <a:xfrm>
            <a:off x="932840" y="1074600"/>
            <a:ext cx="5487009" cy="3943644"/>
          </a:xfrm>
          <a:prstGeom prst="rect">
            <a:avLst/>
          </a:prstGeom>
        </p:spPr>
        <p:txBody>
          <a:bodyPr wrap="square">
            <a:spAutoFit/>
          </a:bodyPr>
          <a:lstStyle/>
          <a:p>
            <a:pPr>
              <a:lnSpc>
                <a:spcPct val="150000"/>
              </a:lnSpc>
            </a:pPr>
            <a:r>
              <a:rPr lang="en-US" sz="1200" dirty="0" err="1">
                <a:solidFill>
                  <a:schemeClr val="accent2"/>
                </a:solidFill>
                <a:latin typeface="Patrick Hand" panose="020B0604020202020204" charset="0"/>
                <a:sym typeface="Red Hat Text"/>
              </a:rPr>
              <a:t>sudo</a:t>
            </a:r>
            <a:r>
              <a:rPr lang="en-US" sz="1200" dirty="0">
                <a:solidFill>
                  <a:schemeClr val="accent2"/>
                </a:solidFill>
                <a:latin typeface="Patrick Hand" panose="020B0604020202020204" charset="0"/>
                <a:sym typeface="Red Hat Text"/>
              </a:rPr>
              <a:t> apt-get install </a:t>
            </a:r>
            <a:r>
              <a:rPr lang="en-US" sz="1200" dirty="0" smtClean="0">
                <a:solidFill>
                  <a:schemeClr val="accent2"/>
                </a:solidFill>
                <a:latin typeface="Patrick Hand" panose="020B0604020202020204" charset="0"/>
                <a:sym typeface="Red Hat Text"/>
              </a:rPr>
              <a:t>motion</a:t>
            </a:r>
            <a:endParaRPr lang="en-US" sz="1200" dirty="0">
              <a:solidFill>
                <a:schemeClr val="accent2"/>
              </a:solidFill>
              <a:latin typeface="Patrick Hand" panose="020B0604020202020204" charset="0"/>
              <a:sym typeface="Red Hat Text"/>
            </a:endParaRPr>
          </a:p>
          <a:p>
            <a:pPr>
              <a:lnSpc>
                <a:spcPct val="150000"/>
              </a:lnSpc>
            </a:pPr>
            <a:r>
              <a:rPr lang="en-US" sz="1200" dirty="0" err="1" smtClean="0">
                <a:solidFill>
                  <a:schemeClr val="accent2"/>
                </a:solidFill>
                <a:latin typeface="Patrick Hand" panose="020B0604020202020204" charset="0"/>
                <a:sym typeface="Red Hat Text"/>
              </a:rPr>
              <a:t>lsusb</a:t>
            </a:r>
            <a:endParaRPr lang="en-US" sz="1200" dirty="0">
              <a:solidFill>
                <a:schemeClr val="accent2"/>
              </a:solidFill>
              <a:latin typeface="Patrick Hand" panose="020B0604020202020204" charset="0"/>
              <a:sym typeface="Red Hat Text"/>
            </a:endParaRPr>
          </a:p>
          <a:p>
            <a:pPr>
              <a:lnSpc>
                <a:spcPct val="150000"/>
              </a:lnSpc>
            </a:pPr>
            <a:r>
              <a:rPr lang="en-US" sz="1200" dirty="0" err="1">
                <a:solidFill>
                  <a:schemeClr val="accent2"/>
                </a:solidFill>
                <a:latin typeface="Patrick Hand" panose="020B0604020202020204" charset="0"/>
                <a:sym typeface="Red Hat Text"/>
              </a:rPr>
              <a:t>sudo</a:t>
            </a:r>
            <a:r>
              <a:rPr lang="en-US" sz="1200" dirty="0">
                <a:solidFill>
                  <a:schemeClr val="accent2"/>
                </a:solidFill>
                <a:latin typeface="Patrick Hand" panose="020B0604020202020204" charset="0"/>
                <a:sym typeface="Red Hat Text"/>
              </a:rPr>
              <a:t> </a:t>
            </a:r>
            <a:r>
              <a:rPr lang="en-US" sz="1200" dirty="0" err="1">
                <a:solidFill>
                  <a:schemeClr val="accent2"/>
                </a:solidFill>
                <a:latin typeface="Patrick Hand" panose="020B0604020202020204" charset="0"/>
                <a:sym typeface="Red Hat Text"/>
              </a:rPr>
              <a:t>nano</a:t>
            </a:r>
            <a:r>
              <a:rPr lang="en-US" sz="1200" dirty="0">
                <a:solidFill>
                  <a:schemeClr val="accent2"/>
                </a:solidFill>
                <a:latin typeface="Patrick Hand" panose="020B0604020202020204" charset="0"/>
                <a:sym typeface="Red Hat Text"/>
              </a:rPr>
              <a:t> /</a:t>
            </a:r>
            <a:r>
              <a:rPr lang="en-US" sz="1200" dirty="0" err="1" smtClean="0">
                <a:solidFill>
                  <a:schemeClr val="accent2"/>
                </a:solidFill>
                <a:latin typeface="Patrick Hand" panose="020B0604020202020204" charset="0"/>
                <a:sym typeface="Red Hat Text"/>
              </a:rPr>
              <a:t>etc</a:t>
            </a:r>
            <a:r>
              <a:rPr lang="en-US" sz="1200" dirty="0" smtClean="0">
                <a:solidFill>
                  <a:schemeClr val="accent2"/>
                </a:solidFill>
                <a:latin typeface="Patrick Hand" panose="020B0604020202020204" charset="0"/>
                <a:sym typeface="Red Hat Text"/>
              </a:rPr>
              <a:t>/motion/</a:t>
            </a:r>
            <a:r>
              <a:rPr lang="en-US" sz="1200" dirty="0" err="1" smtClean="0">
                <a:solidFill>
                  <a:schemeClr val="accent2"/>
                </a:solidFill>
                <a:latin typeface="Patrick Hand" panose="020B0604020202020204" charset="0"/>
                <a:sym typeface="Red Hat Text"/>
              </a:rPr>
              <a:t>motion.conf</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ctrl + w</a:t>
            </a:r>
          </a:p>
          <a:p>
            <a:pPr>
              <a:lnSpc>
                <a:spcPct val="150000"/>
              </a:lnSpc>
            </a:pPr>
            <a:r>
              <a:rPr lang="en-US" sz="1200" dirty="0" smtClean="0">
                <a:solidFill>
                  <a:schemeClr val="accent2"/>
                </a:solidFill>
                <a:latin typeface="Patrick Hand" panose="020B0604020202020204" charset="0"/>
                <a:sym typeface="Red Hat Text"/>
              </a:rPr>
              <a:t>daemon</a:t>
            </a:r>
            <a:r>
              <a:rPr lang="en-US" sz="1200" dirty="0">
                <a:solidFill>
                  <a:schemeClr val="accent2"/>
                </a:solidFill>
                <a:latin typeface="Patrick Hand" panose="020B0604020202020204" charset="0"/>
                <a:sym typeface="Red Hat Text"/>
              </a:rPr>
              <a:t>' is ON</a:t>
            </a:r>
          </a:p>
          <a:p>
            <a:pPr>
              <a:lnSpc>
                <a:spcPct val="150000"/>
              </a:lnSpc>
            </a:pPr>
            <a:r>
              <a:rPr lang="en-US" sz="1200" dirty="0" smtClean="0">
                <a:solidFill>
                  <a:schemeClr val="accent2"/>
                </a:solidFill>
                <a:latin typeface="Patrick Hand" panose="020B0604020202020204" charset="0"/>
                <a:sym typeface="Red Hat Text"/>
              </a:rPr>
              <a:t>Set </a:t>
            </a:r>
            <a:r>
              <a:rPr lang="en-US" sz="1200" dirty="0">
                <a:solidFill>
                  <a:schemeClr val="accent2"/>
                </a:solidFill>
                <a:latin typeface="Patrick Hand" panose="020B0604020202020204" charset="0"/>
                <a:sym typeface="Red Hat Text"/>
              </a:rPr>
              <a:t>'width' &amp; 'height' to 640 &amp; 480.</a:t>
            </a:r>
          </a:p>
          <a:p>
            <a:pPr>
              <a:lnSpc>
                <a:spcPct val="150000"/>
              </a:lnSpc>
            </a:pPr>
            <a:r>
              <a:rPr lang="en-US" sz="1200" dirty="0" smtClean="0">
                <a:solidFill>
                  <a:schemeClr val="accent2"/>
                </a:solidFill>
                <a:latin typeface="Patrick Hand" panose="020B0604020202020204" charset="0"/>
                <a:sym typeface="Red Hat Text"/>
              </a:rPr>
              <a:t>'</a:t>
            </a:r>
            <a:r>
              <a:rPr lang="en-US" sz="1200" dirty="0" err="1" smtClean="0">
                <a:solidFill>
                  <a:schemeClr val="accent2"/>
                </a:solidFill>
                <a:latin typeface="Patrick Hand" panose="020B0604020202020204" charset="0"/>
                <a:sym typeface="Red Hat Text"/>
              </a:rPr>
              <a:t>framerate</a:t>
            </a:r>
            <a:r>
              <a:rPr lang="en-US" sz="1200" dirty="0">
                <a:solidFill>
                  <a:schemeClr val="accent2"/>
                </a:solidFill>
                <a:latin typeface="Patrick Hand" panose="020B0604020202020204" charset="0"/>
                <a:sym typeface="Red Hat Text"/>
              </a:rPr>
              <a:t>' anywhere in between 1000 to 1500</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Keep '</a:t>
            </a:r>
            <a:r>
              <a:rPr lang="en-US" sz="1200" dirty="0" err="1">
                <a:solidFill>
                  <a:schemeClr val="accent2"/>
                </a:solidFill>
                <a:latin typeface="Patrick Hand" panose="020B0604020202020204" charset="0"/>
                <a:sym typeface="Red Hat Text"/>
              </a:rPr>
              <a:t>Stream_port</a:t>
            </a:r>
            <a:r>
              <a:rPr lang="en-US" sz="1200" dirty="0">
                <a:solidFill>
                  <a:schemeClr val="accent2"/>
                </a:solidFill>
                <a:latin typeface="Patrick Hand" panose="020B0604020202020204" charset="0"/>
                <a:sym typeface="Red Hat Text"/>
              </a:rPr>
              <a:t>' to 8081</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a:t>
            </a:r>
            <a:r>
              <a:rPr lang="en-US" sz="1200" dirty="0" err="1">
                <a:solidFill>
                  <a:schemeClr val="accent2"/>
                </a:solidFill>
                <a:latin typeface="Patrick Hand" panose="020B0604020202020204" charset="0"/>
                <a:sym typeface="Red Hat Text"/>
              </a:rPr>
              <a:t>Stream_quality</a:t>
            </a:r>
            <a:r>
              <a:rPr lang="en-US" sz="1200" dirty="0">
                <a:solidFill>
                  <a:schemeClr val="accent2"/>
                </a:solidFill>
                <a:latin typeface="Patrick Hand" panose="020B0604020202020204" charset="0"/>
                <a:sym typeface="Red Hat Text"/>
              </a:rPr>
              <a:t>' should be 100</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Change '</a:t>
            </a:r>
            <a:r>
              <a:rPr lang="en-US" sz="1200" dirty="0" err="1">
                <a:solidFill>
                  <a:schemeClr val="accent2"/>
                </a:solidFill>
                <a:latin typeface="Patrick Hand" panose="020B0604020202020204" charset="0"/>
                <a:sym typeface="Red Hat Text"/>
              </a:rPr>
              <a:t>Stream_localhost</a:t>
            </a:r>
            <a:r>
              <a:rPr lang="en-US" sz="1200" dirty="0">
                <a:solidFill>
                  <a:schemeClr val="accent2"/>
                </a:solidFill>
                <a:latin typeface="Patrick Hand" panose="020B0604020202020204" charset="0"/>
                <a:sym typeface="Red Hat Text"/>
              </a:rPr>
              <a:t>' to OFF</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Change '</a:t>
            </a:r>
            <a:r>
              <a:rPr lang="en-US" sz="1200" dirty="0" err="1">
                <a:solidFill>
                  <a:schemeClr val="accent2"/>
                </a:solidFill>
                <a:latin typeface="Patrick Hand" panose="020B0604020202020204" charset="0"/>
                <a:sym typeface="Red Hat Text"/>
              </a:rPr>
              <a:t>webcontrol_localhost</a:t>
            </a:r>
            <a:r>
              <a:rPr lang="en-US" sz="1200" dirty="0">
                <a:solidFill>
                  <a:schemeClr val="accent2"/>
                </a:solidFill>
                <a:latin typeface="Patrick Hand" panose="020B0604020202020204" charset="0"/>
                <a:sym typeface="Red Hat Text"/>
              </a:rPr>
              <a:t>' to OFF</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Set 'quality' to 100</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Set '</a:t>
            </a:r>
            <a:r>
              <a:rPr lang="en-US" sz="1200" dirty="0" err="1">
                <a:solidFill>
                  <a:schemeClr val="accent2"/>
                </a:solidFill>
                <a:latin typeface="Patrick Hand" panose="020B0604020202020204" charset="0"/>
                <a:sym typeface="Red Hat Text"/>
              </a:rPr>
              <a:t>post_capture</a:t>
            </a:r>
            <a:r>
              <a:rPr lang="en-US" sz="1200" dirty="0">
                <a:solidFill>
                  <a:schemeClr val="accent2"/>
                </a:solidFill>
                <a:latin typeface="Patrick Hand" panose="020B0604020202020204" charset="0"/>
                <a:sym typeface="Red Hat Text"/>
              </a:rPr>
              <a:t>' to 5</a:t>
            </a:r>
            <a:r>
              <a:rPr lang="en-US" sz="1200" dirty="0" smtClean="0">
                <a:solidFill>
                  <a:schemeClr val="accent2"/>
                </a:solidFill>
                <a:latin typeface="Patrick Hand" panose="020B0604020202020204" charset="0"/>
                <a:sym typeface="Red Hat Text"/>
              </a:rPr>
              <a:t>.</a:t>
            </a:r>
            <a:endParaRPr lang="en-US" sz="1200" dirty="0">
              <a:solidFill>
                <a:schemeClr val="accent2"/>
              </a:solidFill>
              <a:latin typeface="Patrick Hand" panose="020B0604020202020204" charset="0"/>
              <a:sym typeface="Red Hat Text"/>
            </a:endParaRPr>
          </a:p>
          <a:p>
            <a:pPr>
              <a:lnSpc>
                <a:spcPct val="150000"/>
              </a:lnSpc>
            </a:pPr>
            <a:r>
              <a:rPr lang="en-US" sz="1200" dirty="0">
                <a:solidFill>
                  <a:schemeClr val="accent2"/>
                </a:solidFill>
                <a:latin typeface="Patrick Hand" panose="020B0604020202020204" charset="0"/>
                <a:sym typeface="Red Hat Text"/>
              </a:rPr>
              <a:t>ctrl + </a:t>
            </a:r>
            <a:r>
              <a:rPr lang="en-US" sz="1200" dirty="0" smtClean="0">
                <a:solidFill>
                  <a:schemeClr val="accent2"/>
                </a:solidFill>
                <a:latin typeface="Patrick Hand" panose="020B0604020202020204" charset="0"/>
                <a:sym typeface="Red Hat Text"/>
              </a:rPr>
              <a:t>x</a:t>
            </a:r>
            <a:endParaRPr lang="en-US" sz="1200" dirty="0">
              <a:solidFill>
                <a:schemeClr val="accent2"/>
              </a:solidFill>
              <a:latin typeface="Patrick Hand" panose="020B0604020202020204" charset="0"/>
              <a:sym typeface="Red Hat Text"/>
            </a:endParaRPr>
          </a:p>
        </p:txBody>
      </p:sp>
      <p:sp>
        <p:nvSpPr>
          <p:cNvPr id="3" name="Rectangle 2"/>
          <p:cNvSpPr/>
          <p:nvPr/>
        </p:nvSpPr>
        <p:spPr>
          <a:xfrm>
            <a:off x="4133849" y="1730618"/>
            <a:ext cx="4572000" cy="2031325"/>
          </a:xfrm>
          <a:prstGeom prst="rect">
            <a:avLst/>
          </a:prstGeom>
        </p:spPr>
        <p:txBody>
          <a:bodyPr>
            <a:spAutoFit/>
          </a:bodyPr>
          <a:lstStyle/>
          <a:p>
            <a:pPr>
              <a:lnSpc>
                <a:spcPct val="150000"/>
              </a:lnSpc>
            </a:pPr>
            <a:r>
              <a:rPr lang="en-US" dirty="0" err="1" smtClean="0">
                <a:solidFill>
                  <a:schemeClr val="accent2"/>
                </a:solidFill>
                <a:latin typeface="Patrick Hand" panose="020B0604020202020204" charset="0"/>
                <a:sym typeface="Red Hat Text"/>
              </a:rPr>
              <a:t>sudo</a:t>
            </a:r>
            <a:r>
              <a:rPr lang="en-US" dirty="0" smtClean="0">
                <a:solidFill>
                  <a:schemeClr val="accent2"/>
                </a:solidFill>
                <a:latin typeface="Patrick Hand" panose="020B0604020202020204" charset="0"/>
                <a:sym typeface="Red Hat Text"/>
              </a:rPr>
              <a:t> </a:t>
            </a:r>
            <a:r>
              <a:rPr lang="en-US" dirty="0" err="1">
                <a:solidFill>
                  <a:schemeClr val="accent2"/>
                </a:solidFill>
                <a:latin typeface="Patrick Hand" panose="020B0604020202020204" charset="0"/>
                <a:sym typeface="Red Hat Text"/>
              </a:rPr>
              <a:t>nano</a:t>
            </a:r>
            <a:r>
              <a:rPr lang="en-US" dirty="0">
                <a:solidFill>
                  <a:schemeClr val="accent2"/>
                </a:solidFill>
                <a:latin typeface="Patrick Hand" panose="020B0604020202020204" charset="0"/>
                <a:sym typeface="Red Hat Text"/>
              </a:rPr>
              <a:t> /</a:t>
            </a:r>
            <a:r>
              <a:rPr lang="en-US" dirty="0" err="1">
                <a:solidFill>
                  <a:schemeClr val="accent2"/>
                </a:solidFill>
                <a:latin typeface="Patrick Hand" panose="020B0604020202020204" charset="0"/>
                <a:sym typeface="Red Hat Text"/>
              </a:rPr>
              <a:t>etc</a:t>
            </a:r>
            <a:r>
              <a:rPr lang="en-US" dirty="0">
                <a:solidFill>
                  <a:schemeClr val="accent2"/>
                </a:solidFill>
                <a:latin typeface="Patrick Hand" panose="020B0604020202020204" charset="0"/>
                <a:sym typeface="Red Hat Text"/>
              </a:rPr>
              <a:t>/default/motion </a:t>
            </a:r>
          </a:p>
          <a:p>
            <a:pPr>
              <a:lnSpc>
                <a:spcPct val="150000"/>
              </a:lnSpc>
            </a:pPr>
            <a:r>
              <a:rPr lang="en-US" dirty="0">
                <a:solidFill>
                  <a:schemeClr val="accent2"/>
                </a:solidFill>
                <a:latin typeface="Patrick Hand" panose="020B0604020202020204" charset="0"/>
                <a:sym typeface="Red Hat Text"/>
              </a:rPr>
              <a:t> </a:t>
            </a:r>
            <a:r>
              <a:rPr lang="en-US" dirty="0" err="1">
                <a:solidFill>
                  <a:schemeClr val="accent2"/>
                </a:solidFill>
                <a:latin typeface="Patrick Hand" panose="020B0604020202020204" charset="0"/>
                <a:sym typeface="Red Hat Text"/>
              </a:rPr>
              <a:t>start_motion_daemon</a:t>
            </a:r>
            <a:r>
              <a:rPr lang="en-US" dirty="0">
                <a:solidFill>
                  <a:schemeClr val="accent2"/>
                </a:solidFill>
                <a:latin typeface="Patrick Hand" panose="020B0604020202020204" charset="0"/>
                <a:sym typeface="Red Hat Text"/>
              </a:rPr>
              <a:t> ' to yes</a:t>
            </a:r>
            <a:r>
              <a:rPr lang="en-US" dirty="0" smtClean="0">
                <a:solidFill>
                  <a:schemeClr val="accent2"/>
                </a:solidFill>
                <a:latin typeface="Patrick Hand" panose="020B0604020202020204" charset="0"/>
                <a:sym typeface="Red Hat Text"/>
              </a:rPr>
              <a:t>.</a:t>
            </a:r>
            <a:endParaRPr lang="en-US" dirty="0">
              <a:solidFill>
                <a:schemeClr val="accent2"/>
              </a:solidFill>
              <a:latin typeface="Patrick Hand" panose="020B0604020202020204" charset="0"/>
              <a:sym typeface="Red Hat Text"/>
            </a:endParaRPr>
          </a:p>
          <a:p>
            <a:pPr>
              <a:lnSpc>
                <a:spcPct val="150000"/>
              </a:lnSpc>
            </a:pPr>
            <a:r>
              <a:rPr lang="en-US" dirty="0" err="1" smtClean="0">
                <a:solidFill>
                  <a:schemeClr val="accent2"/>
                </a:solidFill>
                <a:latin typeface="Patrick Hand" panose="020B0604020202020204" charset="0"/>
                <a:sym typeface="Red Hat Text"/>
              </a:rPr>
              <a:t>sudo</a:t>
            </a:r>
            <a:r>
              <a:rPr lang="en-US" dirty="0" smtClean="0">
                <a:solidFill>
                  <a:schemeClr val="accent2"/>
                </a:solidFill>
                <a:latin typeface="Patrick Hand" panose="020B0604020202020204" charset="0"/>
                <a:sym typeface="Red Hat Text"/>
              </a:rPr>
              <a:t> </a:t>
            </a:r>
            <a:r>
              <a:rPr lang="en-US" dirty="0">
                <a:solidFill>
                  <a:schemeClr val="accent2"/>
                </a:solidFill>
                <a:latin typeface="Patrick Hand" panose="020B0604020202020204" charset="0"/>
                <a:sym typeface="Red Hat Text"/>
              </a:rPr>
              <a:t>service motion </a:t>
            </a:r>
            <a:r>
              <a:rPr lang="en-US" dirty="0" smtClean="0">
                <a:solidFill>
                  <a:schemeClr val="accent2"/>
                </a:solidFill>
                <a:latin typeface="Patrick Hand" panose="020B0604020202020204" charset="0"/>
                <a:sym typeface="Red Hat Text"/>
              </a:rPr>
              <a:t>restart</a:t>
            </a:r>
            <a:endParaRPr lang="en-US" dirty="0">
              <a:solidFill>
                <a:schemeClr val="accent2"/>
              </a:solidFill>
              <a:latin typeface="Patrick Hand" panose="020B0604020202020204" charset="0"/>
              <a:sym typeface="Red Hat Text"/>
            </a:endParaRPr>
          </a:p>
          <a:p>
            <a:pPr>
              <a:lnSpc>
                <a:spcPct val="150000"/>
              </a:lnSpc>
            </a:pPr>
            <a:r>
              <a:rPr lang="en-US" dirty="0" err="1">
                <a:solidFill>
                  <a:schemeClr val="accent2"/>
                </a:solidFill>
                <a:latin typeface="Patrick Hand" panose="020B0604020202020204" charset="0"/>
                <a:sym typeface="Red Hat Text"/>
              </a:rPr>
              <a:t>sudo</a:t>
            </a:r>
            <a:r>
              <a:rPr lang="en-US" dirty="0">
                <a:solidFill>
                  <a:schemeClr val="accent2"/>
                </a:solidFill>
                <a:latin typeface="Patrick Hand" panose="020B0604020202020204" charset="0"/>
                <a:sym typeface="Red Hat Text"/>
              </a:rPr>
              <a:t> </a:t>
            </a:r>
            <a:r>
              <a:rPr lang="en-US" dirty="0" smtClean="0">
                <a:solidFill>
                  <a:schemeClr val="accent2"/>
                </a:solidFill>
                <a:latin typeface="Patrick Hand" panose="020B0604020202020204" charset="0"/>
                <a:sym typeface="Red Hat Text"/>
              </a:rPr>
              <a:t>motion</a:t>
            </a:r>
            <a:endParaRPr lang="en-US" dirty="0">
              <a:solidFill>
                <a:schemeClr val="accent2"/>
              </a:solidFill>
              <a:latin typeface="Patrick Hand" panose="020B0604020202020204" charset="0"/>
              <a:sym typeface="Red Hat Text"/>
            </a:endParaRPr>
          </a:p>
          <a:p>
            <a:pPr>
              <a:lnSpc>
                <a:spcPct val="150000"/>
              </a:lnSpc>
            </a:pPr>
            <a:endParaRPr lang="en-US" dirty="0">
              <a:solidFill>
                <a:schemeClr val="accent2"/>
              </a:solidFill>
              <a:latin typeface="Patrick Hand" panose="020B0604020202020204" charset="0"/>
              <a:sym typeface="Red Hat Text"/>
            </a:endParaRPr>
          </a:p>
          <a:p>
            <a:pPr>
              <a:lnSpc>
                <a:spcPct val="150000"/>
              </a:lnSpc>
            </a:pPr>
            <a:r>
              <a:rPr lang="en-US" dirty="0">
                <a:solidFill>
                  <a:schemeClr val="accent2"/>
                </a:solidFill>
                <a:latin typeface="Patrick Hand" panose="020B0604020202020204" charset="0"/>
                <a:sym typeface="Red Hat Text"/>
              </a:rPr>
              <a:t>192.168.0.107:8081</a:t>
            </a:r>
            <a:endParaRPr lang="en-US" dirty="0">
              <a:solidFill>
                <a:schemeClr val="accent2"/>
              </a:solidFill>
              <a:latin typeface="Patrick Hand" panose="020B0604020202020204" charset="0"/>
              <a:sym typeface="Red Hat Text"/>
            </a:endParaRPr>
          </a:p>
        </p:txBody>
      </p:sp>
    </p:spTree>
    <p:extLst>
      <p:ext uri="{BB962C8B-B14F-4D97-AF65-F5344CB8AC3E}">
        <p14:creationId xmlns:p14="http://schemas.microsoft.com/office/powerpoint/2010/main" val="55941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2214951" y="1608200"/>
            <a:ext cx="4385874" cy="2030350"/>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2184621" y="2337025"/>
            <a:ext cx="441620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smtClean="0"/>
              <a:t>DEMO</a:t>
            </a:r>
            <a:br>
              <a:rPr lang="en" sz="6000" dirty="0" smtClean="0"/>
            </a:br>
            <a:r>
              <a:rPr lang="en" sz="6000" dirty="0" smtClean="0"/>
              <a:t>SESSION</a:t>
            </a:r>
            <a:endParaRPr sz="6000" dirty="0"/>
          </a:p>
        </p:txBody>
      </p:sp>
    </p:spTree>
    <p:extLst>
      <p:ext uri="{BB962C8B-B14F-4D97-AF65-F5344CB8AC3E}">
        <p14:creationId xmlns:p14="http://schemas.microsoft.com/office/powerpoint/2010/main" val="317310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1609553" y="4250195"/>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Q24 </a:t>
            </a:r>
            <a:r>
              <a:rPr lang="en-US" dirty="0" smtClean="0"/>
              <a:t>– Discussion</a:t>
            </a:r>
            <a:endParaRPr lang="en-IN" dirty="0"/>
          </a:p>
        </p:txBody>
      </p:sp>
      <p:sp>
        <p:nvSpPr>
          <p:cNvPr id="3" name="Subtitle 2"/>
          <p:cNvSpPr>
            <a:spLocks noGrp="1"/>
          </p:cNvSpPr>
          <p:nvPr>
            <p:ph type="subTitle" idx="1"/>
          </p:nvPr>
        </p:nvSpPr>
        <p:spPr>
          <a:xfrm>
            <a:off x="1519966" y="4183072"/>
            <a:ext cx="2905549" cy="502200"/>
          </a:xfrm>
        </p:spPr>
        <p:txBody>
          <a:bodyPr/>
          <a:lstStyle/>
          <a:p>
            <a:r>
              <a:rPr lang="en-US" dirty="0" smtClean="0">
                <a:latin typeface="Patrick Hand" panose="020B0604020202020204" charset="0"/>
              </a:rPr>
              <a:t>How </a:t>
            </a:r>
            <a:r>
              <a:rPr lang="en-US" dirty="0" smtClean="0">
                <a:latin typeface="Patrick Hand" panose="020B0604020202020204" charset="0"/>
              </a:rPr>
              <a:t>GPS </a:t>
            </a:r>
            <a:r>
              <a:rPr lang="en-US" dirty="0" smtClean="0">
                <a:latin typeface="Patrick Hand" panose="020B0604020202020204" charset="0"/>
              </a:rPr>
              <a:t>works?</a:t>
            </a:r>
            <a:endParaRPr lang="en-IN" dirty="0">
              <a:latin typeface="Patrick Hand" panose="020B0604020202020204" charset="0"/>
            </a:endParaRPr>
          </a:p>
        </p:txBody>
      </p:sp>
      <p:sp>
        <p:nvSpPr>
          <p:cNvPr id="2" name="Rectangle 1"/>
          <p:cNvSpPr/>
          <p:nvPr/>
        </p:nvSpPr>
        <p:spPr>
          <a:xfrm>
            <a:off x="5490843" y="1574672"/>
            <a:ext cx="3478837" cy="3170099"/>
          </a:xfrm>
          <a:prstGeom prst="rect">
            <a:avLst/>
          </a:prstGeom>
        </p:spPr>
        <p:txBody>
          <a:bodyPr wrap="none">
            <a:spAutoFit/>
          </a:bodyPr>
          <a:lstStyle/>
          <a:p>
            <a:r>
              <a:rPr lang="en-US" sz="2000" dirty="0" smtClean="0">
                <a:solidFill>
                  <a:schemeClr val="accent2"/>
                </a:solidFill>
                <a:latin typeface="Patrick Hand" panose="020B0604020202020204" charset="0"/>
                <a:sym typeface="Red Hat Text"/>
              </a:rPr>
              <a:t>No Internet or mobile Network</a:t>
            </a:r>
          </a:p>
          <a:p>
            <a:endParaRPr lang="en-US" sz="2000" dirty="0">
              <a:solidFill>
                <a:schemeClr val="accent2"/>
              </a:solidFill>
              <a:latin typeface="Patrick Hand" panose="020B0604020202020204" charset="0"/>
              <a:sym typeface="Red Hat Text"/>
            </a:endParaRP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Satellite</a:t>
            </a: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Ground station  - Uses radar to </a:t>
            </a:r>
          </a:p>
          <a:p>
            <a:pPr lvl="1"/>
            <a:r>
              <a:rPr lang="en-US" sz="2000" dirty="0">
                <a:solidFill>
                  <a:schemeClr val="accent2"/>
                </a:solidFill>
                <a:latin typeface="Patrick Hand" panose="020B0604020202020204" charset="0"/>
                <a:sym typeface="Red Hat Text"/>
              </a:rPr>
              <a:t> </a:t>
            </a:r>
            <a:r>
              <a:rPr lang="en-US" sz="2000" dirty="0" smtClean="0">
                <a:solidFill>
                  <a:schemeClr val="accent2"/>
                </a:solidFill>
                <a:latin typeface="Patrick Hand" panose="020B0604020202020204" charset="0"/>
                <a:sym typeface="Red Hat Text"/>
              </a:rPr>
              <a:t>     find satellite location</a:t>
            </a: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R</a:t>
            </a:r>
            <a:r>
              <a:rPr lang="en-US" sz="2000" dirty="0" smtClean="0">
                <a:solidFill>
                  <a:schemeClr val="accent2"/>
                </a:solidFill>
                <a:latin typeface="Patrick Hand" panose="020B0604020202020204" charset="0"/>
                <a:sym typeface="Red Hat Text"/>
              </a:rPr>
              <a:t>eceiver</a:t>
            </a:r>
          </a:p>
          <a:p>
            <a:pPr marL="342900" indent="-342900">
              <a:buFont typeface="Arial" panose="020B0604020202020204" pitchFamily="34" charset="0"/>
              <a:buChar char="•"/>
            </a:pPr>
            <a:endParaRPr lang="en-US" sz="2000" dirty="0">
              <a:solidFill>
                <a:schemeClr val="accent2"/>
              </a:solidFill>
              <a:latin typeface="Patrick Hand" panose="020B0604020202020204" charset="0"/>
              <a:sym typeface="Red Hat Text"/>
            </a:endParaRP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32 Satellite</a:t>
            </a: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4 Satellite minimum</a:t>
            </a:r>
          </a:p>
          <a:p>
            <a:pPr marL="342900" indent="-342900">
              <a:buFont typeface="Arial" panose="020B0604020202020204" pitchFamily="34" charset="0"/>
              <a:buChar char="•"/>
            </a:pPr>
            <a:r>
              <a:rPr lang="en-US" sz="2000" dirty="0" smtClean="0">
                <a:solidFill>
                  <a:schemeClr val="accent2"/>
                </a:solidFill>
                <a:latin typeface="Patrick Hand" panose="020B0604020202020204" charset="0"/>
                <a:sym typeface="Red Hat Text"/>
              </a:rPr>
              <a:t>3-D Trilateration</a:t>
            </a:r>
            <a:endParaRPr lang="en-US" sz="2000" dirty="0" smtClean="0">
              <a:solidFill>
                <a:schemeClr val="accent2"/>
              </a:solidFill>
              <a:latin typeface="Patrick Hand" panose="020B0604020202020204" charset="0"/>
              <a:sym typeface="Red Hat Text"/>
            </a:endParaRPr>
          </a:p>
        </p:txBody>
      </p:sp>
      <p:pic>
        <p:nvPicPr>
          <p:cNvPr id="58" name="Picture 2" descr="How does GPS work?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42" y="1427723"/>
            <a:ext cx="4327427" cy="243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Q24 – Discussion</a:t>
            </a:r>
            <a:endParaRPr lang="en-IN" dirty="0"/>
          </a:p>
        </p:txBody>
      </p:sp>
      <p:sp>
        <p:nvSpPr>
          <p:cNvPr id="2" name="Rectangle 1"/>
          <p:cNvSpPr/>
          <p:nvPr/>
        </p:nvSpPr>
        <p:spPr>
          <a:xfrm>
            <a:off x="3792924" y="4482372"/>
            <a:ext cx="2223009" cy="307777"/>
          </a:xfrm>
          <a:prstGeom prst="rect">
            <a:avLst/>
          </a:prstGeom>
        </p:spPr>
        <p:txBody>
          <a:bodyPr wrap="square">
            <a:spAutoFit/>
          </a:bodyPr>
          <a:lstStyle/>
          <a:p>
            <a:r>
              <a:rPr lang="en-US" dirty="0" smtClean="0">
                <a:latin typeface="Patrick Hand" panose="020B0604020202020204" charset="0"/>
              </a:rPr>
              <a:t>How </a:t>
            </a:r>
            <a:r>
              <a:rPr lang="en-US" dirty="0" smtClean="0">
                <a:latin typeface="Patrick Hand" panose="020B0604020202020204" charset="0"/>
              </a:rPr>
              <a:t>Electric car works</a:t>
            </a:r>
            <a:r>
              <a:rPr lang="en-US" dirty="0" smtClean="0">
                <a:latin typeface="Patrick Hand" panose="020B0604020202020204" charset="0"/>
              </a:rPr>
              <a:t>?</a:t>
            </a:r>
            <a:endParaRPr lang="en-IN" dirty="0">
              <a:latin typeface="Patrick Hand" panose="020B0604020202020204" charset="0"/>
            </a:endParaRPr>
          </a:p>
        </p:txBody>
      </p:sp>
      <p:pic>
        <p:nvPicPr>
          <p:cNvPr id="4" name="Picture 3"/>
          <p:cNvPicPr>
            <a:picLocks noChangeAspect="1"/>
          </p:cNvPicPr>
          <p:nvPr/>
        </p:nvPicPr>
        <p:blipFill>
          <a:blip r:embed="rId3"/>
          <a:stretch>
            <a:fillRect/>
          </a:stretch>
        </p:blipFill>
        <p:spPr>
          <a:xfrm>
            <a:off x="2754215" y="1477472"/>
            <a:ext cx="3894715" cy="2278541"/>
          </a:xfrm>
          <a:prstGeom prst="rect">
            <a:avLst/>
          </a:prstGeom>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342212" y="1147961"/>
            <a:ext cx="4534582" cy="2368500"/>
          </a:xfrm>
          <a:prstGeom prst="rect">
            <a:avLst/>
          </a:prstGeom>
        </p:spPr>
        <p:txBody>
          <a:bodyPr spcFirstLastPara="1" wrap="square" lIns="0" tIns="0" rIns="0" bIns="0" anchor="ctr" anchorCtr="0">
            <a:noAutofit/>
          </a:bodyPr>
          <a:lstStyle/>
          <a:p>
            <a:pPr lvl="0"/>
            <a:r>
              <a:rPr lang="en-US" sz="3200" dirty="0" err="1"/>
              <a:t>SpaceX</a:t>
            </a:r>
            <a:r>
              <a:rPr lang="en-US" sz="3200" dirty="0"/>
              <a:t> Starship prototype rocket explodes on landing after </a:t>
            </a:r>
            <a:r>
              <a:rPr lang="en-US" sz="3200" dirty="0" smtClean="0"/>
              <a:t>test launch</a:t>
            </a:r>
            <a:endParaRPr lang="en-US" sz="3200" dirty="0"/>
          </a:p>
        </p:txBody>
      </p:sp>
      <p:sp>
        <p:nvSpPr>
          <p:cNvPr id="1260" name="Google Shape;1260;p42"/>
          <p:cNvSpPr/>
          <p:nvPr/>
        </p:nvSpPr>
        <p:spPr>
          <a:xfrm flipH="1">
            <a:off x="600495" y="3432688"/>
            <a:ext cx="8343479" cy="1698766"/>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1022947" y="4000125"/>
            <a:ext cx="7506690" cy="475200"/>
          </a:xfrm>
          <a:prstGeom prst="rect">
            <a:avLst/>
          </a:prstGeom>
        </p:spPr>
        <p:txBody>
          <a:bodyPr spcFirstLastPara="1" wrap="square" lIns="0" tIns="0" rIns="0" bIns="0" anchor="ctr" anchorCtr="0">
            <a:noAutofit/>
          </a:bodyPr>
          <a:lstStyle/>
          <a:p>
            <a:pPr marL="0" lvl="0" indent="0"/>
            <a:r>
              <a:rPr lang="en-US" dirty="0" err="1">
                <a:solidFill>
                  <a:srgbClr val="6A5E6D"/>
                </a:solidFill>
                <a:latin typeface="Patrick Hand" panose="020B0604020202020204" charset="0"/>
              </a:rPr>
              <a:t>SpaceX</a:t>
            </a:r>
            <a:r>
              <a:rPr lang="en-US" dirty="0">
                <a:solidFill>
                  <a:srgbClr val="6A5E6D"/>
                </a:solidFill>
                <a:latin typeface="Patrick Hand" panose="020B0604020202020204" charset="0"/>
              </a:rPr>
              <a:t> launched a 16-story prototype of its Starship Mars rocket system 10 kilometers (6.2 miles) above Boca </a:t>
            </a:r>
            <a:r>
              <a:rPr lang="en-US" dirty="0" err="1">
                <a:solidFill>
                  <a:srgbClr val="6A5E6D"/>
                </a:solidFill>
                <a:latin typeface="Patrick Hand" panose="020B0604020202020204" charset="0"/>
              </a:rPr>
              <a:t>Chica</a:t>
            </a:r>
            <a:r>
              <a:rPr lang="en-US" dirty="0">
                <a:solidFill>
                  <a:srgbClr val="6A5E6D"/>
                </a:solidFill>
                <a:latin typeface="Patrick Hand" panose="020B0604020202020204" charset="0"/>
              </a:rPr>
              <a:t>, Texas on Tuesday.</a:t>
            </a:r>
          </a:p>
          <a:p>
            <a:pPr marL="0" lvl="0" indent="0"/>
            <a:r>
              <a:rPr lang="en-US" dirty="0">
                <a:solidFill>
                  <a:srgbClr val="6A5E6D"/>
                </a:solidFill>
                <a:latin typeface="Patrick Hand" panose="020B0604020202020204" charset="0"/>
              </a:rPr>
              <a:t>The prototype, called SN9, was supposed to attempt a soft landing, but the spaceship slammed into the ground sideways and exploded.</a:t>
            </a:r>
          </a:p>
          <a:p>
            <a:pPr marL="0" lvl="0" indent="0"/>
            <a:r>
              <a:rPr lang="en-US" dirty="0">
                <a:solidFill>
                  <a:srgbClr val="6A5E6D"/>
                </a:solidFill>
                <a:latin typeface="Patrick Hand" panose="020B0604020202020204" charset="0"/>
              </a:rPr>
              <a:t>This is the second time the aerospace company, founded by Elon Musk, has launched such an ambitious Starship flight and seen the vehicle destroyed upon landing.</a:t>
            </a:r>
            <a:endParaRPr lang="en-US" b="1" dirty="0">
              <a:solidFill>
                <a:srgbClr val="6A5E6D"/>
              </a:solidFill>
              <a:latin typeface="Patrick Hand" panose="020B0604020202020204" charset="0"/>
            </a:endParaRPr>
          </a:p>
        </p:txBody>
      </p:sp>
      <p:grpSp>
        <p:nvGrpSpPr>
          <p:cNvPr id="1263" name="Google Shape;1263;p42"/>
          <p:cNvGrpSpPr/>
          <p:nvPr/>
        </p:nvGrpSpPr>
        <p:grpSpPr>
          <a:xfrm>
            <a:off x="4976541" y="1677699"/>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a:t>
            </a:r>
            <a:r>
              <a:rPr lang="en-IN" dirty="0" smtClean="0"/>
              <a:t>24</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3074" name="Picture 2" descr="SpaceX's new Starship rocket prototype soared 6 miles above Texas, but exploded during a landing attem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160" y="1236311"/>
            <a:ext cx="2972456" cy="167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2">
                                            <p:txEl>
                                              <p:pRg st="1" end="1"/>
                                            </p:txEl>
                                          </p:spTgt>
                                        </p:tgtEl>
                                        <p:attrNameLst>
                                          <p:attrName>style.visibility</p:attrName>
                                        </p:attrNameLst>
                                      </p:cBhvr>
                                      <p:to>
                                        <p:strVal val="visible"/>
                                      </p:to>
                                    </p:set>
                                    <p:animEffect transition="in" filter="fade">
                                      <p:cBhvr>
                                        <p:cTn id="17" dur="500"/>
                                        <p:tgtEl>
                                          <p:spTgt spid="126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62">
                                            <p:txEl>
                                              <p:pRg st="2" end="2"/>
                                            </p:txEl>
                                          </p:spTgt>
                                        </p:tgtEl>
                                        <p:attrNameLst>
                                          <p:attrName>style.visibility</p:attrName>
                                        </p:attrNameLst>
                                      </p:cBhvr>
                                      <p:to>
                                        <p:strVal val="visible"/>
                                      </p:to>
                                    </p:set>
                                    <p:animEffect transition="in" filter="fade">
                                      <p:cBhvr>
                                        <p:cTn id="22" dur="500"/>
                                        <p:tgtEl>
                                          <p:spTgt spid="1262">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60"/>
                                        </p:tgtEl>
                                        <p:attrNameLst>
                                          <p:attrName>style.visibility</p:attrName>
                                        </p:attrNameLst>
                                      </p:cBhvr>
                                      <p:to>
                                        <p:strVal val="visible"/>
                                      </p:to>
                                    </p:set>
                                    <p:animEffect transition="in" filter="fade">
                                      <p:cBhvr>
                                        <p:cTn id="2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2544</TotalTime>
  <Words>367</Words>
  <Application>Microsoft Office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Red Hat Text</vt:lpstr>
      <vt:lpstr>Patrick Hand</vt:lpstr>
      <vt:lpstr>Doodles Serendipity by Slidesgo</vt:lpstr>
      <vt:lpstr>Raspberry Pi Master Class Day-24</vt:lpstr>
      <vt:lpstr>01</vt:lpstr>
      <vt:lpstr>PREREQUISITES FOR THIS SESSION</vt:lpstr>
      <vt:lpstr>Surveillance system</vt:lpstr>
      <vt:lpstr>Library &amp; Configuration</vt:lpstr>
      <vt:lpstr>DEMO SESSION</vt:lpstr>
      <vt:lpstr>PowerPoint Presentation</vt:lpstr>
      <vt:lpstr>PowerPoint Presentation</vt:lpstr>
      <vt:lpstr>SpaceX Starship prototype rocket explodes on landing after test launch</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323</cp:revision>
  <dcterms:modified xsi:type="dcterms:W3CDTF">2021-02-03T06:10:02Z</dcterms:modified>
</cp:coreProperties>
</file>