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1" r:id="rId9"/>
    <p:sldId id="269" r:id="rId10"/>
    <p:sldId id="270" r:id="rId11"/>
    <p:sldId id="271" r:id="rId12"/>
    <p:sldId id="273" r:id="rId13"/>
    <p:sldId id="275" r:id="rId14"/>
    <p:sldId id="276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5D5D"/>
    <a:srgbClr val="32C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2B1F9-A9C6-4BB7-9961-F24BBB97DB82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9233-EDE7-46E4-9CDA-636E3912A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36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F2D66-1B87-456B-8EA3-31B9E9F90B1C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FBEF-8618-4F59-B915-AFF0E5D35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8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3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2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5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6" indent="0">
              <a:buNone/>
              <a:defRPr sz="2000" b="1"/>
            </a:lvl2pPr>
            <a:lvl3pPr marL="914311" indent="0">
              <a:buNone/>
              <a:defRPr sz="18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8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9" indent="0">
              <a:buNone/>
              <a:defRPr sz="1600" b="1"/>
            </a:lvl8pPr>
            <a:lvl9pPr marL="36572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6" indent="0">
              <a:buNone/>
              <a:defRPr sz="2000" b="1"/>
            </a:lvl2pPr>
            <a:lvl3pPr marL="914311" indent="0">
              <a:buNone/>
              <a:defRPr sz="18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8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9" indent="0">
              <a:buNone/>
              <a:defRPr sz="1600" b="1"/>
            </a:lvl8pPr>
            <a:lvl9pPr marL="36572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4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8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1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6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8" indent="0">
              <a:buNone/>
              <a:defRPr sz="900"/>
            </a:lvl6pPr>
            <a:lvl7pPr marL="2742933" indent="0">
              <a:buNone/>
              <a:defRPr sz="900"/>
            </a:lvl7pPr>
            <a:lvl8pPr marL="3200089" indent="0">
              <a:buNone/>
              <a:defRPr sz="900"/>
            </a:lvl8pPr>
            <a:lvl9pPr marL="36572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58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56" indent="0">
              <a:buNone/>
              <a:defRPr sz="2799"/>
            </a:lvl2pPr>
            <a:lvl3pPr marL="914311" indent="0">
              <a:buNone/>
              <a:defRPr sz="2400"/>
            </a:lvl3pPr>
            <a:lvl4pPr marL="1371467" indent="0">
              <a:buNone/>
              <a:defRPr sz="2000"/>
            </a:lvl4pPr>
            <a:lvl5pPr marL="1828622" indent="0">
              <a:buNone/>
              <a:defRPr sz="2000"/>
            </a:lvl5pPr>
            <a:lvl6pPr marL="2285778" indent="0">
              <a:buNone/>
              <a:defRPr sz="2000"/>
            </a:lvl6pPr>
            <a:lvl7pPr marL="2742933" indent="0">
              <a:buNone/>
              <a:defRPr sz="2000"/>
            </a:lvl7pPr>
            <a:lvl8pPr marL="3200089" indent="0">
              <a:buNone/>
              <a:defRPr sz="2000"/>
            </a:lvl8pPr>
            <a:lvl9pPr marL="365724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6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8" indent="0">
              <a:buNone/>
              <a:defRPr sz="900"/>
            </a:lvl6pPr>
            <a:lvl7pPr marL="2742933" indent="0">
              <a:buNone/>
              <a:defRPr sz="900"/>
            </a:lvl7pPr>
            <a:lvl8pPr marL="3200089" indent="0">
              <a:buNone/>
              <a:defRPr sz="900"/>
            </a:lvl8pPr>
            <a:lvl9pPr marL="36572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5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64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9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1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4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2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B08-378C-4C47-90AC-92FF58728653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AB67-AFCF-4C1C-BD5C-61972FF4F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1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91431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78" indent="-285722" algn="l" defTabSz="91431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0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4" indent="-228578" algn="l" defTabSz="9143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9" indent="-228578" algn="l" defTabSz="9143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6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7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2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6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2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8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9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5" algn="l" defTabSz="9143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</a:rPr>
              <a:t>MWC</a:t>
            </a:r>
            <a:endParaRPr lang="en-GB" sz="72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5448" y="3933056"/>
            <a:ext cx="4568552" cy="83894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React Fundamentals</a:t>
            </a:r>
            <a:endParaRPr lang="en-US" sz="40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301208"/>
            <a:ext cx="36724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Rupesh</a:t>
            </a:r>
            <a:r>
              <a:rPr lang="en-US" sz="2000" b="1" dirty="0" smtClean="0">
                <a:solidFill>
                  <a:schemeClr val="bg1"/>
                </a:solidFill>
              </a:rPr>
              <a:t> Mishra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Ankita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Masand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3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Component Lifecycle methods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3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3</a:t>
            </a:r>
            <a:r>
              <a:rPr lang="en-IN" sz="3600" dirty="0" smtClean="0">
                <a:solidFill>
                  <a:schemeClr val="bg1"/>
                </a:solidFill>
              </a:rPr>
              <a:t>. </a:t>
            </a:r>
            <a:r>
              <a:rPr lang="en-IN" sz="3600" dirty="0" err="1" smtClean="0">
                <a:solidFill>
                  <a:schemeClr val="bg1"/>
                </a:solidFill>
              </a:rPr>
              <a:t>UnMount</a:t>
            </a:r>
            <a:r>
              <a:rPr lang="en-IN" sz="3600" dirty="0" smtClean="0">
                <a:solidFill>
                  <a:schemeClr val="bg1"/>
                </a:solidFill>
              </a:rPr>
              <a:t> Phase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componentWillUnmount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  <a:r>
              <a:rPr lang="en-IN" sz="3600" dirty="0">
                <a:solidFill>
                  <a:schemeClr val="bg1"/>
                </a:solidFill>
              </a:rPr>
              <a:t>	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752432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bg1"/>
                </a:solidFill>
              </a:rPr>
              <a:t>Why updating Real DOM is slow?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1" y="2204865"/>
            <a:ext cx="7923809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Why React.js is faster compared to other libraries and frameworks?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371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 dirty="0" smtClean="0">
                <a:solidFill>
                  <a:schemeClr val="bg1"/>
                </a:solidFill>
              </a:rPr>
              <a:t>Virtual DOM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 smtClean="0">
                <a:solidFill>
                  <a:schemeClr val="bg1"/>
                </a:solidFill>
              </a:rPr>
              <a:t>Diffing Algorithm</a:t>
            </a:r>
          </a:p>
          <a:p>
            <a:pPr marL="400011" lvl="1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	-- Breadth first search</a:t>
            </a:r>
          </a:p>
          <a:p>
            <a:pPr marL="400011" lvl="1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lang="en-IN" sz="3200" dirty="0" smtClean="0">
                <a:solidFill>
                  <a:schemeClr val="bg1"/>
                </a:solidFill>
              </a:rPr>
              <a:t>-- Components</a:t>
            </a:r>
          </a:p>
          <a:p>
            <a:pPr marL="400011" lvl="1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lang="en-IN" sz="3200" dirty="0" smtClean="0">
                <a:solidFill>
                  <a:schemeClr val="bg1"/>
                </a:solidFill>
              </a:rPr>
              <a:t>-- Batch Update</a:t>
            </a:r>
          </a:p>
          <a:p>
            <a:pPr marL="400011" lvl="1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lang="en-IN" sz="3200" dirty="0" smtClean="0">
                <a:solidFill>
                  <a:schemeClr val="bg1"/>
                </a:solidFill>
              </a:rPr>
              <a:t>-- Subtree rendering</a:t>
            </a:r>
          </a:p>
        </p:txBody>
      </p:sp>
    </p:spTree>
    <p:extLst>
      <p:ext uri="{BB962C8B-B14F-4D97-AF65-F5344CB8AC3E}">
        <p14:creationId xmlns:p14="http://schemas.microsoft.com/office/powerpoint/2010/main" val="394179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Why React.js is faster compared to other libraries and frameworks?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3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3. Heuristic Based Approach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lang="en-IN" sz="3200" dirty="0" smtClean="0">
                <a:solidFill>
                  <a:schemeClr val="bg1"/>
                </a:solidFill>
              </a:rPr>
              <a:t>-- Two elements of different types will 		    produce different trees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lang="en-IN" sz="3200" dirty="0" smtClean="0">
                <a:solidFill>
                  <a:schemeClr val="bg1"/>
                </a:solidFill>
              </a:rPr>
              <a:t>-- Hints can be provided with the help of 	    key props</a:t>
            </a:r>
          </a:p>
        </p:txBody>
      </p:sp>
    </p:spTree>
    <p:extLst>
      <p:ext uri="{BB962C8B-B14F-4D97-AF65-F5344CB8AC3E}">
        <p14:creationId xmlns:p14="http://schemas.microsoft.com/office/powerpoint/2010/main" val="217768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2"/>
            <a:ext cx="8229600" cy="6000903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bg1"/>
                </a:solidFill>
              </a:rPr>
              <a:t>Thank you! </a:t>
            </a:r>
            <a:r>
              <a:rPr lang="en-IN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4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3682752" cy="1143000"/>
          </a:xfrm>
        </p:spPr>
        <p:txBody>
          <a:bodyPr/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React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Developed by Engineers at Facebook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Why Facebook needed something like react?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3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55549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Why React is so popular?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Simple &amp; Easy to Learn</a:t>
            </a:r>
          </a:p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Component Based Approach</a:t>
            </a:r>
          </a:p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Virtual DOM</a:t>
            </a:r>
          </a:p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Server Side &amp; Client Side Rendering</a:t>
            </a:r>
          </a:p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One Way Data flow</a:t>
            </a:r>
          </a:p>
          <a:p>
            <a:pPr marL="971506" lvl="1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React Native</a:t>
            </a:r>
          </a:p>
          <a:p>
            <a:pPr marL="971506" lvl="1" indent="-51435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</a:endParaRPr>
          </a:p>
          <a:p>
            <a:pPr marL="971506" lvl="1" indent="-51435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</a:endParaRPr>
          </a:p>
          <a:p>
            <a:pPr marL="971506" lvl="1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7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2"/>
            <a:ext cx="8229600" cy="6000903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bg1"/>
                </a:solidFill>
              </a:rPr>
              <a:t>What are React Elements?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2"/>
            <a:ext cx="8229600" cy="6000903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bg1"/>
                </a:solidFill>
              </a:rPr>
              <a:t>What are Components?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87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2"/>
            <a:ext cx="8229600" cy="6000903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bg1"/>
                </a:solidFill>
              </a:rPr>
              <a:t>JSX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4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04" y="164938"/>
            <a:ext cx="8229600" cy="815790"/>
          </a:xfrm>
        </p:spPr>
        <p:txBody>
          <a:bodyPr>
            <a:normAutofit/>
          </a:bodyPr>
          <a:lstStyle/>
          <a:p>
            <a:pPr algn="l"/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08" y="1007542"/>
            <a:ext cx="8229600" cy="463711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Props</a:t>
            </a:r>
          </a:p>
          <a:p>
            <a:r>
              <a:rPr lang="en-IN" sz="3600" dirty="0" smtClean="0">
                <a:solidFill>
                  <a:schemeClr val="bg1"/>
                </a:solidFill>
              </a:rPr>
              <a:t>States</a:t>
            </a:r>
          </a:p>
          <a:p>
            <a:r>
              <a:rPr lang="en-IN" sz="3600" dirty="0" smtClean="0">
                <a:solidFill>
                  <a:schemeClr val="bg1"/>
                </a:solidFill>
              </a:rPr>
              <a:t>Events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1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Component Lifecycle methods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3711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IN" sz="3600" dirty="0" smtClean="0">
                <a:solidFill>
                  <a:schemeClr val="bg1"/>
                </a:solidFill>
              </a:rPr>
              <a:t>Mounting Phase</a:t>
            </a:r>
          </a:p>
          <a:p>
            <a:pPr marL="0" indent="0">
              <a:buNone/>
            </a:pPr>
            <a:r>
              <a:rPr lang="en-IN" sz="3600" dirty="0" smtClean="0">
                <a:solidFill>
                  <a:schemeClr val="bg1"/>
                </a:solidFill>
              </a:rPr>
              <a:t>	-- </a:t>
            </a:r>
            <a:r>
              <a:rPr lang="en-IN" sz="3600" dirty="0" err="1" smtClean="0">
                <a:solidFill>
                  <a:schemeClr val="bg1"/>
                </a:solidFill>
              </a:rPr>
              <a:t>getDefaultProps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getInitialState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componentWillMount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render()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componentDidMount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8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>
                <a:lumMod val="95000"/>
                <a:lumOff val="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chemeClr val="bg1"/>
                </a:solidFill>
              </a:rPr>
              <a:t>Component Lifecycle methods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3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solidFill>
                  <a:schemeClr val="bg1"/>
                </a:solidFill>
              </a:rPr>
              <a:t>2. Update Phase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componentWillReceiveProps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  <a:endParaRPr lang="en-I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600" dirty="0" smtClean="0">
                <a:solidFill>
                  <a:schemeClr val="bg1"/>
                </a:solidFill>
              </a:rPr>
              <a:t>	-- </a:t>
            </a:r>
            <a:r>
              <a:rPr lang="en-IN" sz="3600" dirty="0" err="1" smtClean="0">
                <a:solidFill>
                  <a:schemeClr val="bg1"/>
                </a:solidFill>
              </a:rPr>
              <a:t>shouldComponentUpdate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componentWillUpdate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  <a:endParaRPr lang="en-I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render()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</a:t>
            </a:r>
            <a:r>
              <a:rPr lang="en-IN" sz="3600" dirty="0" smtClean="0">
                <a:solidFill>
                  <a:schemeClr val="bg1"/>
                </a:solidFill>
              </a:rPr>
              <a:t>-- </a:t>
            </a:r>
            <a:r>
              <a:rPr lang="en-IN" sz="3600" dirty="0" err="1" smtClean="0">
                <a:solidFill>
                  <a:schemeClr val="bg1"/>
                </a:solidFill>
              </a:rPr>
              <a:t>componentDidUpdate</a:t>
            </a:r>
            <a:r>
              <a:rPr lang="en-IN" sz="3600" dirty="0" smtClean="0">
                <a:solidFill>
                  <a:schemeClr val="bg1"/>
                </a:solidFill>
              </a:rPr>
              <a:t>()</a:t>
            </a:r>
            <a:r>
              <a:rPr lang="en-IN" sz="3600" dirty="0">
                <a:solidFill>
                  <a:schemeClr val="bg1"/>
                </a:solidFill>
              </a:rPr>
              <a:t>	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ved_text_with_shaded_colo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122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Curved_text_with_shaded_colors</vt:lpstr>
      <vt:lpstr>MWC</vt:lpstr>
      <vt:lpstr>React</vt:lpstr>
      <vt:lpstr>Why React is so popular?</vt:lpstr>
      <vt:lpstr>What are React Elements?</vt:lpstr>
      <vt:lpstr>What are Components?</vt:lpstr>
      <vt:lpstr>JSX</vt:lpstr>
      <vt:lpstr>PowerPoint Presentation</vt:lpstr>
      <vt:lpstr>Component Lifecycle methods</vt:lpstr>
      <vt:lpstr>Component Lifecycle methods</vt:lpstr>
      <vt:lpstr>Component Lifecycle methods</vt:lpstr>
      <vt:lpstr>Why updating Real DOM is slow?</vt:lpstr>
      <vt:lpstr>Why React.js is faster compared to other libraries and frameworks?</vt:lpstr>
      <vt:lpstr>Why React.js is faster compared to other libraries and frameworks?</vt:lpstr>
      <vt:lpstr>Thank you!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tricks and tweaks</dc:title>
  <dc:creator>WhiteHouse;Prasad Kothavale</dc:creator>
  <cp:lastModifiedBy>Ankita Masand</cp:lastModifiedBy>
  <cp:revision>127</cp:revision>
  <dcterms:created xsi:type="dcterms:W3CDTF">2012-09-21T13:37:18Z</dcterms:created>
  <dcterms:modified xsi:type="dcterms:W3CDTF">2017-04-29T08:26:24Z</dcterms:modified>
  <cp:category>Android</cp:category>
</cp:coreProperties>
</file>