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Roboto Mono Bold" charset="1" panose="00000000000000000000"/>
      <p:regular r:id="rId17"/>
    </p:embeddedFont>
    <p:embeddedFont>
      <p:font typeface="Lekton Bold" charset="1" panose="02000000000000000000"/>
      <p:regular r:id="rId18"/>
    </p:embeddedFont>
    <p:embeddedFont>
      <p:font typeface="Lekton" charset="1" panose="02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4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4.pn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4.pn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A6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532990" cy="2835383"/>
          </a:xfrm>
          <a:prstGeom prst="rect">
            <a:avLst/>
          </a:prstGeom>
          <a:solidFill>
            <a:srgbClr val="FFD200"/>
          </a:solidFill>
        </p:spPr>
      </p:sp>
      <p:grpSp>
        <p:nvGrpSpPr>
          <p:cNvPr name="Group 3" id="3"/>
          <p:cNvGrpSpPr/>
          <p:nvPr/>
        </p:nvGrpSpPr>
        <p:grpSpPr>
          <a:xfrm rot="5400000">
            <a:off x="8846997" y="4895388"/>
            <a:ext cx="1713576" cy="10287000"/>
            <a:chOff x="0" y="0"/>
            <a:chExt cx="2284768" cy="13716000"/>
          </a:xfrm>
        </p:grpSpPr>
        <p:sp>
          <p:nvSpPr>
            <p:cNvPr name="AutoShape 4" id="4"/>
            <p:cNvSpPr/>
            <p:nvPr/>
          </p:nvSpPr>
          <p:spPr>
            <a:xfrm rot="-5400000">
              <a:off x="0" y="0"/>
              <a:ext cx="761589" cy="761589"/>
            </a:xfrm>
            <a:prstGeom prst="rect">
              <a:avLst/>
            </a:prstGeom>
            <a:solidFill>
              <a:srgbClr val="FFD200"/>
            </a:solidFill>
          </p:spPr>
        </p:sp>
        <p:sp>
          <p:nvSpPr>
            <p:cNvPr name="AutoShape 5" id="5"/>
            <p:cNvSpPr/>
            <p:nvPr/>
          </p:nvSpPr>
          <p:spPr>
            <a:xfrm rot="-5400000">
              <a:off x="1142384" y="4199344"/>
              <a:ext cx="1523178" cy="761589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6" id="6"/>
            <p:cNvSpPr/>
            <p:nvPr/>
          </p:nvSpPr>
          <p:spPr>
            <a:xfrm rot="-5400000">
              <a:off x="1142384" y="1903973"/>
              <a:ext cx="1523178" cy="761589"/>
            </a:xfrm>
            <a:prstGeom prst="rect">
              <a:avLst/>
            </a:prstGeom>
            <a:solidFill>
              <a:srgbClr val="CF1919"/>
            </a:solidFill>
          </p:spPr>
        </p:sp>
        <p:sp>
          <p:nvSpPr>
            <p:cNvPr name="AutoShape 7" id="7"/>
            <p:cNvSpPr/>
            <p:nvPr/>
          </p:nvSpPr>
          <p:spPr>
            <a:xfrm rot="-5400000">
              <a:off x="0" y="2284768"/>
              <a:ext cx="761589" cy="761589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8" id="8"/>
            <p:cNvSpPr/>
            <p:nvPr/>
          </p:nvSpPr>
          <p:spPr>
            <a:xfrm rot="-5400000">
              <a:off x="761589" y="1523178"/>
              <a:ext cx="761589" cy="761589"/>
            </a:xfrm>
            <a:prstGeom prst="rect">
              <a:avLst/>
            </a:prstGeom>
            <a:solidFill>
              <a:srgbClr val="FFD200"/>
            </a:solidFill>
          </p:spPr>
        </p:sp>
        <p:sp>
          <p:nvSpPr>
            <p:cNvPr name="AutoShape 9" id="9"/>
            <p:cNvSpPr/>
            <p:nvPr/>
          </p:nvSpPr>
          <p:spPr>
            <a:xfrm rot="-5400000">
              <a:off x="1523178" y="761589"/>
              <a:ext cx="761589" cy="761589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10" id="10"/>
            <p:cNvSpPr/>
            <p:nvPr/>
          </p:nvSpPr>
          <p:spPr>
            <a:xfrm rot="-5400000">
              <a:off x="761589" y="8384876"/>
              <a:ext cx="761589" cy="761589"/>
            </a:xfrm>
            <a:prstGeom prst="rect">
              <a:avLst/>
            </a:prstGeom>
            <a:solidFill>
              <a:srgbClr val="FFD200"/>
            </a:solidFill>
          </p:spPr>
        </p:sp>
        <p:sp>
          <p:nvSpPr>
            <p:cNvPr name="AutoShape 11" id="11"/>
            <p:cNvSpPr/>
            <p:nvPr/>
          </p:nvSpPr>
          <p:spPr>
            <a:xfrm rot="-5400000">
              <a:off x="0" y="3818550"/>
              <a:ext cx="761589" cy="761589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12" id="12"/>
            <p:cNvSpPr/>
            <p:nvPr/>
          </p:nvSpPr>
          <p:spPr>
            <a:xfrm rot="-5400000">
              <a:off x="1523178" y="6103317"/>
              <a:ext cx="761589" cy="761589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13" id="13"/>
            <p:cNvSpPr/>
            <p:nvPr/>
          </p:nvSpPr>
          <p:spPr>
            <a:xfrm rot="-5400000">
              <a:off x="1523178" y="7623286"/>
              <a:ext cx="761589" cy="761589"/>
            </a:xfrm>
            <a:prstGeom prst="rect">
              <a:avLst/>
            </a:prstGeom>
            <a:solidFill>
              <a:srgbClr val="CF1919"/>
            </a:solidFill>
          </p:spPr>
        </p:sp>
        <p:sp>
          <p:nvSpPr>
            <p:cNvPr name="AutoShape 14" id="14"/>
            <p:cNvSpPr/>
            <p:nvPr/>
          </p:nvSpPr>
          <p:spPr>
            <a:xfrm rot="-5400000">
              <a:off x="0" y="7623286"/>
              <a:ext cx="761589" cy="761589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15" id="15"/>
            <p:cNvSpPr/>
            <p:nvPr/>
          </p:nvSpPr>
          <p:spPr>
            <a:xfrm rot="-5400000">
              <a:off x="1523178" y="9908054"/>
              <a:ext cx="761589" cy="761589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16" id="16"/>
            <p:cNvSpPr/>
            <p:nvPr/>
          </p:nvSpPr>
          <p:spPr>
            <a:xfrm rot="-5400000">
              <a:off x="761589" y="12192822"/>
              <a:ext cx="761589" cy="761589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17" id="17"/>
            <p:cNvSpPr/>
            <p:nvPr/>
          </p:nvSpPr>
          <p:spPr>
            <a:xfrm rot="-5400000">
              <a:off x="761589" y="12954411"/>
              <a:ext cx="761589" cy="761589"/>
            </a:xfrm>
            <a:prstGeom prst="rect">
              <a:avLst/>
            </a:prstGeom>
            <a:solidFill>
              <a:srgbClr val="CF1919"/>
            </a:solidFill>
          </p:spPr>
        </p:sp>
        <p:sp>
          <p:nvSpPr>
            <p:cNvPr name="AutoShape 18" id="18"/>
            <p:cNvSpPr/>
            <p:nvPr/>
          </p:nvSpPr>
          <p:spPr>
            <a:xfrm rot="-5400000">
              <a:off x="0" y="10669643"/>
              <a:ext cx="761589" cy="761589"/>
            </a:xfrm>
            <a:prstGeom prst="rect">
              <a:avLst/>
            </a:prstGeom>
            <a:solidFill>
              <a:srgbClr val="CF1919"/>
            </a:solidFill>
          </p:spPr>
        </p:sp>
        <p:sp>
          <p:nvSpPr>
            <p:cNvPr name="AutoShape 19" id="19"/>
            <p:cNvSpPr/>
            <p:nvPr/>
          </p:nvSpPr>
          <p:spPr>
            <a:xfrm rot="-5400000">
              <a:off x="761589" y="9146465"/>
              <a:ext cx="761589" cy="761589"/>
            </a:xfrm>
            <a:prstGeom prst="rect">
              <a:avLst/>
            </a:prstGeom>
            <a:solidFill>
              <a:srgbClr val="CF1919"/>
            </a:solidFill>
          </p:spPr>
        </p:sp>
        <p:sp>
          <p:nvSpPr>
            <p:cNvPr name="AutoShape 20" id="20"/>
            <p:cNvSpPr/>
            <p:nvPr/>
          </p:nvSpPr>
          <p:spPr>
            <a:xfrm rot="-5400000">
              <a:off x="380795" y="4960933"/>
              <a:ext cx="1523178" cy="761589"/>
            </a:xfrm>
            <a:prstGeom prst="rect">
              <a:avLst/>
            </a:prstGeom>
            <a:solidFill>
              <a:srgbClr val="FFD200"/>
            </a:solidFill>
          </p:spPr>
        </p:sp>
        <p:sp>
          <p:nvSpPr>
            <p:cNvPr name="AutoShape 21" id="21"/>
            <p:cNvSpPr/>
            <p:nvPr/>
          </p:nvSpPr>
          <p:spPr>
            <a:xfrm rot="-5400000">
              <a:off x="1142384" y="11050438"/>
              <a:ext cx="1523178" cy="761589"/>
            </a:xfrm>
            <a:prstGeom prst="rect">
              <a:avLst/>
            </a:prstGeom>
            <a:solidFill>
              <a:srgbClr val="CF1919"/>
            </a:solidFill>
          </p:spPr>
        </p:sp>
      </p:grpSp>
      <p:grpSp>
        <p:nvGrpSpPr>
          <p:cNvPr name="Group 22" id="22"/>
          <p:cNvGrpSpPr/>
          <p:nvPr/>
        </p:nvGrpSpPr>
        <p:grpSpPr>
          <a:xfrm rot="5400000">
            <a:off x="19133997" y="4895388"/>
            <a:ext cx="1713576" cy="10287000"/>
            <a:chOff x="0" y="0"/>
            <a:chExt cx="2284768" cy="13716000"/>
          </a:xfrm>
        </p:grpSpPr>
        <p:sp>
          <p:nvSpPr>
            <p:cNvPr name="AutoShape 23" id="23"/>
            <p:cNvSpPr/>
            <p:nvPr/>
          </p:nvSpPr>
          <p:spPr>
            <a:xfrm rot="-5400000">
              <a:off x="0" y="0"/>
              <a:ext cx="761589" cy="761589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24" id="24"/>
            <p:cNvSpPr/>
            <p:nvPr/>
          </p:nvSpPr>
          <p:spPr>
            <a:xfrm rot="-5400000">
              <a:off x="1142384" y="4199344"/>
              <a:ext cx="1523178" cy="761589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25" id="25"/>
            <p:cNvSpPr/>
            <p:nvPr/>
          </p:nvSpPr>
          <p:spPr>
            <a:xfrm rot="-5400000">
              <a:off x="1142384" y="1903973"/>
              <a:ext cx="1523178" cy="761589"/>
            </a:xfrm>
            <a:prstGeom prst="rect">
              <a:avLst/>
            </a:prstGeom>
            <a:solidFill>
              <a:srgbClr val="CF1919"/>
            </a:solidFill>
          </p:spPr>
        </p:sp>
        <p:sp>
          <p:nvSpPr>
            <p:cNvPr name="AutoShape 26" id="26"/>
            <p:cNvSpPr/>
            <p:nvPr/>
          </p:nvSpPr>
          <p:spPr>
            <a:xfrm rot="-5400000">
              <a:off x="0" y="2284768"/>
              <a:ext cx="761589" cy="761589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27" id="27"/>
            <p:cNvSpPr/>
            <p:nvPr/>
          </p:nvSpPr>
          <p:spPr>
            <a:xfrm rot="-5400000">
              <a:off x="761589" y="1523178"/>
              <a:ext cx="761589" cy="761589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28" id="28"/>
            <p:cNvSpPr/>
            <p:nvPr/>
          </p:nvSpPr>
          <p:spPr>
            <a:xfrm rot="-5400000">
              <a:off x="1523178" y="761589"/>
              <a:ext cx="761589" cy="761589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29" id="29"/>
            <p:cNvSpPr/>
            <p:nvPr/>
          </p:nvSpPr>
          <p:spPr>
            <a:xfrm rot="-5400000">
              <a:off x="761589" y="8384876"/>
              <a:ext cx="761589" cy="761589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30" id="30"/>
            <p:cNvSpPr/>
            <p:nvPr/>
          </p:nvSpPr>
          <p:spPr>
            <a:xfrm rot="-5400000">
              <a:off x="0" y="3818550"/>
              <a:ext cx="761589" cy="761589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31" id="31"/>
            <p:cNvSpPr/>
            <p:nvPr/>
          </p:nvSpPr>
          <p:spPr>
            <a:xfrm rot="-5400000">
              <a:off x="1523178" y="6103317"/>
              <a:ext cx="761589" cy="761589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32" id="32"/>
            <p:cNvSpPr/>
            <p:nvPr/>
          </p:nvSpPr>
          <p:spPr>
            <a:xfrm rot="-5400000">
              <a:off x="1523178" y="7623286"/>
              <a:ext cx="761589" cy="761589"/>
            </a:xfrm>
            <a:prstGeom prst="rect">
              <a:avLst/>
            </a:prstGeom>
            <a:solidFill>
              <a:srgbClr val="CF1919"/>
            </a:solidFill>
          </p:spPr>
        </p:sp>
        <p:sp>
          <p:nvSpPr>
            <p:cNvPr name="AutoShape 33" id="33"/>
            <p:cNvSpPr/>
            <p:nvPr/>
          </p:nvSpPr>
          <p:spPr>
            <a:xfrm rot="-5400000">
              <a:off x="0" y="7623286"/>
              <a:ext cx="761589" cy="761589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34" id="34"/>
            <p:cNvSpPr/>
            <p:nvPr/>
          </p:nvSpPr>
          <p:spPr>
            <a:xfrm rot="-5400000">
              <a:off x="1523178" y="9908054"/>
              <a:ext cx="761589" cy="761589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35" id="35"/>
            <p:cNvSpPr/>
            <p:nvPr/>
          </p:nvSpPr>
          <p:spPr>
            <a:xfrm rot="-5400000">
              <a:off x="761589" y="12192822"/>
              <a:ext cx="761589" cy="761589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36" id="36"/>
            <p:cNvSpPr/>
            <p:nvPr/>
          </p:nvSpPr>
          <p:spPr>
            <a:xfrm rot="-5400000">
              <a:off x="761589" y="12954411"/>
              <a:ext cx="761589" cy="761589"/>
            </a:xfrm>
            <a:prstGeom prst="rect">
              <a:avLst/>
            </a:prstGeom>
            <a:solidFill>
              <a:srgbClr val="CF1919"/>
            </a:solidFill>
          </p:spPr>
        </p:sp>
        <p:sp>
          <p:nvSpPr>
            <p:cNvPr name="AutoShape 37" id="37"/>
            <p:cNvSpPr/>
            <p:nvPr/>
          </p:nvSpPr>
          <p:spPr>
            <a:xfrm rot="-5400000">
              <a:off x="0" y="10669643"/>
              <a:ext cx="761589" cy="761589"/>
            </a:xfrm>
            <a:prstGeom prst="rect">
              <a:avLst/>
            </a:prstGeom>
            <a:solidFill>
              <a:srgbClr val="CF1919"/>
            </a:solidFill>
          </p:spPr>
        </p:sp>
        <p:sp>
          <p:nvSpPr>
            <p:cNvPr name="AutoShape 38" id="38"/>
            <p:cNvSpPr/>
            <p:nvPr/>
          </p:nvSpPr>
          <p:spPr>
            <a:xfrm rot="-5400000">
              <a:off x="761589" y="9146465"/>
              <a:ext cx="761589" cy="761589"/>
            </a:xfrm>
            <a:prstGeom prst="rect">
              <a:avLst/>
            </a:prstGeom>
            <a:solidFill>
              <a:srgbClr val="FFD200"/>
            </a:solidFill>
          </p:spPr>
        </p:sp>
        <p:sp>
          <p:nvSpPr>
            <p:cNvPr name="AutoShape 39" id="39"/>
            <p:cNvSpPr/>
            <p:nvPr/>
          </p:nvSpPr>
          <p:spPr>
            <a:xfrm rot="-5400000">
              <a:off x="380795" y="4960933"/>
              <a:ext cx="1523178" cy="761589"/>
            </a:xfrm>
            <a:prstGeom prst="rect">
              <a:avLst/>
            </a:prstGeom>
            <a:solidFill>
              <a:srgbClr val="CF1919"/>
            </a:solidFill>
          </p:spPr>
        </p:sp>
        <p:sp>
          <p:nvSpPr>
            <p:cNvPr name="AutoShape 40" id="40"/>
            <p:cNvSpPr/>
            <p:nvPr/>
          </p:nvSpPr>
          <p:spPr>
            <a:xfrm rot="-5400000">
              <a:off x="1142384" y="11050438"/>
              <a:ext cx="1523178" cy="761589"/>
            </a:xfrm>
            <a:prstGeom prst="rect">
              <a:avLst/>
            </a:prstGeom>
            <a:solidFill>
              <a:srgbClr val="CF1919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-633771" y="0"/>
            <a:ext cx="5345526" cy="10287000"/>
            <a:chOff x="0" y="0"/>
            <a:chExt cx="6470015" cy="1245098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6470015" cy="12450980"/>
            </a:xfrm>
            <a:custGeom>
              <a:avLst/>
              <a:gdLst/>
              <a:ahLst/>
              <a:cxnLst/>
              <a:rect r="r" b="b" t="t" l="l"/>
              <a:pathLst>
                <a:path h="12450980" w="6470015">
                  <a:moveTo>
                    <a:pt x="6335223" y="1245098"/>
                  </a:moveTo>
                  <a:cubicBezTo>
                    <a:pt x="6335223" y="1120588"/>
                    <a:pt x="6335223" y="871569"/>
                    <a:pt x="6335223" y="747059"/>
                  </a:cubicBezTo>
                  <a:lnTo>
                    <a:pt x="6200431" y="747059"/>
                  </a:lnTo>
                  <a:lnTo>
                    <a:pt x="6200431" y="498039"/>
                  </a:lnTo>
                  <a:lnTo>
                    <a:pt x="6065639" y="498039"/>
                  </a:lnTo>
                  <a:lnTo>
                    <a:pt x="6065639" y="249020"/>
                  </a:lnTo>
                  <a:cubicBezTo>
                    <a:pt x="5998243" y="249020"/>
                    <a:pt x="5863451" y="249020"/>
                    <a:pt x="5796055" y="249020"/>
                  </a:cubicBezTo>
                  <a:lnTo>
                    <a:pt x="5796055" y="0"/>
                  </a:lnTo>
                  <a:cubicBezTo>
                    <a:pt x="4089589" y="0"/>
                    <a:pt x="2380426" y="0"/>
                    <a:pt x="673960" y="0"/>
                  </a:cubicBezTo>
                  <a:lnTo>
                    <a:pt x="673960" y="249020"/>
                  </a:lnTo>
                  <a:cubicBezTo>
                    <a:pt x="606564" y="249020"/>
                    <a:pt x="471772" y="249020"/>
                    <a:pt x="404376" y="249020"/>
                  </a:cubicBezTo>
                  <a:lnTo>
                    <a:pt x="404376" y="498039"/>
                  </a:lnTo>
                  <a:lnTo>
                    <a:pt x="269584" y="498039"/>
                  </a:lnTo>
                  <a:lnTo>
                    <a:pt x="269584" y="747059"/>
                  </a:lnTo>
                  <a:lnTo>
                    <a:pt x="134792" y="747059"/>
                  </a:lnTo>
                  <a:cubicBezTo>
                    <a:pt x="134792" y="871569"/>
                    <a:pt x="134792" y="1120588"/>
                    <a:pt x="134792" y="1245098"/>
                  </a:cubicBezTo>
                  <a:lnTo>
                    <a:pt x="0" y="1245098"/>
                  </a:lnTo>
                  <a:cubicBezTo>
                    <a:pt x="0" y="4564530"/>
                    <a:pt x="0" y="7886451"/>
                    <a:pt x="0" y="11205883"/>
                  </a:cubicBezTo>
                  <a:lnTo>
                    <a:pt x="134792" y="11205883"/>
                  </a:lnTo>
                  <a:cubicBezTo>
                    <a:pt x="134792" y="11330392"/>
                    <a:pt x="134792" y="11579412"/>
                    <a:pt x="134792" y="11703921"/>
                  </a:cubicBezTo>
                  <a:lnTo>
                    <a:pt x="269584" y="11703921"/>
                  </a:lnTo>
                  <a:lnTo>
                    <a:pt x="269584" y="11952941"/>
                  </a:lnTo>
                  <a:lnTo>
                    <a:pt x="404376" y="11952941"/>
                  </a:lnTo>
                  <a:lnTo>
                    <a:pt x="404376" y="12201961"/>
                  </a:lnTo>
                  <a:cubicBezTo>
                    <a:pt x="471772" y="12201961"/>
                    <a:pt x="606564" y="12201961"/>
                    <a:pt x="673960" y="12201961"/>
                  </a:cubicBezTo>
                  <a:lnTo>
                    <a:pt x="673960" y="12450980"/>
                  </a:lnTo>
                  <a:cubicBezTo>
                    <a:pt x="2380426" y="12450980"/>
                    <a:pt x="4089589" y="12450980"/>
                    <a:pt x="5796055" y="12450980"/>
                  </a:cubicBezTo>
                  <a:lnTo>
                    <a:pt x="5796055" y="12201961"/>
                  </a:lnTo>
                  <a:cubicBezTo>
                    <a:pt x="5863451" y="12201961"/>
                    <a:pt x="5998243" y="12201961"/>
                    <a:pt x="6065639" y="12201961"/>
                  </a:cubicBezTo>
                  <a:lnTo>
                    <a:pt x="6065639" y="11952941"/>
                  </a:lnTo>
                  <a:lnTo>
                    <a:pt x="6200431" y="11952941"/>
                  </a:lnTo>
                  <a:lnTo>
                    <a:pt x="6200431" y="11703921"/>
                  </a:lnTo>
                  <a:lnTo>
                    <a:pt x="6335223" y="11703921"/>
                  </a:lnTo>
                  <a:cubicBezTo>
                    <a:pt x="6335223" y="11579412"/>
                    <a:pt x="6335223" y="11330392"/>
                    <a:pt x="6335223" y="11205883"/>
                  </a:cubicBezTo>
                  <a:lnTo>
                    <a:pt x="6470015" y="11205883"/>
                  </a:lnTo>
                  <a:cubicBezTo>
                    <a:pt x="6470015" y="7886451"/>
                    <a:pt x="6470015" y="4564529"/>
                    <a:pt x="6470015" y="1245098"/>
                  </a:cubicBezTo>
                  <a:lnTo>
                    <a:pt x="6335223" y="1245098"/>
                  </a:lnTo>
                  <a:close/>
                </a:path>
              </a:pathLst>
            </a:custGeom>
            <a:blipFill>
              <a:blip r:embed="rId2"/>
              <a:stretch>
                <a:fillRect l="-94330" t="0" r="-94330" b="0"/>
              </a:stretch>
            </a:blipFill>
          </p:spPr>
        </p:sp>
      </p:grpSp>
      <p:grpSp>
        <p:nvGrpSpPr>
          <p:cNvPr name="Group 43" id="43"/>
          <p:cNvGrpSpPr/>
          <p:nvPr/>
        </p:nvGrpSpPr>
        <p:grpSpPr>
          <a:xfrm rot="5400000">
            <a:off x="-1954353" y="4895388"/>
            <a:ext cx="1713576" cy="10287000"/>
            <a:chOff x="0" y="0"/>
            <a:chExt cx="2284768" cy="13716000"/>
          </a:xfrm>
        </p:grpSpPr>
        <p:sp>
          <p:nvSpPr>
            <p:cNvPr name="AutoShape 44" id="44"/>
            <p:cNvSpPr/>
            <p:nvPr/>
          </p:nvSpPr>
          <p:spPr>
            <a:xfrm rot="-5400000">
              <a:off x="0" y="0"/>
              <a:ext cx="761589" cy="761589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45" id="45"/>
            <p:cNvSpPr/>
            <p:nvPr/>
          </p:nvSpPr>
          <p:spPr>
            <a:xfrm rot="-5400000">
              <a:off x="1142384" y="4199344"/>
              <a:ext cx="1523178" cy="761589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46" id="46"/>
            <p:cNvSpPr/>
            <p:nvPr/>
          </p:nvSpPr>
          <p:spPr>
            <a:xfrm rot="-5400000">
              <a:off x="1142384" y="1903973"/>
              <a:ext cx="1523178" cy="761589"/>
            </a:xfrm>
            <a:prstGeom prst="rect">
              <a:avLst/>
            </a:prstGeom>
            <a:solidFill>
              <a:srgbClr val="CF1919"/>
            </a:solidFill>
          </p:spPr>
        </p:sp>
        <p:sp>
          <p:nvSpPr>
            <p:cNvPr name="AutoShape 47" id="47"/>
            <p:cNvSpPr/>
            <p:nvPr/>
          </p:nvSpPr>
          <p:spPr>
            <a:xfrm rot="-5400000">
              <a:off x="0" y="2284768"/>
              <a:ext cx="761589" cy="761589"/>
            </a:xfrm>
            <a:prstGeom prst="rect">
              <a:avLst/>
            </a:prstGeom>
            <a:solidFill>
              <a:srgbClr val="CF1919"/>
            </a:solidFill>
          </p:spPr>
        </p:sp>
        <p:sp>
          <p:nvSpPr>
            <p:cNvPr name="AutoShape 48" id="48"/>
            <p:cNvSpPr/>
            <p:nvPr/>
          </p:nvSpPr>
          <p:spPr>
            <a:xfrm rot="-5400000">
              <a:off x="761589" y="1523178"/>
              <a:ext cx="761589" cy="761589"/>
            </a:xfrm>
            <a:prstGeom prst="rect">
              <a:avLst/>
            </a:prstGeom>
            <a:solidFill>
              <a:srgbClr val="FFD200"/>
            </a:solidFill>
          </p:spPr>
        </p:sp>
        <p:sp>
          <p:nvSpPr>
            <p:cNvPr name="AutoShape 49" id="49"/>
            <p:cNvSpPr/>
            <p:nvPr/>
          </p:nvSpPr>
          <p:spPr>
            <a:xfrm rot="-5400000">
              <a:off x="1523178" y="761589"/>
              <a:ext cx="761589" cy="761589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50" id="50"/>
            <p:cNvSpPr/>
            <p:nvPr/>
          </p:nvSpPr>
          <p:spPr>
            <a:xfrm rot="-5400000">
              <a:off x="761589" y="8384876"/>
              <a:ext cx="761589" cy="761589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51" id="51"/>
            <p:cNvSpPr/>
            <p:nvPr/>
          </p:nvSpPr>
          <p:spPr>
            <a:xfrm rot="-5400000">
              <a:off x="0" y="3818550"/>
              <a:ext cx="761589" cy="761589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52" id="52"/>
            <p:cNvSpPr/>
            <p:nvPr/>
          </p:nvSpPr>
          <p:spPr>
            <a:xfrm rot="-5400000">
              <a:off x="1523178" y="6103317"/>
              <a:ext cx="761589" cy="761589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53" id="53"/>
            <p:cNvSpPr/>
            <p:nvPr/>
          </p:nvSpPr>
          <p:spPr>
            <a:xfrm rot="-5400000">
              <a:off x="1523178" y="7623286"/>
              <a:ext cx="761589" cy="761589"/>
            </a:xfrm>
            <a:prstGeom prst="rect">
              <a:avLst/>
            </a:prstGeom>
            <a:solidFill>
              <a:srgbClr val="CF1919"/>
            </a:solidFill>
          </p:spPr>
        </p:sp>
        <p:sp>
          <p:nvSpPr>
            <p:cNvPr name="AutoShape 54" id="54"/>
            <p:cNvSpPr/>
            <p:nvPr/>
          </p:nvSpPr>
          <p:spPr>
            <a:xfrm rot="-5400000">
              <a:off x="0" y="7623286"/>
              <a:ext cx="761589" cy="761589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55" id="55"/>
            <p:cNvSpPr/>
            <p:nvPr/>
          </p:nvSpPr>
          <p:spPr>
            <a:xfrm rot="-5400000">
              <a:off x="1523178" y="9908054"/>
              <a:ext cx="761589" cy="761589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56" id="56"/>
            <p:cNvSpPr/>
            <p:nvPr/>
          </p:nvSpPr>
          <p:spPr>
            <a:xfrm rot="-5400000">
              <a:off x="761589" y="12192822"/>
              <a:ext cx="761589" cy="761589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57" id="57"/>
            <p:cNvSpPr/>
            <p:nvPr/>
          </p:nvSpPr>
          <p:spPr>
            <a:xfrm rot="-5400000">
              <a:off x="761589" y="12954411"/>
              <a:ext cx="761589" cy="761589"/>
            </a:xfrm>
            <a:prstGeom prst="rect">
              <a:avLst/>
            </a:prstGeom>
            <a:solidFill>
              <a:srgbClr val="CF1919"/>
            </a:solidFill>
          </p:spPr>
        </p:sp>
        <p:sp>
          <p:nvSpPr>
            <p:cNvPr name="AutoShape 58" id="58"/>
            <p:cNvSpPr/>
            <p:nvPr/>
          </p:nvSpPr>
          <p:spPr>
            <a:xfrm rot="-5400000">
              <a:off x="0" y="10669643"/>
              <a:ext cx="761589" cy="761589"/>
            </a:xfrm>
            <a:prstGeom prst="rect">
              <a:avLst/>
            </a:prstGeom>
            <a:solidFill>
              <a:srgbClr val="CF1919"/>
            </a:solidFill>
          </p:spPr>
        </p:sp>
        <p:sp>
          <p:nvSpPr>
            <p:cNvPr name="AutoShape 59" id="59"/>
            <p:cNvSpPr/>
            <p:nvPr/>
          </p:nvSpPr>
          <p:spPr>
            <a:xfrm rot="-5400000">
              <a:off x="761589" y="9146465"/>
              <a:ext cx="761589" cy="761589"/>
            </a:xfrm>
            <a:prstGeom prst="rect">
              <a:avLst/>
            </a:prstGeom>
            <a:solidFill>
              <a:srgbClr val="CF1919"/>
            </a:solidFill>
          </p:spPr>
        </p:sp>
        <p:sp>
          <p:nvSpPr>
            <p:cNvPr name="AutoShape 60" id="60"/>
            <p:cNvSpPr/>
            <p:nvPr/>
          </p:nvSpPr>
          <p:spPr>
            <a:xfrm rot="-5400000">
              <a:off x="380795" y="4960933"/>
              <a:ext cx="1523178" cy="761589"/>
            </a:xfrm>
            <a:prstGeom prst="rect">
              <a:avLst/>
            </a:prstGeom>
            <a:solidFill>
              <a:srgbClr val="CF1919"/>
            </a:solidFill>
          </p:spPr>
        </p:sp>
        <p:sp>
          <p:nvSpPr>
            <p:cNvPr name="AutoShape 61" id="61"/>
            <p:cNvSpPr/>
            <p:nvPr/>
          </p:nvSpPr>
          <p:spPr>
            <a:xfrm rot="-5400000">
              <a:off x="1142384" y="11050438"/>
              <a:ext cx="1523178" cy="761589"/>
            </a:xfrm>
            <a:prstGeom prst="rect">
              <a:avLst/>
            </a:prstGeom>
            <a:solidFill>
              <a:srgbClr val="CF1919"/>
            </a:solidFill>
          </p:spPr>
        </p:sp>
      </p:grpSp>
      <p:sp>
        <p:nvSpPr>
          <p:cNvPr name="Freeform 62" id="62"/>
          <p:cNvSpPr/>
          <p:nvPr/>
        </p:nvSpPr>
        <p:spPr>
          <a:xfrm flipH="false" flipV="false" rot="0">
            <a:off x="4045935" y="9182100"/>
            <a:ext cx="1028700" cy="1028700"/>
          </a:xfrm>
          <a:custGeom>
            <a:avLst/>
            <a:gdLst/>
            <a:ahLst/>
            <a:cxnLst/>
            <a:rect r="r" b="b" t="t" l="l"/>
            <a:pathLst>
              <a:path h="1028700" w="1028700">
                <a:moveTo>
                  <a:pt x="0" y="0"/>
                </a:moveTo>
                <a:lnTo>
                  <a:pt x="1028700" y="0"/>
                </a:lnTo>
                <a:lnTo>
                  <a:pt x="10287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3" id="63"/>
          <p:cNvSpPr txBox="true"/>
          <p:nvPr/>
        </p:nvSpPr>
        <p:spPr>
          <a:xfrm rot="0">
            <a:off x="5589228" y="4642335"/>
            <a:ext cx="12293469" cy="1484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420"/>
              </a:lnSpc>
            </a:pPr>
            <a:r>
              <a:rPr lang="en-US" b="true" sz="10382" spc="-207">
                <a:solidFill>
                  <a:srgbClr val="FFFFFF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Cloud Deployment</a:t>
            </a:r>
          </a:p>
        </p:txBody>
      </p:sp>
      <p:sp>
        <p:nvSpPr>
          <p:cNvPr name="Freeform 64" id="64"/>
          <p:cNvSpPr/>
          <p:nvPr/>
        </p:nvSpPr>
        <p:spPr>
          <a:xfrm flipH="false" flipV="false" rot="0">
            <a:off x="16443074" y="0"/>
            <a:ext cx="1844926" cy="1844926"/>
          </a:xfrm>
          <a:custGeom>
            <a:avLst/>
            <a:gdLst/>
            <a:ahLst/>
            <a:cxnLst/>
            <a:rect r="r" b="b" t="t" l="l"/>
            <a:pathLst>
              <a:path h="1844926" w="1844926">
                <a:moveTo>
                  <a:pt x="0" y="0"/>
                </a:moveTo>
                <a:lnTo>
                  <a:pt x="1844926" y="0"/>
                </a:lnTo>
                <a:lnTo>
                  <a:pt x="1844926" y="1844926"/>
                </a:lnTo>
                <a:lnTo>
                  <a:pt x="0" y="18449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5" id="65"/>
          <p:cNvSpPr txBox="true"/>
          <p:nvPr/>
        </p:nvSpPr>
        <p:spPr>
          <a:xfrm rot="0">
            <a:off x="9592267" y="7752714"/>
            <a:ext cx="8695733" cy="1429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</a:pPr>
            <a:r>
              <a:rPr lang="en-US" b="true" sz="4099" spc="40">
                <a:solidFill>
                  <a:srgbClr val="FFFFFF"/>
                </a:solidFill>
                <a:latin typeface="Lekton Bold"/>
                <a:ea typeface="Lekton Bold"/>
                <a:cs typeface="Lekton Bold"/>
                <a:sym typeface="Lekton Bold"/>
              </a:rPr>
              <a:t>Presented by: Dr Grace U. Nneji</a:t>
            </a:r>
          </a:p>
          <a:p>
            <a:pPr algn="l" marL="0" indent="0" lvl="0">
              <a:lnSpc>
                <a:spcPts val="5739"/>
              </a:lnSpc>
            </a:pPr>
            <a:r>
              <a:rPr lang="en-US" b="true" sz="4099" spc="40">
                <a:solidFill>
                  <a:srgbClr val="FFFFFF"/>
                </a:solidFill>
                <a:latin typeface="Lekton Bold"/>
                <a:ea typeface="Lekton Bold"/>
                <a:cs typeface="Lekton Bold"/>
                <a:sym typeface="Lekton Bold"/>
              </a:rPr>
              <a:t>              Dr Happy N. Monday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2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008788" y="1495454"/>
            <a:ext cx="7279212" cy="7602258"/>
            <a:chOff x="0" y="0"/>
            <a:chExt cx="7355687" cy="76821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355687" cy="7682128"/>
            </a:xfrm>
            <a:custGeom>
              <a:avLst/>
              <a:gdLst/>
              <a:ahLst/>
              <a:cxnLst/>
              <a:rect r="r" b="b" t="t" l="l"/>
              <a:pathLst>
                <a:path h="7682128" w="7355687">
                  <a:moveTo>
                    <a:pt x="7202443" y="768213"/>
                  </a:moveTo>
                  <a:cubicBezTo>
                    <a:pt x="7202443" y="691391"/>
                    <a:pt x="7202443" y="537749"/>
                    <a:pt x="7202443" y="460928"/>
                  </a:cubicBezTo>
                  <a:lnTo>
                    <a:pt x="7049200" y="460928"/>
                  </a:lnTo>
                  <a:lnTo>
                    <a:pt x="7049200" y="307285"/>
                  </a:lnTo>
                  <a:lnTo>
                    <a:pt x="6895957" y="307285"/>
                  </a:lnTo>
                  <a:lnTo>
                    <a:pt x="6895957" y="153643"/>
                  </a:lnTo>
                  <a:cubicBezTo>
                    <a:pt x="6819335" y="153643"/>
                    <a:pt x="6666092" y="153643"/>
                    <a:pt x="6589470" y="153643"/>
                  </a:cubicBezTo>
                  <a:lnTo>
                    <a:pt x="6589470" y="0"/>
                  </a:lnTo>
                  <a:cubicBezTo>
                    <a:pt x="4649407" y="0"/>
                    <a:pt x="2706280" y="0"/>
                    <a:pt x="766217" y="0"/>
                  </a:cubicBezTo>
                  <a:lnTo>
                    <a:pt x="766217" y="153643"/>
                  </a:lnTo>
                  <a:cubicBezTo>
                    <a:pt x="689596" y="153643"/>
                    <a:pt x="536352" y="153643"/>
                    <a:pt x="459730" y="153643"/>
                  </a:cubicBezTo>
                  <a:lnTo>
                    <a:pt x="459730" y="307285"/>
                  </a:lnTo>
                  <a:lnTo>
                    <a:pt x="306487" y="307285"/>
                  </a:lnTo>
                  <a:lnTo>
                    <a:pt x="306487" y="460928"/>
                  </a:lnTo>
                  <a:lnTo>
                    <a:pt x="153243" y="460928"/>
                  </a:lnTo>
                  <a:cubicBezTo>
                    <a:pt x="153243" y="537749"/>
                    <a:pt x="153243" y="691391"/>
                    <a:pt x="153243" y="768213"/>
                  </a:cubicBezTo>
                  <a:lnTo>
                    <a:pt x="0" y="768213"/>
                  </a:lnTo>
                  <a:cubicBezTo>
                    <a:pt x="0" y="2816268"/>
                    <a:pt x="0" y="4865860"/>
                    <a:pt x="0" y="6913915"/>
                  </a:cubicBezTo>
                  <a:lnTo>
                    <a:pt x="153243" y="6913915"/>
                  </a:lnTo>
                  <a:cubicBezTo>
                    <a:pt x="153243" y="6990736"/>
                    <a:pt x="153243" y="7144379"/>
                    <a:pt x="153243" y="7221200"/>
                  </a:cubicBezTo>
                  <a:lnTo>
                    <a:pt x="306487" y="7221200"/>
                  </a:lnTo>
                  <a:lnTo>
                    <a:pt x="306487" y="7374843"/>
                  </a:lnTo>
                  <a:lnTo>
                    <a:pt x="459730" y="7374843"/>
                  </a:lnTo>
                  <a:lnTo>
                    <a:pt x="459730" y="7528485"/>
                  </a:lnTo>
                  <a:cubicBezTo>
                    <a:pt x="536352" y="7528485"/>
                    <a:pt x="689596" y="7528485"/>
                    <a:pt x="766217" y="7528485"/>
                  </a:cubicBezTo>
                  <a:lnTo>
                    <a:pt x="766217" y="7682128"/>
                  </a:lnTo>
                  <a:cubicBezTo>
                    <a:pt x="2706280" y="7682128"/>
                    <a:pt x="4649407" y="7682128"/>
                    <a:pt x="6589470" y="7682128"/>
                  </a:cubicBezTo>
                  <a:lnTo>
                    <a:pt x="6589470" y="7528485"/>
                  </a:lnTo>
                  <a:cubicBezTo>
                    <a:pt x="6666092" y="7528485"/>
                    <a:pt x="6819335" y="7528485"/>
                    <a:pt x="6895957" y="7528485"/>
                  </a:cubicBezTo>
                  <a:lnTo>
                    <a:pt x="6895957" y="7374843"/>
                  </a:lnTo>
                  <a:lnTo>
                    <a:pt x="7049200" y="7374843"/>
                  </a:lnTo>
                  <a:lnTo>
                    <a:pt x="7049200" y="7221200"/>
                  </a:lnTo>
                  <a:lnTo>
                    <a:pt x="7202443" y="7221200"/>
                  </a:lnTo>
                  <a:cubicBezTo>
                    <a:pt x="7202443" y="7144379"/>
                    <a:pt x="7202443" y="6990736"/>
                    <a:pt x="7202443" y="6913915"/>
                  </a:cubicBezTo>
                  <a:lnTo>
                    <a:pt x="7355687" y="6913915"/>
                  </a:lnTo>
                  <a:cubicBezTo>
                    <a:pt x="7355687" y="4865860"/>
                    <a:pt x="7355687" y="2816268"/>
                    <a:pt x="7355687" y="768213"/>
                  </a:cubicBezTo>
                  <a:lnTo>
                    <a:pt x="7202443" y="768213"/>
                  </a:lnTo>
                  <a:close/>
                </a:path>
              </a:pathLst>
            </a:custGeom>
            <a:blipFill>
              <a:blip r:embed="rId2"/>
              <a:stretch>
                <a:fillRect l="-28328" t="0" r="-28328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5400000">
            <a:off x="15616991" y="4036696"/>
            <a:ext cx="1784976" cy="10715631"/>
            <a:chOff x="0" y="0"/>
            <a:chExt cx="2379968" cy="14287508"/>
          </a:xfrm>
        </p:grpSpPr>
        <p:sp>
          <p:nvSpPr>
            <p:cNvPr name="AutoShape 5" id="5"/>
            <p:cNvSpPr/>
            <p:nvPr/>
          </p:nvSpPr>
          <p:spPr>
            <a:xfrm rot="-5400000">
              <a:off x="0" y="0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6" id="6"/>
            <p:cNvSpPr/>
            <p:nvPr/>
          </p:nvSpPr>
          <p:spPr>
            <a:xfrm rot="-5400000">
              <a:off x="1189984" y="4374319"/>
              <a:ext cx="1586645" cy="793323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7" id="7"/>
            <p:cNvSpPr/>
            <p:nvPr/>
          </p:nvSpPr>
          <p:spPr>
            <a:xfrm rot="-5400000">
              <a:off x="1189984" y="1983306"/>
              <a:ext cx="1586645" cy="793323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8" id="8"/>
            <p:cNvSpPr/>
            <p:nvPr/>
          </p:nvSpPr>
          <p:spPr>
            <a:xfrm rot="-5400000">
              <a:off x="0" y="2379968"/>
              <a:ext cx="793323" cy="793323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9" id="9"/>
            <p:cNvSpPr/>
            <p:nvPr/>
          </p:nvSpPr>
          <p:spPr>
            <a:xfrm rot="-5400000">
              <a:off x="793323" y="1586645"/>
              <a:ext cx="793323" cy="793323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10" id="10"/>
            <p:cNvSpPr/>
            <p:nvPr/>
          </p:nvSpPr>
          <p:spPr>
            <a:xfrm rot="-5400000">
              <a:off x="1586645" y="793323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11" id="11"/>
            <p:cNvSpPr/>
            <p:nvPr/>
          </p:nvSpPr>
          <p:spPr>
            <a:xfrm rot="-5400000">
              <a:off x="793323" y="8734251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12" id="12"/>
            <p:cNvSpPr/>
            <p:nvPr/>
          </p:nvSpPr>
          <p:spPr>
            <a:xfrm rot="-5400000">
              <a:off x="0" y="3977658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13" id="13"/>
            <p:cNvSpPr/>
            <p:nvPr/>
          </p:nvSpPr>
          <p:spPr>
            <a:xfrm rot="-5400000">
              <a:off x="1586645" y="6357626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14" id="14"/>
            <p:cNvSpPr/>
            <p:nvPr/>
          </p:nvSpPr>
          <p:spPr>
            <a:xfrm rot="-5400000">
              <a:off x="1586645" y="7940928"/>
              <a:ext cx="793323" cy="793323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15" id="15"/>
            <p:cNvSpPr/>
            <p:nvPr/>
          </p:nvSpPr>
          <p:spPr>
            <a:xfrm rot="-5400000">
              <a:off x="0" y="7940928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16" id="16"/>
            <p:cNvSpPr/>
            <p:nvPr/>
          </p:nvSpPr>
          <p:spPr>
            <a:xfrm rot="-5400000">
              <a:off x="1586645" y="10320896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17" id="17"/>
            <p:cNvSpPr/>
            <p:nvPr/>
          </p:nvSpPr>
          <p:spPr>
            <a:xfrm rot="-5400000">
              <a:off x="793323" y="12700863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18" id="18"/>
            <p:cNvSpPr/>
            <p:nvPr/>
          </p:nvSpPr>
          <p:spPr>
            <a:xfrm rot="-5400000">
              <a:off x="793323" y="13494186"/>
              <a:ext cx="793323" cy="793323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19" id="19"/>
            <p:cNvSpPr/>
            <p:nvPr/>
          </p:nvSpPr>
          <p:spPr>
            <a:xfrm rot="-5400000">
              <a:off x="0" y="11114218"/>
              <a:ext cx="793323" cy="793323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20" id="20"/>
            <p:cNvSpPr/>
            <p:nvPr/>
          </p:nvSpPr>
          <p:spPr>
            <a:xfrm rot="-5400000">
              <a:off x="793323" y="9527573"/>
              <a:ext cx="793323" cy="793323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21" id="21"/>
            <p:cNvSpPr/>
            <p:nvPr/>
          </p:nvSpPr>
          <p:spPr>
            <a:xfrm rot="-5400000">
              <a:off x="396661" y="5167642"/>
              <a:ext cx="1586645" cy="793323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22" id="22"/>
            <p:cNvSpPr/>
            <p:nvPr/>
          </p:nvSpPr>
          <p:spPr>
            <a:xfrm rot="-5400000">
              <a:off x="1189984" y="11510879"/>
              <a:ext cx="1586645" cy="793323"/>
            </a:xfrm>
            <a:prstGeom prst="rect">
              <a:avLst/>
            </a:prstGeom>
            <a:solidFill>
              <a:srgbClr val="334B7E"/>
            </a:solidFill>
          </p:spPr>
        </p:sp>
      </p:grpSp>
      <p:grpSp>
        <p:nvGrpSpPr>
          <p:cNvPr name="Group 23" id="23"/>
          <p:cNvGrpSpPr/>
          <p:nvPr/>
        </p:nvGrpSpPr>
        <p:grpSpPr>
          <a:xfrm rot="-5400000">
            <a:off x="15323834" y="-4465328"/>
            <a:ext cx="1784976" cy="10715631"/>
            <a:chOff x="0" y="0"/>
            <a:chExt cx="2379968" cy="14287508"/>
          </a:xfrm>
        </p:grpSpPr>
        <p:sp>
          <p:nvSpPr>
            <p:cNvPr name="AutoShape 24" id="24"/>
            <p:cNvSpPr/>
            <p:nvPr/>
          </p:nvSpPr>
          <p:spPr>
            <a:xfrm rot="-5400000">
              <a:off x="0" y="0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25" id="25"/>
            <p:cNvSpPr/>
            <p:nvPr/>
          </p:nvSpPr>
          <p:spPr>
            <a:xfrm rot="-5400000">
              <a:off x="1189984" y="4374319"/>
              <a:ext cx="1586645" cy="793323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26" id="26"/>
            <p:cNvSpPr/>
            <p:nvPr/>
          </p:nvSpPr>
          <p:spPr>
            <a:xfrm rot="-5400000">
              <a:off x="1189984" y="1983306"/>
              <a:ext cx="1586645" cy="793323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27" id="27"/>
            <p:cNvSpPr/>
            <p:nvPr/>
          </p:nvSpPr>
          <p:spPr>
            <a:xfrm rot="-5400000">
              <a:off x="0" y="2379968"/>
              <a:ext cx="793323" cy="793323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28" id="28"/>
            <p:cNvSpPr/>
            <p:nvPr/>
          </p:nvSpPr>
          <p:spPr>
            <a:xfrm rot="-5400000">
              <a:off x="793323" y="1586645"/>
              <a:ext cx="793323" cy="793323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29" id="29"/>
            <p:cNvSpPr/>
            <p:nvPr/>
          </p:nvSpPr>
          <p:spPr>
            <a:xfrm rot="-5400000">
              <a:off x="1586645" y="793323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30" id="30"/>
            <p:cNvSpPr/>
            <p:nvPr/>
          </p:nvSpPr>
          <p:spPr>
            <a:xfrm rot="-5400000">
              <a:off x="793323" y="8734251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31" id="31"/>
            <p:cNvSpPr/>
            <p:nvPr/>
          </p:nvSpPr>
          <p:spPr>
            <a:xfrm rot="-5400000">
              <a:off x="0" y="3977658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32" id="32"/>
            <p:cNvSpPr/>
            <p:nvPr/>
          </p:nvSpPr>
          <p:spPr>
            <a:xfrm rot="-5400000">
              <a:off x="1586645" y="6357626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33" id="33"/>
            <p:cNvSpPr/>
            <p:nvPr/>
          </p:nvSpPr>
          <p:spPr>
            <a:xfrm rot="-5400000">
              <a:off x="1586645" y="7940928"/>
              <a:ext cx="793323" cy="793323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34" id="34"/>
            <p:cNvSpPr/>
            <p:nvPr/>
          </p:nvSpPr>
          <p:spPr>
            <a:xfrm rot="-5400000">
              <a:off x="0" y="7940928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35" id="35"/>
            <p:cNvSpPr/>
            <p:nvPr/>
          </p:nvSpPr>
          <p:spPr>
            <a:xfrm rot="-5400000">
              <a:off x="1586645" y="10320896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36" id="36"/>
            <p:cNvSpPr/>
            <p:nvPr/>
          </p:nvSpPr>
          <p:spPr>
            <a:xfrm rot="-5400000">
              <a:off x="793323" y="12700863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37" id="37"/>
            <p:cNvSpPr/>
            <p:nvPr/>
          </p:nvSpPr>
          <p:spPr>
            <a:xfrm rot="-5400000">
              <a:off x="793323" y="13494186"/>
              <a:ext cx="793323" cy="793323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38" id="38"/>
            <p:cNvSpPr/>
            <p:nvPr/>
          </p:nvSpPr>
          <p:spPr>
            <a:xfrm rot="-5400000">
              <a:off x="0" y="11114218"/>
              <a:ext cx="793323" cy="793323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39" id="39"/>
            <p:cNvSpPr/>
            <p:nvPr/>
          </p:nvSpPr>
          <p:spPr>
            <a:xfrm rot="-5400000">
              <a:off x="793323" y="9527573"/>
              <a:ext cx="793323" cy="793323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40" id="40"/>
            <p:cNvSpPr/>
            <p:nvPr/>
          </p:nvSpPr>
          <p:spPr>
            <a:xfrm rot="-5400000">
              <a:off x="396661" y="5167642"/>
              <a:ext cx="1586645" cy="793323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41" id="41"/>
            <p:cNvSpPr/>
            <p:nvPr/>
          </p:nvSpPr>
          <p:spPr>
            <a:xfrm rot="-5400000">
              <a:off x="1189984" y="11510879"/>
              <a:ext cx="1586645" cy="793323"/>
            </a:xfrm>
            <a:prstGeom prst="rect">
              <a:avLst/>
            </a:prstGeom>
            <a:solidFill>
              <a:srgbClr val="334B7E"/>
            </a:solidFill>
          </p:spPr>
        </p:sp>
      </p:grpSp>
      <p:sp>
        <p:nvSpPr>
          <p:cNvPr name="Freeform 42" id="42"/>
          <p:cNvSpPr/>
          <p:nvPr/>
        </p:nvSpPr>
        <p:spPr>
          <a:xfrm flipH="false" flipV="false" rot="0">
            <a:off x="0" y="8966730"/>
            <a:ext cx="1320270" cy="1320270"/>
          </a:xfrm>
          <a:custGeom>
            <a:avLst/>
            <a:gdLst/>
            <a:ahLst/>
            <a:cxnLst/>
            <a:rect r="r" b="b" t="t" l="l"/>
            <a:pathLst>
              <a:path h="1320270" w="1320270">
                <a:moveTo>
                  <a:pt x="0" y="0"/>
                </a:moveTo>
                <a:lnTo>
                  <a:pt x="1320270" y="0"/>
                </a:lnTo>
                <a:lnTo>
                  <a:pt x="1320270" y="1320270"/>
                </a:lnTo>
                <a:lnTo>
                  <a:pt x="0" y="13202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761688" y="3678119"/>
            <a:ext cx="10068244" cy="4158996"/>
          </a:xfrm>
          <a:custGeom>
            <a:avLst/>
            <a:gdLst/>
            <a:ahLst/>
            <a:cxnLst/>
            <a:rect r="r" b="b" t="t" l="l"/>
            <a:pathLst>
              <a:path h="4158996" w="10068244">
                <a:moveTo>
                  <a:pt x="0" y="0"/>
                </a:moveTo>
                <a:lnTo>
                  <a:pt x="10068243" y="0"/>
                </a:lnTo>
                <a:lnTo>
                  <a:pt x="10068243" y="4158995"/>
                </a:lnTo>
                <a:lnTo>
                  <a:pt x="0" y="41589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014" t="0" r="-1263" b="0"/>
            </a:stretch>
          </a:blipFill>
        </p:spPr>
      </p:sp>
      <p:sp>
        <p:nvSpPr>
          <p:cNvPr name="TextBox 44" id="44"/>
          <p:cNvSpPr txBox="true"/>
          <p:nvPr/>
        </p:nvSpPr>
        <p:spPr>
          <a:xfrm rot="0">
            <a:off x="761688" y="527676"/>
            <a:ext cx="9814972" cy="2276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064"/>
              </a:lnSpc>
            </a:pPr>
            <a:r>
              <a:rPr lang="en-US" b="true" sz="7553">
                <a:solidFill>
                  <a:srgbClr val="000000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Validate the Deployment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790263" y="2987555"/>
            <a:ext cx="7828151" cy="6905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512"/>
              </a:lnSpc>
            </a:pPr>
            <a:r>
              <a:rPr lang="en-US" sz="3937">
                <a:solidFill>
                  <a:srgbClr val="000000"/>
                </a:solidFill>
                <a:latin typeface="Lekton"/>
                <a:ea typeface="Lekton"/>
                <a:cs typeface="Lekton"/>
                <a:sym typeface="Lekton"/>
              </a:rPr>
              <a:t>Once the deployment completes: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299928" y="8037139"/>
            <a:ext cx="8738491" cy="1323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52"/>
              </a:lnSpc>
            </a:pPr>
            <a:r>
              <a:rPr lang="en-US" sz="4037" b="true">
                <a:solidFill>
                  <a:srgbClr val="000000"/>
                </a:solidFill>
                <a:latin typeface="Lekton Bold"/>
                <a:ea typeface="Lekton Bold"/>
                <a:cs typeface="Lekton Bold"/>
                <a:sym typeface="Lekton Bold"/>
              </a:rPr>
              <a:t>Share the link</a:t>
            </a:r>
            <a:r>
              <a:rPr lang="en-US" sz="4037">
                <a:solidFill>
                  <a:srgbClr val="000000"/>
                </a:solidFill>
                <a:latin typeface="Lekton"/>
                <a:ea typeface="Lekton"/>
                <a:cs typeface="Lekton"/>
                <a:sym typeface="Lekton"/>
              </a:rPr>
              <a:t> via;</a:t>
            </a:r>
          </a:p>
          <a:p>
            <a:pPr algn="just" marL="0" indent="0" lvl="0">
              <a:lnSpc>
                <a:spcPts val="4952"/>
              </a:lnSpc>
            </a:pPr>
            <a:r>
              <a:rPr lang="en-US" sz="3537">
                <a:solidFill>
                  <a:srgbClr val="000000"/>
                </a:solidFill>
                <a:latin typeface="Lekton"/>
                <a:ea typeface="Lekton"/>
                <a:cs typeface="Lekton"/>
                <a:sym typeface="Lekton"/>
              </a:rPr>
              <a:t>LinkedIn or GitHub README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2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07795" y="3425389"/>
            <a:ext cx="11795427" cy="3371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333"/>
              </a:lnSpc>
            </a:pPr>
            <a:r>
              <a:rPr lang="en-US" b="true" sz="11111">
                <a:solidFill>
                  <a:srgbClr val="000000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Thank You for Listening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4635485" y="-84574"/>
            <a:ext cx="3652515" cy="10391775"/>
            <a:chOff x="0" y="0"/>
            <a:chExt cx="961979" cy="273692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61979" cy="2736928"/>
            </a:xfrm>
            <a:custGeom>
              <a:avLst/>
              <a:gdLst/>
              <a:ahLst/>
              <a:cxnLst/>
              <a:rect r="r" b="b" t="t" l="l"/>
              <a:pathLst>
                <a:path h="2736928" w="961979">
                  <a:moveTo>
                    <a:pt x="0" y="0"/>
                  </a:moveTo>
                  <a:lnTo>
                    <a:pt x="961979" y="0"/>
                  </a:lnTo>
                  <a:lnTo>
                    <a:pt x="961979" y="2736928"/>
                  </a:lnTo>
                  <a:lnTo>
                    <a:pt x="0" y="2736928"/>
                  </a:lnTo>
                  <a:close/>
                </a:path>
              </a:pathLst>
            </a:custGeom>
            <a:solidFill>
              <a:srgbClr val="21A66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961979" cy="27655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5400000">
            <a:off x="8230871" y="8230871"/>
            <a:ext cx="18288000" cy="1826257"/>
            <a:chOff x="0" y="0"/>
            <a:chExt cx="24384000" cy="2435010"/>
          </a:xfrm>
        </p:grpSpPr>
        <p:sp>
          <p:nvSpPr>
            <p:cNvPr name="AutoShape 7" id="7"/>
            <p:cNvSpPr/>
            <p:nvPr/>
          </p:nvSpPr>
          <p:spPr>
            <a:xfrm rot="0">
              <a:off x="8939670" y="1623340"/>
              <a:ext cx="1623340" cy="811670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8" id="8"/>
            <p:cNvSpPr/>
            <p:nvPr/>
          </p:nvSpPr>
          <p:spPr>
            <a:xfrm rot="0">
              <a:off x="12192000" y="1623340"/>
              <a:ext cx="1634641" cy="811670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9" id="9"/>
            <p:cNvSpPr/>
            <p:nvPr/>
          </p:nvSpPr>
          <p:spPr>
            <a:xfrm rot="0">
              <a:off x="11380330" y="0"/>
              <a:ext cx="811670" cy="811670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10" id="10"/>
            <p:cNvSpPr/>
            <p:nvPr/>
          </p:nvSpPr>
          <p:spPr>
            <a:xfrm rot="0">
              <a:off x="13820990" y="0"/>
              <a:ext cx="811670" cy="811670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11" id="11"/>
            <p:cNvSpPr/>
            <p:nvPr/>
          </p:nvSpPr>
          <p:spPr>
            <a:xfrm rot="0">
              <a:off x="12186350" y="811670"/>
              <a:ext cx="811670" cy="811670"/>
            </a:xfrm>
            <a:prstGeom prst="rect">
              <a:avLst/>
            </a:prstGeom>
            <a:solidFill>
              <a:srgbClr val="FFD200"/>
            </a:solidFill>
          </p:spPr>
        </p:sp>
        <p:sp>
          <p:nvSpPr>
            <p:cNvPr name="AutoShape 12" id="12"/>
            <p:cNvSpPr/>
            <p:nvPr/>
          </p:nvSpPr>
          <p:spPr>
            <a:xfrm rot="0">
              <a:off x="11380330" y="1623340"/>
              <a:ext cx="811670" cy="811670"/>
            </a:xfrm>
            <a:prstGeom prst="rect">
              <a:avLst/>
            </a:prstGeom>
            <a:solidFill>
              <a:srgbClr val="FFD200"/>
            </a:solidFill>
          </p:spPr>
        </p:sp>
        <p:sp>
          <p:nvSpPr>
            <p:cNvPr name="AutoShape 13" id="13"/>
            <p:cNvSpPr/>
            <p:nvPr/>
          </p:nvSpPr>
          <p:spPr>
            <a:xfrm rot="0">
              <a:off x="9751340" y="0"/>
              <a:ext cx="811670" cy="811670"/>
            </a:xfrm>
            <a:prstGeom prst="rect">
              <a:avLst/>
            </a:prstGeom>
            <a:solidFill>
              <a:srgbClr val="FFD200"/>
            </a:solidFill>
          </p:spPr>
        </p:sp>
        <p:sp>
          <p:nvSpPr>
            <p:cNvPr name="AutoShape 14" id="14"/>
            <p:cNvSpPr/>
            <p:nvPr/>
          </p:nvSpPr>
          <p:spPr>
            <a:xfrm rot="0">
              <a:off x="15444330" y="811670"/>
              <a:ext cx="811670" cy="811670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15" id="15"/>
            <p:cNvSpPr/>
            <p:nvPr/>
          </p:nvSpPr>
          <p:spPr>
            <a:xfrm rot="0">
              <a:off x="14632660" y="811670"/>
              <a:ext cx="811670" cy="811670"/>
            </a:xfrm>
            <a:prstGeom prst="rect">
              <a:avLst/>
            </a:prstGeom>
            <a:solidFill>
              <a:srgbClr val="FFD200"/>
            </a:solidFill>
          </p:spPr>
        </p:sp>
        <p:sp>
          <p:nvSpPr>
            <p:cNvPr name="AutoShape 16" id="16"/>
            <p:cNvSpPr/>
            <p:nvPr/>
          </p:nvSpPr>
          <p:spPr>
            <a:xfrm rot="0">
              <a:off x="8128000" y="811670"/>
              <a:ext cx="1623340" cy="811670"/>
            </a:xfrm>
            <a:prstGeom prst="rect">
              <a:avLst/>
            </a:prstGeom>
            <a:solidFill>
              <a:srgbClr val="FFD200"/>
            </a:solidFill>
          </p:spPr>
        </p:sp>
        <p:sp>
          <p:nvSpPr>
            <p:cNvPr name="AutoShape 17" id="17"/>
            <p:cNvSpPr/>
            <p:nvPr/>
          </p:nvSpPr>
          <p:spPr>
            <a:xfrm rot="0">
              <a:off x="811670" y="1623340"/>
              <a:ext cx="1623340" cy="811670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18" id="18"/>
            <p:cNvSpPr/>
            <p:nvPr/>
          </p:nvSpPr>
          <p:spPr>
            <a:xfrm rot="0">
              <a:off x="4064000" y="1623340"/>
              <a:ext cx="1634641" cy="811670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19" id="19"/>
            <p:cNvSpPr/>
            <p:nvPr/>
          </p:nvSpPr>
          <p:spPr>
            <a:xfrm rot="0">
              <a:off x="3252330" y="0"/>
              <a:ext cx="811670" cy="811670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20" id="20"/>
            <p:cNvSpPr/>
            <p:nvPr/>
          </p:nvSpPr>
          <p:spPr>
            <a:xfrm rot="0">
              <a:off x="5692990" y="0"/>
              <a:ext cx="811670" cy="811670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21" id="21"/>
            <p:cNvSpPr/>
            <p:nvPr/>
          </p:nvSpPr>
          <p:spPr>
            <a:xfrm rot="0">
              <a:off x="4058350" y="811670"/>
              <a:ext cx="811670" cy="811670"/>
            </a:xfrm>
            <a:prstGeom prst="rect">
              <a:avLst/>
            </a:prstGeom>
            <a:solidFill>
              <a:srgbClr val="FFD200"/>
            </a:solidFill>
          </p:spPr>
        </p:sp>
        <p:sp>
          <p:nvSpPr>
            <p:cNvPr name="AutoShape 22" id="22"/>
            <p:cNvSpPr/>
            <p:nvPr/>
          </p:nvSpPr>
          <p:spPr>
            <a:xfrm rot="0">
              <a:off x="3252330" y="1623340"/>
              <a:ext cx="811670" cy="811670"/>
            </a:xfrm>
            <a:prstGeom prst="rect">
              <a:avLst/>
            </a:prstGeom>
            <a:solidFill>
              <a:srgbClr val="FFD200"/>
            </a:solidFill>
          </p:spPr>
        </p:sp>
        <p:sp>
          <p:nvSpPr>
            <p:cNvPr name="AutoShape 23" id="23"/>
            <p:cNvSpPr/>
            <p:nvPr/>
          </p:nvSpPr>
          <p:spPr>
            <a:xfrm rot="0">
              <a:off x="1623340" y="0"/>
              <a:ext cx="811670" cy="811670"/>
            </a:xfrm>
            <a:prstGeom prst="rect">
              <a:avLst/>
            </a:prstGeom>
            <a:solidFill>
              <a:srgbClr val="FFD200"/>
            </a:solidFill>
          </p:spPr>
        </p:sp>
        <p:sp>
          <p:nvSpPr>
            <p:cNvPr name="AutoShape 24" id="24"/>
            <p:cNvSpPr/>
            <p:nvPr/>
          </p:nvSpPr>
          <p:spPr>
            <a:xfrm rot="0">
              <a:off x="7316330" y="811670"/>
              <a:ext cx="811670" cy="811670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25" id="25"/>
            <p:cNvSpPr/>
            <p:nvPr/>
          </p:nvSpPr>
          <p:spPr>
            <a:xfrm rot="0">
              <a:off x="6504660" y="811670"/>
              <a:ext cx="811670" cy="811670"/>
            </a:xfrm>
            <a:prstGeom prst="rect">
              <a:avLst/>
            </a:prstGeom>
            <a:solidFill>
              <a:srgbClr val="FFD200"/>
            </a:solidFill>
          </p:spPr>
        </p:sp>
        <p:sp>
          <p:nvSpPr>
            <p:cNvPr name="AutoShape 26" id="26"/>
            <p:cNvSpPr/>
            <p:nvPr/>
          </p:nvSpPr>
          <p:spPr>
            <a:xfrm rot="0">
              <a:off x="0" y="811670"/>
              <a:ext cx="1623340" cy="811670"/>
            </a:xfrm>
            <a:prstGeom prst="rect">
              <a:avLst/>
            </a:prstGeom>
            <a:solidFill>
              <a:srgbClr val="FFD200"/>
            </a:solidFill>
          </p:spPr>
        </p:sp>
        <p:sp>
          <p:nvSpPr>
            <p:cNvPr name="AutoShape 27" id="27"/>
            <p:cNvSpPr/>
            <p:nvPr/>
          </p:nvSpPr>
          <p:spPr>
            <a:xfrm rot="0">
              <a:off x="17067670" y="1623340"/>
              <a:ext cx="1623340" cy="811670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28" id="28"/>
            <p:cNvSpPr/>
            <p:nvPr/>
          </p:nvSpPr>
          <p:spPr>
            <a:xfrm rot="0">
              <a:off x="20320000" y="1623340"/>
              <a:ext cx="1634641" cy="811670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29" id="29"/>
            <p:cNvSpPr/>
            <p:nvPr/>
          </p:nvSpPr>
          <p:spPr>
            <a:xfrm rot="0">
              <a:off x="19508330" y="0"/>
              <a:ext cx="811670" cy="811670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30" id="30"/>
            <p:cNvSpPr/>
            <p:nvPr/>
          </p:nvSpPr>
          <p:spPr>
            <a:xfrm rot="0">
              <a:off x="21948990" y="0"/>
              <a:ext cx="811670" cy="811670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31" id="31"/>
            <p:cNvSpPr/>
            <p:nvPr/>
          </p:nvSpPr>
          <p:spPr>
            <a:xfrm rot="0">
              <a:off x="20314350" y="811670"/>
              <a:ext cx="811670" cy="811670"/>
            </a:xfrm>
            <a:prstGeom prst="rect">
              <a:avLst/>
            </a:prstGeom>
            <a:solidFill>
              <a:srgbClr val="FFD200"/>
            </a:solidFill>
          </p:spPr>
        </p:sp>
        <p:sp>
          <p:nvSpPr>
            <p:cNvPr name="AutoShape 32" id="32"/>
            <p:cNvSpPr/>
            <p:nvPr/>
          </p:nvSpPr>
          <p:spPr>
            <a:xfrm rot="0">
              <a:off x="19508330" y="1623340"/>
              <a:ext cx="811670" cy="811670"/>
            </a:xfrm>
            <a:prstGeom prst="rect">
              <a:avLst/>
            </a:prstGeom>
            <a:solidFill>
              <a:srgbClr val="FFD200"/>
            </a:solidFill>
          </p:spPr>
        </p:sp>
        <p:sp>
          <p:nvSpPr>
            <p:cNvPr name="AutoShape 33" id="33"/>
            <p:cNvSpPr/>
            <p:nvPr/>
          </p:nvSpPr>
          <p:spPr>
            <a:xfrm rot="0">
              <a:off x="17879340" y="0"/>
              <a:ext cx="811670" cy="811670"/>
            </a:xfrm>
            <a:prstGeom prst="rect">
              <a:avLst/>
            </a:prstGeom>
            <a:solidFill>
              <a:srgbClr val="FFD200"/>
            </a:solidFill>
          </p:spPr>
        </p:sp>
        <p:sp>
          <p:nvSpPr>
            <p:cNvPr name="AutoShape 34" id="34"/>
            <p:cNvSpPr/>
            <p:nvPr/>
          </p:nvSpPr>
          <p:spPr>
            <a:xfrm rot="0">
              <a:off x="23572330" y="811670"/>
              <a:ext cx="811670" cy="811670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35" id="35"/>
            <p:cNvSpPr/>
            <p:nvPr/>
          </p:nvSpPr>
          <p:spPr>
            <a:xfrm rot="0">
              <a:off x="22760660" y="811670"/>
              <a:ext cx="811670" cy="811670"/>
            </a:xfrm>
            <a:prstGeom prst="rect">
              <a:avLst/>
            </a:prstGeom>
            <a:solidFill>
              <a:srgbClr val="FFD200"/>
            </a:solidFill>
          </p:spPr>
        </p:sp>
        <p:sp>
          <p:nvSpPr>
            <p:cNvPr name="AutoShape 36" id="36"/>
            <p:cNvSpPr/>
            <p:nvPr/>
          </p:nvSpPr>
          <p:spPr>
            <a:xfrm rot="0">
              <a:off x="16256000" y="811670"/>
              <a:ext cx="1623340" cy="811670"/>
            </a:xfrm>
            <a:prstGeom prst="rect">
              <a:avLst/>
            </a:prstGeom>
            <a:solidFill>
              <a:srgbClr val="FFD200"/>
            </a:solidFill>
          </p:spPr>
        </p:sp>
      </p:grpSp>
      <p:grpSp>
        <p:nvGrpSpPr>
          <p:cNvPr name="Group 37" id="37"/>
          <p:cNvGrpSpPr/>
          <p:nvPr/>
        </p:nvGrpSpPr>
        <p:grpSpPr>
          <a:xfrm rot="-5400000">
            <a:off x="6404614" y="304608"/>
            <a:ext cx="18288000" cy="1826257"/>
            <a:chOff x="0" y="0"/>
            <a:chExt cx="24384000" cy="2435010"/>
          </a:xfrm>
        </p:grpSpPr>
        <p:sp>
          <p:nvSpPr>
            <p:cNvPr name="AutoShape 38" id="38"/>
            <p:cNvSpPr/>
            <p:nvPr/>
          </p:nvSpPr>
          <p:spPr>
            <a:xfrm rot="0">
              <a:off x="8939670" y="1623340"/>
              <a:ext cx="1623340" cy="811670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39" id="39"/>
            <p:cNvSpPr/>
            <p:nvPr/>
          </p:nvSpPr>
          <p:spPr>
            <a:xfrm rot="0">
              <a:off x="12192000" y="1623340"/>
              <a:ext cx="1634641" cy="811670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40" id="40"/>
            <p:cNvSpPr/>
            <p:nvPr/>
          </p:nvSpPr>
          <p:spPr>
            <a:xfrm rot="0">
              <a:off x="11380330" y="0"/>
              <a:ext cx="811670" cy="811670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41" id="41"/>
            <p:cNvSpPr/>
            <p:nvPr/>
          </p:nvSpPr>
          <p:spPr>
            <a:xfrm rot="0">
              <a:off x="13820990" y="0"/>
              <a:ext cx="811670" cy="811670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42" id="42"/>
            <p:cNvSpPr/>
            <p:nvPr/>
          </p:nvSpPr>
          <p:spPr>
            <a:xfrm rot="0">
              <a:off x="12186350" y="811670"/>
              <a:ext cx="811670" cy="811670"/>
            </a:xfrm>
            <a:prstGeom prst="rect">
              <a:avLst/>
            </a:prstGeom>
            <a:solidFill>
              <a:srgbClr val="FFD200"/>
            </a:solidFill>
          </p:spPr>
        </p:sp>
        <p:sp>
          <p:nvSpPr>
            <p:cNvPr name="AutoShape 43" id="43"/>
            <p:cNvSpPr/>
            <p:nvPr/>
          </p:nvSpPr>
          <p:spPr>
            <a:xfrm rot="0">
              <a:off x="11380330" y="1623340"/>
              <a:ext cx="811670" cy="811670"/>
            </a:xfrm>
            <a:prstGeom prst="rect">
              <a:avLst/>
            </a:prstGeom>
            <a:solidFill>
              <a:srgbClr val="FFD200"/>
            </a:solidFill>
          </p:spPr>
        </p:sp>
        <p:sp>
          <p:nvSpPr>
            <p:cNvPr name="AutoShape 44" id="44"/>
            <p:cNvSpPr/>
            <p:nvPr/>
          </p:nvSpPr>
          <p:spPr>
            <a:xfrm rot="0">
              <a:off x="9751340" y="0"/>
              <a:ext cx="811670" cy="811670"/>
            </a:xfrm>
            <a:prstGeom prst="rect">
              <a:avLst/>
            </a:prstGeom>
            <a:solidFill>
              <a:srgbClr val="FFD200"/>
            </a:solidFill>
          </p:spPr>
        </p:sp>
        <p:sp>
          <p:nvSpPr>
            <p:cNvPr name="AutoShape 45" id="45"/>
            <p:cNvSpPr/>
            <p:nvPr/>
          </p:nvSpPr>
          <p:spPr>
            <a:xfrm rot="0">
              <a:off x="15444330" y="811670"/>
              <a:ext cx="811670" cy="811670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46" id="46"/>
            <p:cNvSpPr/>
            <p:nvPr/>
          </p:nvSpPr>
          <p:spPr>
            <a:xfrm rot="0">
              <a:off x="14632660" y="811670"/>
              <a:ext cx="811670" cy="811670"/>
            </a:xfrm>
            <a:prstGeom prst="rect">
              <a:avLst/>
            </a:prstGeom>
            <a:solidFill>
              <a:srgbClr val="FFD200"/>
            </a:solidFill>
          </p:spPr>
        </p:sp>
        <p:sp>
          <p:nvSpPr>
            <p:cNvPr name="AutoShape 47" id="47"/>
            <p:cNvSpPr/>
            <p:nvPr/>
          </p:nvSpPr>
          <p:spPr>
            <a:xfrm rot="0">
              <a:off x="8128000" y="811670"/>
              <a:ext cx="1623340" cy="811670"/>
            </a:xfrm>
            <a:prstGeom prst="rect">
              <a:avLst/>
            </a:prstGeom>
            <a:solidFill>
              <a:srgbClr val="FFD200"/>
            </a:solidFill>
          </p:spPr>
        </p:sp>
        <p:sp>
          <p:nvSpPr>
            <p:cNvPr name="AutoShape 48" id="48"/>
            <p:cNvSpPr/>
            <p:nvPr/>
          </p:nvSpPr>
          <p:spPr>
            <a:xfrm rot="0">
              <a:off x="811670" y="1623340"/>
              <a:ext cx="1623340" cy="811670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49" id="49"/>
            <p:cNvSpPr/>
            <p:nvPr/>
          </p:nvSpPr>
          <p:spPr>
            <a:xfrm rot="0">
              <a:off x="4064000" y="1623340"/>
              <a:ext cx="1634641" cy="811670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50" id="50"/>
            <p:cNvSpPr/>
            <p:nvPr/>
          </p:nvSpPr>
          <p:spPr>
            <a:xfrm rot="0">
              <a:off x="3252330" y="0"/>
              <a:ext cx="811670" cy="811670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51" id="51"/>
            <p:cNvSpPr/>
            <p:nvPr/>
          </p:nvSpPr>
          <p:spPr>
            <a:xfrm rot="0">
              <a:off x="5692990" y="0"/>
              <a:ext cx="811670" cy="811670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52" id="52"/>
            <p:cNvSpPr/>
            <p:nvPr/>
          </p:nvSpPr>
          <p:spPr>
            <a:xfrm rot="0">
              <a:off x="4058350" y="811670"/>
              <a:ext cx="811670" cy="811670"/>
            </a:xfrm>
            <a:prstGeom prst="rect">
              <a:avLst/>
            </a:prstGeom>
            <a:solidFill>
              <a:srgbClr val="FFD200"/>
            </a:solidFill>
          </p:spPr>
        </p:sp>
        <p:sp>
          <p:nvSpPr>
            <p:cNvPr name="AutoShape 53" id="53"/>
            <p:cNvSpPr/>
            <p:nvPr/>
          </p:nvSpPr>
          <p:spPr>
            <a:xfrm rot="0">
              <a:off x="3252330" y="1623340"/>
              <a:ext cx="811670" cy="811670"/>
            </a:xfrm>
            <a:prstGeom prst="rect">
              <a:avLst/>
            </a:prstGeom>
            <a:solidFill>
              <a:srgbClr val="FFD200"/>
            </a:solidFill>
          </p:spPr>
        </p:sp>
        <p:sp>
          <p:nvSpPr>
            <p:cNvPr name="AutoShape 54" id="54"/>
            <p:cNvSpPr/>
            <p:nvPr/>
          </p:nvSpPr>
          <p:spPr>
            <a:xfrm rot="0">
              <a:off x="1623340" y="0"/>
              <a:ext cx="811670" cy="811670"/>
            </a:xfrm>
            <a:prstGeom prst="rect">
              <a:avLst/>
            </a:prstGeom>
            <a:solidFill>
              <a:srgbClr val="FFD200"/>
            </a:solidFill>
          </p:spPr>
        </p:sp>
        <p:sp>
          <p:nvSpPr>
            <p:cNvPr name="AutoShape 55" id="55"/>
            <p:cNvSpPr/>
            <p:nvPr/>
          </p:nvSpPr>
          <p:spPr>
            <a:xfrm rot="0">
              <a:off x="7316330" y="811670"/>
              <a:ext cx="811670" cy="811670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56" id="56"/>
            <p:cNvSpPr/>
            <p:nvPr/>
          </p:nvSpPr>
          <p:spPr>
            <a:xfrm rot="0">
              <a:off x="6504660" y="811670"/>
              <a:ext cx="811670" cy="811670"/>
            </a:xfrm>
            <a:prstGeom prst="rect">
              <a:avLst/>
            </a:prstGeom>
            <a:solidFill>
              <a:srgbClr val="FFD200"/>
            </a:solidFill>
          </p:spPr>
        </p:sp>
        <p:sp>
          <p:nvSpPr>
            <p:cNvPr name="AutoShape 57" id="57"/>
            <p:cNvSpPr/>
            <p:nvPr/>
          </p:nvSpPr>
          <p:spPr>
            <a:xfrm rot="0">
              <a:off x="0" y="811670"/>
              <a:ext cx="1623340" cy="811670"/>
            </a:xfrm>
            <a:prstGeom prst="rect">
              <a:avLst/>
            </a:prstGeom>
            <a:solidFill>
              <a:srgbClr val="FFD200"/>
            </a:solidFill>
          </p:spPr>
        </p:sp>
        <p:sp>
          <p:nvSpPr>
            <p:cNvPr name="AutoShape 58" id="58"/>
            <p:cNvSpPr/>
            <p:nvPr/>
          </p:nvSpPr>
          <p:spPr>
            <a:xfrm rot="0">
              <a:off x="17067670" y="1623340"/>
              <a:ext cx="1623340" cy="811670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59" id="59"/>
            <p:cNvSpPr/>
            <p:nvPr/>
          </p:nvSpPr>
          <p:spPr>
            <a:xfrm rot="0">
              <a:off x="20320000" y="1623340"/>
              <a:ext cx="1634641" cy="811670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60" id="60"/>
            <p:cNvSpPr/>
            <p:nvPr/>
          </p:nvSpPr>
          <p:spPr>
            <a:xfrm rot="0">
              <a:off x="19508330" y="0"/>
              <a:ext cx="811670" cy="811670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61" id="61"/>
            <p:cNvSpPr/>
            <p:nvPr/>
          </p:nvSpPr>
          <p:spPr>
            <a:xfrm rot="0">
              <a:off x="21948990" y="0"/>
              <a:ext cx="811670" cy="811670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62" id="62"/>
            <p:cNvSpPr/>
            <p:nvPr/>
          </p:nvSpPr>
          <p:spPr>
            <a:xfrm rot="0">
              <a:off x="20314350" y="811670"/>
              <a:ext cx="811670" cy="811670"/>
            </a:xfrm>
            <a:prstGeom prst="rect">
              <a:avLst/>
            </a:prstGeom>
            <a:solidFill>
              <a:srgbClr val="FFD200"/>
            </a:solidFill>
          </p:spPr>
        </p:sp>
        <p:sp>
          <p:nvSpPr>
            <p:cNvPr name="AutoShape 63" id="63"/>
            <p:cNvSpPr/>
            <p:nvPr/>
          </p:nvSpPr>
          <p:spPr>
            <a:xfrm rot="0">
              <a:off x="19508330" y="1623340"/>
              <a:ext cx="811670" cy="811670"/>
            </a:xfrm>
            <a:prstGeom prst="rect">
              <a:avLst/>
            </a:prstGeom>
            <a:solidFill>
              <a:srgbClr val="FFD200"/>
            </a:solidFill>
          </p:spPr>
        </p:sp>
        <p:sp>
          <p:nvSpPr>
            <p:cNvPr name="AutoShape 64" id="64"/>
            <p:cNvSpPr/>
            <p:nvPr/>
          </p:nvSpPr>
          <p:spPr>
            <a:xfrm rot="0">
              <a:off x="17879340" y="0"/>
              <a:ext cx="811670" cy="811670"/>
            </a:xfrm>
            <a:prstGeom prst="rect">
              <a:avLst/>
            </a:prstGeom>
            <a:solidFill>
              <a:srgbClr val="FFD200"/>
            </a:solidFill>
          </p:spPr>
        </p:sp>
        <p:sp>
          <p:nvSpPr>
            <p:cNvPr name="AutoShape 65" id="65"/>
            <p:cNvSpPr/>
            <p:nvPr/>
          </p:nvSpPr>
          <p:spPr>
            <a:xfrm rot="0">
              <a:off x="23572330" y="811670"/>
              <a:ext cx="811670" cy="811670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66" id="66"/>
            <p:cNvSpPr/>
            <p:nvPr/>
          </p:nvSpPr>
          <p:spPr>
            <a:xfrm rot="0">
              <a:off x="22760660" y="811670"/>
              <a:ext cx="811670" cy="811670"/>
            </a:xfrm>
            <a:prstGeom prst="rect">
              <a:avLst/>
            </a:prstGeom>
            <a:solidFill>
              <a:srgbClr val="FFD200"/>
            </a:solidFill>
          </p:spPr>
        </p:sp>
        <p:sp>
          <p:nvSpPr>
            <p:cNvPr name="AutoShape 67" id="67"/>
            <p:cNvSpPr/>
            <p:nvPr/>
          </p:nvSpPr>
          <p:spPr>
            <a:xfrm rot="0">
              <a:off x="16256000" y="811670"/>
              <a:ext cx="1623340" cy="811670"/>
            </a:xfrm>
            <a:prstGeom prst="rect">
              <a:avLst/>
            </a:prstGeom>
            <a:solidFill>
              <a:srgbClr val="FFD200"/>
            </a:solidFill>
          </p:spPr>
        </p:sp>
      </p:grpSp>
      <p:sp>
        <p:nvSpPr>
          <p:cNvPr name="Freeform 68" id="68"/>
          <p:cNvSpPr/>
          <p:nvPr/>
        </p:nvSpPr>
        <p:spPr>
          <a:xfrm flipH="false" flipV="false" rot="0">
            <a:off x="0" y="8966730"/>
            <a:ext cx="1320270" cy="1320270"/>
          </a:xfrm>
          <a:custGeom>
            <a:avLst/>
            <a:gdLst/>
            <a:ahLst/>
            <a:cxnLst/>
            <a:rect r="r" b="b" t="t" l="l"/>
            <a:pathLst>
              <a:path h="1320270" w="1320270">
                <a:moveTo>
                  <a:pt x="0" y="0"/>
                </a:moveTo>
                <a:lnTo>
                  <a:pt x="1320270" y="0"/>
                </a:lnTo>
                <a:lnTo>
                  <a:pt x="1320270" y="1320270"/>
                </a:lnTo>
                <a:lnTo>
                  <a:pt x="0" y="13202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2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6881665"/>
            <a:ext cx="18453450" cy="3435104"/>
          </a:xfrm>
          <a:prstGeom prst="rect">
            <a:avLst/>
          </a:prstGeom>
          <a:solidFill>
            <a:srgbClr val="21A663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3432283" y="1323441"/>
            <a:ext cx="13678836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00"/>
              </a:lnSpc>
            </a:pPr>
            <a:r>
              <a:rPr lang="en-US" b="true" sz="3000" spc="-30">
                <a:solidFill>
                  <a:srgbClr val="000000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D</a:t>
            </a:r>
            <a:r>
              <a:rPr lang="en-US" b="true" sz="3000" spc="-30" u="none">
                <a:solidFill>
                  <a:srgbClr val="000000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eploy a Streamlit app via GitHub → Streamlit Cloud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432283" y="3304642"/>
            <a:ext cx="1325507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00"/>
              </a:lnSpc>
            </a:pPr>
            <a:r>
              <a:rPr lang="en-US" b="true" sz="3000" spc="-30">
                <a:solidFill>
                  <a:srgbClr val="000000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Configur</a:t>
            </a:r>
            <a:r>
              <a:rPr lang="en-US" b="true" sz="3000" spc="-30" u="none">
                <a:solidFill>
                  <a:srgbClr val="000000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e secrets securely in Streamlit Cloud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432283" y="5307341"/>
            <a:ext cx="1325507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00"/>
              </a:lnSpc>
            </a:pPr>
            <a:r>
              <a:rPr lang="en-US" b="true" sz="3000" spc="-30" u="none">
                <a:solidFill>
                  <a:srgbClr val="000000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Validate the public URL and share with peers or instructor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8048625"/>
            <a:ext cx="10897602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19"/>
              </a:lnSpc>
            </a:pPr>
            <a:r>
              <a:rPr lang="en-US" b="true" sz="8099" spc="161" u="none">
                <a:solidFill>
                  <a:srgbClr val="FFFFFF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Learning Outcomes</a:t>
            </a:r>
          </a:p>
        </p:txBody>
      </p:sp>
      <p:grpSp>
        <p:nvGrpSpPr>
          <p:cNvPr name="Group 7" id="7"/>
          <p:cNvGrpSpPr/>
          <p:nvPr/>
        </p:nvGrpSpPr>
        <p:grpSpPr>
          <a:xfrm rot="-10800000">
            <a:off x="17120644" y="2055382"/>
            <a:ext cx="1713576" cy="10287000"/>
            <a:chOff x="0" y="0"/>
            <a:chExt cx="2284768" cy="13716000"/>
          </a:xfrm>
        </p:grpSpPr>
        <p:sp>
          <p:nvSpPr>
            <p:cNvPr name="AutoShape 8" id="8"/>
            <p:cNvSpPr/>
            <p:nvPr/>
          </p:nvSpPr>
          <p:spPr>
            <a:xfrm rot="-5400000">
              <a:off x="0" y="0"/>
              <a:ext cx="761589" cy="761589"/>
            </a:xfrm>
            <a:prstGeom prst="rect">
              <a:avLst/>
            </a:prstGeom>
            <a:solidFill>
              <a:srgbClr val="FFD200"/>
            </a:solidFill>
          </p:spPr>
        </p:sp>
        <p:sp>
          <p:nvSpPr>
            <p:cNvPr name="AutoShape 9" id="9"/>
            <p:cNvSpPr/>
            <p:nvPr/>
          </p:nvSpPr>
          <p:spPr>
            <a:xfrm rot="-5400000">
              <a:off x="1142384" y="4199344"/>
              <a:ext cx="1523178" cy="761589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10" id="10"/>
            <p:cNvSpPr/>
            <p:nvPr/>
          </p:nvSpPr>
          <p:spPr>
            <a:xfrm rot="-5400000">
              <a:off x="1137082" y="1909275"/>
              <a:ext cx="1533782" cy="761589"/>
            </a:xfrm>
            <a:prstGeom prst="rect">
              <a:avLst/>
            </a:prstGeom>
            <a:solidFill>
              <a:srgbClr val="FFD200"/>
            </a:solidFill>
          </p:spPr>
        </p:sp>
        <p:sp>
          <p:nvSpPr>
            <p:cNvPr name="AutoShape 11" id="11"/>
            <p:cNvSpPr/>
            <p:nvPr/>
          </p:nvSpPr>
          <p:spPr>
            <a:xfrm rot="-5400000">
              <a:off x="0" y="2295371"/>
              <a:ext cx="761589" cy="761589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12" id="12"/>
            <p:cNvSpPr/>
            <p:nvPr/>
          </p:nvSpPr>
          <p:spPr>
            <a:xfrm rot="-5400000">
              <a:off x="761589" y="1523178"/>
              <a:ext cx="761589" cy="761589"/>
            </a:xfrm>
            <a:prstGeom prst="rect">
              <a:avLst/>
            </a:prstGeom>
            <a:solidFill>
              <a:srgbClr val="CF1919"/>
            </a:solidFill>
          </p:spPr>
        </p:sp>
        <p:sp>
          <p:nvSpPr>
            <p:cNvPr name="AutoShape 13" id="13"/>
            <p:cNvSpPr/>
            <p:nvPr/>
          </p:nvSpPr>
          <p:spPr>
            <a:xfrm rot="-5400000">
              <a:off x="1523178" y="761589"/>
              <a:ext cx="761589" cy="761589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14" id="14"/>
            <p:cNvSpPr/>
            <p:nvPr/>
          </p:nvSpPr>
          <p:spPr>
            <a:xfrm rot="-5400000">
              <a:off x="761589" y="8384876"/>
              <a:ext cx="761589" cy="761589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15" id="15"/>
            <p:cNvSpPr/>
            <p:nvPr/>
          </p:nvSpPr>
          <p:spPr>
            <a:xfrm rot="-5400000">
              <a:off x="0" y="3818550"/>
              <a:ext cx="761589" cy="761589"/>
            </a:xfrm>
            <a:prstGeom prst="rect">
              <a:avLst/>
            </a:prstGeom>
            <a:solidFill>
              <a:srgbClr val="FFD200"/>
            </a:solidFill>
          </p:spPr>
        </p:sp>
        <p:sp>
          <p:nvSpPr>
            <p:cNvPr name="AutoShape 16" id="16"/>
            <p:cNvSpPr/>
            <p:nvPr/>
          </p:nvSpPr>
          <p:spPr>
            <a:xfrm rot="-5400000">
              <a:off x="1523178" y="6103317"/>
              <a:ext cx="761589" cy="761589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17" id="17"/>
            <p:cNvSpPr/>
            <p:nvPr/>
          </p:nvSpPr>
          <p:spPr>
            <a:xfrm rot="-5400000">
              <a:off x="1523178" y="7623286"/>
              <a:ext cx="761589" cy="761589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18" id="18"/>
            <p:cNvSpPr/>
            <p:nvPr/>
          </p:nvSpPr>
          <p:spPr>
            <a:xfrm rot="-5400000">
              <a:off x="0" y="7623286"/>
              <a:ext cx="761589" cy="761589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19" id="19"/>
            <p:cNvSpPr/>
            <p:nvPr/>
          </p:nvSpPr>
          <p:spPr>
            <a:xfrm rot="-5400000">
              <a:off x="1523178" y="9908054"/>
              <a:ext cx="761589" cy="761589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20" id="20"/>
            <p:cNvSpPr/>
            <p:nvPr/>
          </p:nvSpPr>
          <p:spPr>
            <a:xfrm rot="-5400000">
              <a:off x="761589" y="12192822"/>
              <a:ext cx="761589" cy="761589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21" id="21"/>
            <p:cNvSpPr/>
            <p:nvPr/>
          </p:nvSpPr>
          <p:spPr>
            <a:xfrm rot="-5400000">
              <a:off x="761589" y="12954411"/>
              <a:ext cx="761589" cy="761589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22" id="22"/>
            <p:cNvSpPr/>
            <p:nvPr/>
          </p:nvSpPr>
          <p:spPr>
            <a:xfrm rot="-5400000">
              <a:off x="0" y="10669643"/>
              <a:ext cx="761589" cy="761589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23" id="23"/>
            <p:cNvSpPr/>
            <p:nvPr/>
          </p:nvSpPr>
          <p:spPr>
            <a:xfrm rot="-5400000">
              <a:off x="761589" y="9146465"/>
              <a:ext cx="761589" cy="761589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24" id="24"/>
            <p:cNvSpPr/>
            <p:nvPr/>
          </p:nvSpPr>
          <p:spPr>
            <a:xfrm rot="-5400000">
              <a:off x="380795" y="4960933"/>
              <a:ext cx="1523178" cy="761589"/>
            </a:xfrm>
            <a:prstGeom prst="rect">
              <a:avLst/>
            </a:prstGeom>
            <a:solidFill>
              <a:srgbClr val="CF1919"/>
            </a:solidFill>
          </p:spPr>
        </p:sp>
        <p:sp>
          <p:nvSpPr>
            <p:cNvPr name="AutoShape 25" id="25"/>
            <p:cNvSpPr/>
            <p:nvPr/>
          </p:nvSpPr>
          <p:spPr>
            <a:xfrm rot="-5400000">
              <a:off x="1142384" y="11050438"/>
              <a:ext cx="1523178" cy="761589"/>
            </a:xfrm>
            <a:prstGeom prst="rect">
              <a:avLst/>
            </a:prstGeom>
            <a:solidFill>
              <a:srgbClr val="CF1919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28700" y="1209929"/>
            <a:ext cx="1336783" cy="845454"/>
            <a:chOff x="0" y="0"/>
            <a:chExt cx="1782378" cy="1127271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609600"/>
              <a:ext cx="1782378" cy="517671"/>
              <a:chOff x="0" y="0"/>
              <a:chExt cx="1967713" cy="5715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255270"/>
                <a:ext cx="1967713" cy="69850"/>
              </a:xfrm>
              <a:custGeom>
                <a:avLst/>
                <a:gdLst/>
                <a:ahLst/>
                <a:cxnLst/>
                <a:rect r="r" b="b" t="t" l="l"/>
                <a:pathLst>
                  <a:path h="69850" w="1967713">
                    <a:moveTo>
                      <a:pt x="1676883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1967713" y="69850"/>
                    </a:lnTo>
                    <a:lnTo>
                      <a:pt x="1967713" y="0"/>
                    </a:lnTo>
                    <a:close/>
                  </a:path>
                </a:pathLst>
              </a:custGeom>
              <a:solidFill>
                <a:srgbClr val="334B7E"/>
              </a:solidFill>
            </p:spPr>
          </p:sp>
        </p:grpSp>
        <p:sp>
          <p:nvSpPr>
            <p:cNvPr name="TextBox 29" id="29"/>
            <p:cNvSpPr txBox="true"/>
            <p:nvPr/>
          </p:nvSpPr>
          <p:spPr>
            <a:xfrm rot="0">
              <a:off x="0" y="-28575"/>
              <a:ext cx="1782378" cy="638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00"/>
                </a:lnSpc>
              </a:pPr>
              <a:r>
                <a:rPr lang="en-US" b="true" sz="3000" spc="-30" u="none">
                  <a:solidFill>
                    <a:srgbClr val="000000"/>
                  </a:solidFill>
                  <a:latin typeface="Roboto Mono Bold"/>
                  <a:ea typeface="Roboto Mono Bold"/>
                  <a:cs typeface="Roboto Mono Bold"/>
                  <a:sym typeface="Roboto Mono Bold"/>
                </a:rPr>
                <a:t>01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028700" y="3192613"/>
            <a:ext cx="1336783" cy="845454"/>
            <a:chOff x="0" y="0"/>
            <a:chExt cx="1782378" cy="1127271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0" y="609600"/>
              <a:ext cx="1782378" cy="517671"/>
              <a:chOff x="0" y="0"/>
              <a:chExt cx="1967713" cy="57150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255270"/>
                <a:ext cx="1967713" cy="69850"/>
              </a:xfrm>
              <a:custGeom>
                <a:avLst/>
                <a:gdLst/>
                <a:ahLst/>
                <a:cxnLst/>
                <a:rect r="r" b="b" t="t" l="l"/>
                <a:pathLst>
                  <a:path h="69850" w="1967713">
                    <a:moveTo>
                      <a:pt x="1676883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1967713" y="69850"/>
                    </a:lnTo>
                    <a:lnTo>
                      <a:pt x="1967713" y="0"/>
                    </a:lnTo>
                    <a:close/>
                  </a:path>
                </a:pathLst>
              </a:custGeom>
              <a:solidFill>
                <a:srgbClr val="334B7E"/>
              </a:solidFill>
            </p:spPr>
          </p:sp>
        </p:grpSp>
        <p:sp>
          <p:nvSpPr>
            <p:cNvPr name="TextBox 33" id="33"/>
            <p:cNvSpPr txBox="true"/>
            <p:nvPr/>
          </p:nvSpPr>
          <p:spPr>
            <a:xfrm rot="0">
              <a:off x="0" y="-28575"/>
              <a:ext cx="1782378" cy="638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00"/>
                </a:lnSpc>
              </a:pPr>
              <a:r>
                <a:rPr lang="en-US" b="true" sz="3000" spc="-30" u="none">
                  <a:solidFill>
                    <a:srgbClr val="000000"/>
                  </a:solidFill>
                  <a:latin typeface="Roboto Mono Bold"/>
                  <a:ea typeface="Roboto Mono Bold"/>
                  <a:cs typeface="Roboto Mono Bold"/>
                  <a:sym typeface="Roboto Mono Bold"/>
                </a:rPr>
                <a:t>02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028700" y="5141790"/>
            <a:ext cx="1336783" cy="845454"/>
            <a:chOff x="0" y="0"/>
            <a:chExt cx="1782378" cy="1127271"/>
          </a:xfrm>
        </p:grpSpPr>
        <p:grpSp>
          <p:nvGrpSpPr>
            <p:cNvPr name="Group 35" id="35"/>
            <p:cNvGrpSpPr/>
            <p:nvPr/>
          </p:nvGrpSpPr>
          <p:grpSpPr>
            <a:xfrm rot="0">
              <a:off x="0" y="609600"/>
              <a:ext cx="1782378" cy="517671"/>
              <a:chOff x="0" y="0"/>
              <a:chExt cx="1967713" cy="571500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255270"/>
                <a:ext cx="1967713" cy="69850"/>
              </a:xfrm>
              <a:custGeom>
                <a:avLst/>
                <a:gdLst/>
                <a:ahLst/>
                <a:cxnLst/>
                <a:rect r="r" b="b" t="t" l="l"/>
                <a:pathLst>
                  <a:path h="69850" w="1967713">
                    <a:moveTo>
                      <a:pt x="1676883" y="0"/>
                    </a:moveTo>
                    <a:lnTo>
                      <a:pt x="0" y="0"/>
                    </a:lnTo>
                    <a:lnTo>
                      <a:pt x="0" y="69850"/>
                    </a:lnTo>
                    <a:lnTo>
                      <a:pt x="1967713" y="69850"/>
                    </a:lnTo>
                    <a:lnTo>
                      <a:pt x="1967713" y="0"/>
                    </a:lnTo>
                    <a:close/>
                  </a:path>
                </a:pathLst>
              </a:custGeom>
              <a:solidFill>
                <a:srgbClr val="334B7E"/>
              </a:solidFill>
            </p:spPr>
          </p:sp>
        </p:grpSp>
        <p:sp>
          <p:nvSpPr>
            <p:cNvPr name="TextBox 37" id="37"/>
            <p:cNvSpPr txBox="true"/>
            <p:nvPr/>
          </p:nvSpPr>
          <p:spPr>
            <a:xfrm rot="0">
              <a:off x="0" y="-28575"/>
              <a:ext cx="1782378" cy="638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00"/>
                </a:lnSpc>
              </a:pPr>
              <a:r>
                <a:rPr lang="en-US" b="true" sz="3000" spc="-30" u="none">
                  <a:solidFill>
                    <a:srgbClr val="000000"/>
                  </a:solidFill>
                  <a:latin typeface="Roboto Mono Bold"/>
                  <a:ea typeface="Roboto Mono Bold"/>
                  <a:cs typeface="Roboto Mono Bold"/>
                  <a:sym typeface="Roboto Mono Bold"/>
                </a:rPr>
                <a:t>03</a:t>
              </a:r>
            </a:p>
          </p:txBody>
        </p:sp>
      </p:grpSp>
      <p:sp>
        <p:nvSpPr>
          <p:cNvPr name="Freeform 38" id="38"/>
          <p:cNvSpPr/>
          <p:nvPr/>
        </p:nvSpPr>
        <p:spPr>
          <a:xfrm flipH="false" flipV="false" rot="0">
            <a:off x="16443074" y="0"/>
            <a:ext cx="1844926" cy="1844926"/>
          </a:xfrm>
          <a:custGeom>
            <a:avLst/>
            <a:gdLst/>
            <a:ahLst/>
            <a:cxnLst/>
            <a:rect r="r" b="b" t="t" l="l"/>
            <a:pathLst>
              <a:path h="1844926" w="1844926">
                <a:moveTo>
                  <a:pt x="0" y="0"/>
                </a:moveTo>
                <a:lnTo>
                  <a:pt x="1844926" y="0"/>
                </a:lnTo>
                <a:lnTo>
                  <a:pt x="1844926" y="1844926"/>
                </a:lnTo>
                <a:lnTo>
                  <a:pt x="0" y="18449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A6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9107" y="-419877"/>
            <a:ext cx="15622542" cy="1275665"/>
            <a:chOff x="0" y="0"/>
            <a:chExt cx="20830056" cy="1700887"/>
          </a:xfrm>
        </p:grpSpPr>
        <p:sp>
          <p:nvSpPr>
            <p:cNvPr name="AutoShape 3" id="3"/>
            <p:cNvSpPr/>
            <p:nvPr/>
          </p:nvSpPr>
          <p:spPr>
            <a:xfrm rot="0">
              <a:off x="7636722" y="1133924"/>
              <a:ext cx="1386740" cy="566962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4" id="4"/>
            <p:cNvSpPr/>
            <p:nvPr/>
          </p:nvSpPr>
          <p:spPr>
            <a:xfrm rot="0">
              <a:off x="10415028" y="1133924"/>
              <a:ext cx="1396393" cy="566962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5" id="5"/>
            <p:cNvSpPr/>
            <p:nvPr/>
          </p:nvSpPr>
          <p:spPr>
            <a:xfrm rot="0">
              <a:off x="9721658" y="0"/>
              <a:ext cx="693370" cy="566962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6" id="6"/>
            <p:cNvSpPr/>
            <p:nvPr/>
          </p:nvSpPr>
          <p:spPr>
            <a:xfrm rot="0">
              <a:off x="11806595" y="0"/>
              <a:ext cx="693370" cy="566962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7" id="7"/>
            <p:cNvSpPr/>
            <p:nvPr/>
          </p:nvSpPr>
          <p:spPr>
            <a:xfrm rot="0">
              <a:off x="10410201" y="566962"/>
              <a:ext cx="693370" cy="566962"/>
            </a:xfrm>
            <a:prstGeom prst="rect">
              <a:avLst/>
            </a:prstGeom>
            <a:solidFill>
              <a:srgbClr val="FFD200"/>
            </a:solidFill>
          </p:spPr>
        </p:sp>
        <p:sp>
          <p:nvSpPr>
            <p:cNvPr name="AutoShape 8" id="8"/>
            <p:cNvSpPr/>
            <p:nvPr/>
          </p:nvSpPr>
          <p:spPr>
            <a:xfrm rot="0">
              <a:off x="9721658" y="1133924"/>
              <a:ext cx="693370" cy="566962"/>
            </a:xfrm>
            <a:prstGeom prst="rect">
              <a:avLst/>
            </a:prstGeom>
            <a:solidFill>
              <a:srgbClr val="FFD200"/>
            </a:solidFill>
          </p:spPr>
        </p:sp>
        <p:sp>
          <p:nvSpPr>
            <p:cNvPr name="AutoShape 9" id="9"/>
            <p:cNvSpPr/>
            <p:nvPr/>
          </p:nvSpPr>
          <p:spPr>
            <a:xfrm rot="0">
              <a:off x="8330092" y="0"/>
              <a:ext cx="693370" cy="566962"/>
            </a:xfrm>
            <a:prstGeom prst="rect">
              <a:avLst/>
            </a:prstGeom>
            <a:solidFill>
              <a:srgbClr val="FFD200"/>
            </a:solidFill>
          </p:spPr>
        </p:sp>
        <p:sp>
          <p:nvSpPr>
            <p:cNvPr name="AutoShape 10" id="10"/>
            <p:cNvSpPr/>
            <p:nvPr/>
          </p:nvSpPr>
          <p:spPr>
            <a:xfrm rot="0">
              <a:off x="13193334" y="566962"/>
              <a:ext cx="693370" cy="566962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11" id="11"/>
            <p:cNvSpPr/>
            <p:nvPr/>
          </p:nvSpPr>
          <p:spPr>
            <a:xfrm rot="0">
              <a:off x="12499964" y="566962"/>
              <a:ext cx="693370" cy="566962"/>
            </a:xfrm>
            <a:prstGeom prst="rect">
              <a:avLst/>
            </a:prstGeom>
            <a:solidFill>
              <a:srgbClr val="FFD200"/>
            </a:solidFill>
          </p:spPr>
        </p:sp>
        <p:sp>
          <p:nvSpPr>
            <p:cNvPr name="AutoShape 12" id="12"/>
            <p:cNvSpPr/>
            <p:nvPr/>
          </p:nvSpPr>
          <p:spPr>
            <a:xfrm rot="0">
              <a:off x="6943352" y="566962"/>
              <a:ext cx="1386740" cy="566962"/>
            </a:xfrm>
            <a:prstGeom prst="rect">
              <a:avLst/>
            </a:prstGeom>
            <a:solidFill>
              <a:srgbClr val="FFD200"/>
            </a:solidFill>
          </p:spPr>
        </p:sp>
        <p:sp>
          <p:nvSpPr>
            <p:cNvPr name="AutoShape 13" id="13"/>
            <p:cNvSpPr/>
            <p:nvPr/>
          </p:nvSpPr>
          <p:spPr>
            <a:xfrm rot="0">
              <a:off x="693370" y="1133924"/>
              <a:ext cx="1386740" cy="566962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14" id="14"/>
            <p:cNvSpPr/>
            <p:nvPr/>
          </p:nvSpPr>
          <p:spPr>
            <a:xfrm rot="0">
              <a:off x="3471676" y="1133924"/>
              <a:ext cx="1396393" cy="566962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15" id="15"/>
            <p:cNvSpPr/>
            <p:nvPr/>
          </p:nvSpPr>
          <p:spPr>
            <a:xfrm rot="0">
              <a:off x="2778306" y="0"/>
              <a:ext cx="693370" cy="566962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16" id="16"/>
            <p:cNvSpPr/>
            <p:nvPr/>
          </p:nvSpPr>
          <p:spPr>
            <a:xfrm rot="0">
              <a:off x="4863243" y="0"/>
              <a:ext cx="693370" cy="566962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17" id="17"/>
            <p:cNvSpPr/>
            <p:nvPr/>
          </p:nvSpPr>
          <p:spPr>
            <a:xfrm rot="0">
              <a:off x="3466849" y="566962"/>
              <a:ext cx="693370" cy="566962"/>
            </a:xfrm>
            <a:prstGeom prst="rect">
              <a:avLst/>
            </a:prstGeom>
            <a:solidFill>
              <a:srgbClr val="FFD200"/>
            </a:solidFill>
          </p:spPr>
        </p:sp>
        <p:sp>
          <p:nvSpPr>
            <p:cNvPr name="AutoShape 18" id="18"/>
            <p:cNvSpPr/>
            <p:nvPr/>
          </p:nvSpPr>
          <p:spPr>
            <a:xfrm rot="0">
              <a:off x="2778306" y="1133924"/>
              <a:ext cx="693370" cy="566962"/>
            </a:xfrm>
            <a:prstGeom prst="rect">
              <a:avLst/>
            </a:prstGeom>
            <a:solidFill>
              <a:srgbClr val="FFD200"/>
            </a:solidFill>
          </p:spPr>
        </p:sp>
        <p:sp>
          <p:nvSpPr>
            <p:cNvPr name="AutoShape 19" id="19"/>
            <p:cNvSpPr/>
            <p:nvPr/>
          </p:nvSpPr>
          <p:spPr>
            <a:xfrm rot="0">
              <a:off x="1386740" y="0"/>
              <a:ext cx="693370" cy="566962"/>
            </a:xfrm>
            <a:prstGeom prst="rect">
              <a:avLst/>
            </a:prstGeom>
            <a:solidFill>
              <a:srgbClr val="FFD200"/>
            </a:solidFill>
          </p:spPr>
        </p:sp>
        <p:sp>
          <p:nvSpPr>
            <p:cNvPr name="AutoShape 20" id="20"/>
            <p:cNvSpPr/>
            <p:nvPr/>
          </p:nvSpPr>
          <p:spPr>
            <a:xfrm rot="0">
              <a:off x="6249982" y="566962"/>
              <a:ext cx="693370" cy="566962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21" id="21"/>
            <p:cNvSpPr/>
            <p:nvPr/>
          </p:nvSpPr>
          <p:spPr>
            <a:xfrm rot="0">
              <a:off x="5556612" y="566962"/>
              <a:ext cx="693370" cy="566962"/>
            </a:xfrm>
            <a:prstGeom prst="rect">
              <a:avLst/>
            </a:prstGeom>
            <a:solidFill>
              <a:srgbClr val="FFD200"/>
            </a:solidFill>
          </p:spPr>
        </p:sp>
        <p:sp>
          <p:nvSpPr>
            <p:cNvPr name="AutoShape 22" id="22"/>
            <p:cNvSpPr/>
            <p:nvPr/>
          </p:nvSpPr>
          <p:spPr>
            <a:xfrm rot="0">
              <a:off x="0" y="566962"/>
              <a:ext cx="1386740" cy="566962"/>
            </a:xfrm>
            <a:prstGeom prst="rect">
              <a:avLst/>
            </a:prstGeom>
            <a:solidFill>
              <a:srgbClr val="FFD200"/>
            </a:solidFill>
          </p:spPr>
        </p:sp>
        <p:sp>
          <p:nvSpPr>
            <p:cNvPr name="AutoShape 23" id="23"/>
            <p:cNvSpPr/>
            <p:nvPr/>
          </p:nvSpPr>
          <p:spPr>
            <a:xfrm rot="0">
              <a:off x="14580074" y="1133924"/>
              <a:ext cx="1386740" cy="566962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24" id="24"/>
            <p:cNvSpPr/>
            <p:nvPr/>
          </p:nvSpPr>
          <p:spPr>
            <a:xfrm rot="0">
              <a:off x="17358380" y="1133924"/>
              <a:ext cx="1396393" cy="566962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25" id="25"/>
            <p:cNvSpPr/>
            <p:nvPr/>
          </p:nvSpPr>
          <p:spPr>
            <a:xfrm rot="0">
              <a:off x="16665010" y="0"/>
              <a:ext cx="693370" cy="566962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26" id="26"/>
            <p:cNvSpPr/>
            <p:nvPr/>
          </p:nvSpPr>
          <p:spPr>
            <a:xfrm rot="0">
              <a:off x="18749947" y="0"/>
              <a:ext cx="693370" cy="566962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27" id="27"/>
            <p:cNvSpPr/>
            <p:nvPr/>
          </p:nvSpPr>
          <p:spPr>
            <a:xfrm rot="0">
              <a:off x="17353553" y="566962"/>
              <a:ext cx="693370" cy="566962"/>
            </a:xfrm>
            <a:prstGeom prst="rect">
              <a:avLst/>
            </a:prstGeom>
            <a:solidFill>
              <a:srgbClr val="FFD200"/>
            </a:solidFill>
          </p:spPr>
        </p:sp>
        <p:sp>
          <p:nvSpPr>
            <p:cNvPr name="AutoShape 28" id="28"/>
            <p:cNvSpPr/>
            <p:nvPr/>
          </p:nvSpPr>
          <p:spPr>
            <a:xfrm rot="0">
              <a:off x="16665010" y="1133924"/>
              <a:ext cx="693370" cy="566962"/>
            </a:xfrm>
            <a:prstGeom prst="rect">
              <a:avLst/>
            </a:prstGeom>
            <a:solidFill>
              <a:srgbClr val="FFD200"/>
            </a:solidFill>
          </p:spPr>
        </p:sp>
        <p:sp>
          <p:nvSpPr>
            <p:cNvPr name="AutoShape 29" id="29"/>
            <p:cNvSpPr/>
            <p:nvPr/>
          </p:nvSpPr>
          <p:spPr>
            <a:xfrm rot="0">
              <a:off x="15273444" y="0"/>
              <a:ext cx="693370" cy="566962"/>
            </a:xfrm>
            <a:prstGeom prst="rect">
              <a:avLst/>
            </a:prstGeom>
            <a:solidFill>
              <a:srgbClr val="FFD200"/>
            </a:solidFill>
          </p:spPr>
        </p:sp>
        <p:sp>
          <p:nvSpPr>
            <p:cNvPr name="AutoShape 30" id="30"/>
            <p:cNvSpPr/>
            <p:nvPr/>
          </p:nvSpPr>
          <p:spPr>
            <a:xfrm rot="0">
              <a:off x="20136686" y="566962"/>
              <a:ext cx="693370" cy="566962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31" id="31"/>
            <p:cNvSpPr/>
            <p:nvPr/>
          </p:nvSpPr>
          <p:spPr>
            <a:xfrm rot="0">
              <a:off x="19443316" y="566962"/>
              <a:ext cx="693370" cy="566962"/>
            </a:xfrm>
            <a:prstGeom prst="rect">
              <a:avLst/>
            </a:prstGeom>
            <a:solidFill>
              <a:srgbClr val="FFD200"/>
            </a:solidFill>
          </p:spPr>
        </p:sp>
        <p:sp>
          <p:nvSpPr>
            <p:cNvPr name="AutoShape 32" id="32"/>
            <p:cNvSpPr/>
            <p:nvPr/>
          </p:nvSpPr>
          <p:spPr>
            <a:xfrm rot="0">
              <a:off x="13886704" y="566962"/>
              <a:ext cx="1386740" cy="566962"/>
            </a:xfrm>
            <a:prstGeom prst="rect">
              <a:avLst/>
            </a:prstGeom>
            <a:solidFill>
              <a:srgbClr val="FFD200"/>
            </a:solid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952500" y="1194980"/>
            <a:ext cx="15622542" cy="1185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19"/>
              </a:lnSpc>
            </a:pPr>
            <a:r>
              <a:rPr lang="en-US" b="true" sz="7849" spc="156">
                <a:solidFill>
                  <a:srgbClr val="FFFFFF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What is Cloud Deployment?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88989" y="2628222"/>
            <a:ext cx="15870564" cy="7030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596"/>
              </a:lnSpc>
            </a:pPr>
            <a:r>
              <a:rPr lang="en-US" b="true" sz="3997">
                <a:solidFill>
                  <a:srgbClr val="FFFFFF"/>
                </a:solidFill>
                <a:latin typeface="Lekton Bold"/>
                <a:ea typeface="Lekton Bold"/>
                <a:cs typeface="Lekton Bold"/>
                <a:sym typeface="Lekton Bold"/>
              </a:rPr>
              <a:t>Cloud de</a:t>
            </a:r>
            <a:r>
              <a:rPr lang="en-US" b="true" sz="3997" u="none">
                <a:solidFill>
                  <a:srgbClr val="FFFFFF"/>
                </a:solidFill>
                <a:latin typeface="Lekton Bold"/>
                <a:ea typeface="Lekton Bold"/>
                <a:cs typeface="Lekton Bold"/>
                <a:sym typeface="Lekton Bold"/>
              </a:rPr>
              <a:t>ployment refers to the process of making an application accessible on the internet through cloud platforms. In the case of our AI-powered app (Smart Energy), cloud deployment allows users, instructors, or stakeholders to: </a:t>
            </a:r>
          </a:p>
          <a:p>
            <a:pPr algn="just" marL="863066" indent="-431533" lvl="1">
              <a:lnSpc>
                <a:spcPts val="5596"/>
              </a:lnSpc>
              <a:buFont typeface="Arial"/>
              <a:buChar char="•"/>
            </a:pPr>
            <a:r>
              <a:rPr lang="en-US" b="true" sz="3997" u="none">
                <a:solidFill>
                  <a:srgbClr val="FFFFFF"/>
                </a:solidFill>
                <a:latin typeface="Lekton Bold"/>
                <a:ea typeface="Lekton Bold"/>
                <a:cs typeface="Lekton Bold"/>
                <a:sym typeface="Lekton Bold"/>
              </a:rPr>
              <a:t>Access the Streamlit web app from anywhere via a URL </a:t>
            </a:r>
          </a:p>
          <a:p>
            <a:pPr algn="just" marL="863066" indent="-431533" lvl="1">
              <a:lnSpc>
                <a:spcPts val="5596"/>
              </a:lnSpc>
              <a:buFont typeface="Arial"/>
              <a:buChar char="•"/>
            </a:pPr>
            <a:r>
              <a:rPr lang="en-US" b="true" sz="3997" u="none">
                <a:solidFill>
                  <a:srgbClr val="FFFFFF"/>
                </a:solidFill>
                <a:latin typeface="Lekton Bold"/>
                <a:ea typeface="Lekton Bold"/>
                <a:cs typeface="Lekton Bold"/>
                <a:sym typeface="Lekton Bold"/>
              </a:rPr>
              <a:t>Interact with the energy prediction model without installing Python.</a:t>
            </a:r>
          </a:p>
          <a:p>
            <a:pPr algn="just" marL="863066" indent="-431533" lvl="1">
              <a:lnSpc>
                <a:spcPts val="5596"/>
              </a:lnSpc>
              <a:buFont typeface="Arial"/>
              <a:buChar char="•"/>
            </a:pPr>
            <a:r>
              <a:rPr lang="en-US" b="true" sz="3997" u="none">
                <a:solidFill>
                  <a:srgbClr val="FFFFFF"/>
                </a:solidFill>
                <a:latin typeface="Lekton Bold"/>
                <a:ea typeface="Lekton Bold"/>
                <a:cs typeface="Lekton Bold"/>
                <a:sym typeface="Lekton Bold"/>
              </a:rPr>
              <a:t>Enable real-time demos, class grading, and live peer reviews.</a:t>
            </a:r>
          </a:p>
        </p:txBody>
      </p:sp>
      <p:sp>
        <p:nvSpPr>
          <p:cNvPr name="AutoShape 35" id="35"/>
          <p:cNvSpPr/>
          <p:nvPr/>
        </p:nvSpPr>
        <p:spPr>
          <a:xfrm rot="0">
            <a:off x="0" y="9872015"/>
            <a:ext cx="18288000" cy="414985"/>
          </a:xfrm>
          <a:prstGeom prst="rect">
            <a:avLst/>
          </a:prstGeom>
          <a:solidFill>
            <a:srgbClr val="FFD200"/>
          </a:solidFill>
        </p:spPr>
      </p:sp>
      <p:sp>
        <p:nvSpPr>
          <p:cNvPr name="Freeform 36" id="36"/>
          <p:cNvSpPr/>
          <p:nvPr/>
        </p:nvSpPr>
        <p:spPr>
          <a:xfrm flipH="false" flipV="false" rot="0">
            <a:off x="16959553" y="0"/>
            <a:ext cx="1328447" cy="1328447"/>
          </a:xfrm>
          <a:custGeom>
            <a:avLst/>
            <a:gdLst/>
            <a:ahLst/>
            <a:cxnLst/>
            <a:rect r="r" b="b" t="t" l="l"/>
            <a:pathLst>
              <a:path h="1328447" w="1328447">
                <a:moveTo>
                  <a:pt x="0" y="0"/>
                </a:moveTo>
                <a:lnTo>
                  <a:pt x="1328447" y="0"/>
                </a:lnTo>
                <a:lnTo>
                  <a:pt x="1328447" y="1328447"/>
                </a:lnTo>
                <a:lnTo>
                  <a:pt x="0" y="13284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2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52991" y="0"/>
            <a:ext cx="6974655" cy="10287000"/>
            <a:chOff x="0" y="0"/>
            <a:chExt cx="6571245" cy="96920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571245" cy="9692007"/>
            </a:xfrm>
            <a:custGeom>
              <a:avLst/>
              <a:gdLst/>
              <a:ahLst/>
              <a:cxnLst/>
              <a:rect r="r" b="b" t="t" l="l"/>
              <a:pathLst>
                <a:path h="9692007" w="6571245">
                  <a:moveTo>
                    <a:pt x="6439820" y="0"/>
                  </a:moveTo>
                  <a:cubicBezTo>
                    <a:pt x="5214941" y="0"/>
                    <a:pt x="3984803" y="0"/>
                    <a:pt x="2759923" y="0"/>
                  </a:cubicBezTo>
                  <a:cubicBezTo>
                    <a:pt x="2759923" y="96920"/>
                    <a:pt x="2759923" y="290760"/>
                    <a:pt x="2759923" y="387680"/>
                  </a:cubicBezTo>
                  <a:lnTo>
                    <a:pt x="2628498" y="387680"/>
                  </a:lnTo>
                  <a:cubicBezTo>
                    <a:pt x="2628498" y="484600"/>
                    <a:pt x="2628498" y="678440"/>
                    <a:pt x="2628498" y="775361"/>
                  </a:cubicBezTo>
                  <a:lnTo>
                    <a:pt x="2497073" y="775361"/>
                  </a:lnTo>
                  <a:cubicBezTo>
                    <a:pt x="2497073" y="947878"/>
                    <a:pt x="2497073" y="1184363"/>
                    <a:pt x="2497073" y="1356881"/>
                  </a:cubicBezTo>
                  <a:lnTo>
                    <a:pt x="2365648" y="1356881"/>
                  </a:lnTo>
                  <a:cubicBezTo>
                    <a:pt x="2365648" y="1453801"/>
                    <a:pt x="2365648" y="1647641"/>
                    <a:pt x="2365648" y="1744561"/>
                  </a:cubicBezTo>
                  <a:lnTo>
                    <a:pt x="2234223" y="1744561"/>
                  </a:lnTo>
                  <a:cubicBezTo>
                    <a:pt x="2234223" y="1841481"/>
                    <a:pt x="2234223" y="2035321"/>
                    <a:pt x="2234223" y="2132241"/>
                  </a:cubicBezTo>
                  <a:lnTo>
                    <a:pt x="2102798" y="2132241"/>
                  </a:lnTo>
                  <a:cubicBezTo>
                    <a:pt x="2102798" y="2304759"/>
                    <a:pt x="2102798" y="2541244"/>
                    <a:pt x="2102798" y="2713762"/>
                  </a:cubicBezTo>
                  <a:lnTo>
                    <a:pt x="1971374" y="2713762"/>
                  </a:lnTo>
                  <a:cubicBezTo>
                    <a:pt x="1971374" y="2810682"/>
                    <a:pt x="1971374" y="3004522"/>
                    <a:pt x="1971374" y="3101442"/>
                  </a:cubicBezTo>
                  <a:lnTo>
                    <a:pt x="1839949" y="3101442"/>
                  </a:lnTo>
                  <a:cubicBezTo>
                    <a:pt x="1839949" y="3198362"/>
                    <a:pt x="1839949" y="3392202"/>
                    <a:pt x="1839949" y="3489122"/>
                  </a:cubicBezTo>
                  <a:lnTo>
                    <a:pt x="1708524" y="3489122"/>
                  </a:lnTo>
                  <a:cubicBezTo>
                    <a:pt x="1708524" y="3661640"/>
                    <a:pt x="1708524" y="3898125"/>
                    <a:pt x="1708524" y="4070643"/>
                  </a:cubicBezTo>
                  <a:lnTo>
                    <a:pt x="1577099" y="4070643"/>
                  </a:lnTo>
                  <a:cubicBezTo>
                    <a:pt x="1577099" y="4167563"/>
                    <a:pt x="1577099" y="4361403"/>
                    <a:pt x="1577099" y="4458323"/>
                  </a:cubicBezTo>
                  <a:lnTo>
                    <a:pt x="1445674" y="4458323"/>
                  </a:lnTo>
                  <a:cubicBezTo>
                    <a:pt x="1445674" y="4630841"/>
                    <a:pt x="1445674" y="4867326"/>
                    <a:pt x="1445674" y="5039844"/>
                  </a:cubicBezTo>
                  <a:lnTo>
                    <a:pt x="1314249" y="5039844"/>
                  </a:lnTo>
                  <a:cubicBezTo>
                    <a:pt x="1314249" y="5136764"/>
                    <a:pt x="1314249" y="5330604"/>
                    <a:pt x="1314249" y="5427524"/>
                  </a:cubicBezTo>
                  <a:lnTo>
                    <a:pt x="1182824" y="5427524"/>
                  </a:lnTo>
                  <a:cubicBezTo>
                    <a:pt x="1182824" y="5600041"/>
                    <a:pt x="1182824" y="5836526"/>
                    <a:pt x="1182824" y="6009044"/>
                  </a:cubicBezTo>
                  <a:lnTo>
                    <a:pt x="1051399" y="6009044"/>
                  </a:lnTo>
                  <a:cubicBezTo>
                    <a:pt x="1051399" y="6105964"/>
                    <a:pt x="1051399" y="6299804"/>
                    <a:pt x="1051399" y="6396724"/>
                  </a:cubicBezTo>
                  <a:lnTo>
                    <a:pt x="919974" y="6396724"/>
                  </a:lnTo>
                  <a:cubicBezTo>
                    <a:pt x="919974" y="6493644"/>
                    <a:pt x="919974" y="6687485"/>
                    <a:pt x="919974" y="6784404"/>
                  </a:cubicBezTo>
                  <a:lnTo>
                    <a:pt x="788549" y="6784404"/>
                  </a:lnTo>
                  <a:cubicBezTo>
                    <a:pt x="788549" y="6956922"/>
                    <a:pt x="788549" y="7193407"/>
                    <a:pt x="788549" y="7365925"/>
                  </a:cubicBezTo>
                  <a:lnTo>
                    <a:pt x="657125" y="7365925"/>
                  </a:lnTo>
                  <a:cubicBezTo>
                    <a:pt x="657125" y="7462845"/>
                    <a:pt x="657125" y="7656685"/>
                    <a:pt x="657125" y="7753605"/>
                  </a:cubicBezTo>
                  <a:lnTo>
                    <a:pt x="525700" y="7753605"/>
                  </a:lnTo>
                  <a:cubicBezTo>
                    <a:pt x="525700" y="7850525"/>
                    <a:pt x="525700" y="8044366"/>
                    <a:pt x="525700" y="8141285"/>
                  </a:cubicBezTo>
                  <a:lnTo>
                    <a:pt x="394275" y="8141285"/>
                  </a:lnTo>
                  <a:cubicBezTo>
                    <a:pt x="394275" y="8313803"/>
                    <a:pt x="394275" y="8550288"/>
                    <a:pt x="394275" y="8722806"/>
                  </a:cubicBezTo>
                  <a:lnTo>
                    <a:pt x="262850" y="8722806"/>
                  </a:lnTo>
                  <a:cubicBezTo>
                    <a:pt x="262850" y="8819726"/>
                    <a:pt x="262850" y="9013566"/>
                    <a:pt x="262850" y="9110486"/>
                  </a:cubicBezTo>
                  <a:lnTo>
                    <a:pt x="131425" y="9110486"/>
                  </a:lnTo>
                  <a:cubicBezTo>
                    <a:pt x="131425" y="9207406"/>
                    <a:pt x="131425" y="9401246"/>
                    <a:pt x="131425" y="9498166"/>
                  </a:cubicBezTo>
                  <a:lnTo>
                    <a:pt x="0" y="9498166"/>
                  </a:lnTo>
                  <a:lnTo>
                    <a:pt x="0" y="9692007"/>
                  </a:lnTo>
                  <a:cubicBezTo>
                    <a:pt x="1356305" y="9692007"/>
                    <a:pt x="2717867" y="9692007"/>
                    <a:pt x="4074172" y="9692007"/>
                  </a:cubicBezTo>
                  <a:lnTo>
                    <a:pt x="4074172" y="9498166"/>
                  </a:lnTo>
                  <a:lnTo>
                    <a:pt x="4205597" y="9498166"/>
                  </a:lnTo>
                  <a:cubicBezTo>
                    <a:pt x="4205597" y="9401246"/>
                    <a:pt x="4205597" y="9207406"/>
                    <a:pt x="4205597" y="9110486"/>
                  </a:cubicBezTo>
                  <a:lnTo>
                    <a:pt x="4337022" y="9110486"/>
                  </a:lnTo>
                  <a:cubicBezTo>
                    <a:pt x="4337022" y="8937968"/>
                    <a:pt x="4337022" y="8701484"/>
                    <a:pt x="4337022" y="8528965"/>
                  </a:cubicBezTo>
                  <a:lnTo>
                    <a:pt x="4468447" y="8528965"/>
                  </a:lnTo>
                  <a:cubicBezTo>
                    <a:pt x="4468447" y="8432046"/>
                    <a:pt x="4468447" y="8238206"/>
                    <a:pt x="4468447" y="8141285"/>
                  </a:cubicBezTo>
                  <a:lnTo>
                    <a:pt x="4599872" y="8141285"/>
                  </a:lnTo>
                  <a:cubicBezTo>
                    <a:pt x="4599872" y="7968768"/>
                    <a:pt x="4599872" y="7732282"/>
                    <a:pt x="4599872" y="7559765"/>
                  </a:cubicBezTo>
                  <a:lnTo>
                    <a:pt x="4731296" y="7559765"/>
                  </a:lnTo>
                  <a:cubicBezTo>
                    <a:pt x="4731296" y="7462845"/>
                    <a:pt x="4731296" y="7269005"/>
                    <a:pt x="4731296" y="7172085"/>
                  </a:cubicBezTo>
                  <a:lnTo>
                    <a:pt x="4862721" y="7172085"/>
                  </a:lnTo>
                  <a:cubicBezTo>
                    <a:pt x="4862721" y="6999567"/>
                    <a:pt x="4862721" y="6763082"/>
                    <a:pt x="4862721" y="6590564"/>
                  </a:cubicBezTo>
                  <a:lnTo>
                    <a:pt x="4994146" y="6590564"/>
                  </a:lnTo>
                  <a:cubicBezTo>
                    <a:pt x="4994146" y="6493644"/>
                    <a:pt x="4994146" y="6299804"/>
                    <a:pt x="4994146" y="6202884"/>
                  </a:cubicBezTo>
                  <a:lnTo>
                    <a:pt x="5125571" y="6202884"/>
                  </a:lnTo>
                  <a:cubicBezTo>
                    <a:pt x="5125571" y="6030366"/>
                    <a:pt x="5125571" y="5793881"/>
                    <a:pt x="5125571" y="5621364"/>
                  </a:cubicBezTo>
                  <a:lnTo>
                    <a:pt x="5256996" y="5621364"/>
                  </a:lnTo>
                  <a:cubicBezTo>
                    <a:pt x="5256996" y="5448846"/>
                    <a:pt x="5256996" y="5212361"/>
                    <a:pt x="5256996" y="5039844"/>
                  </a:cubicBezTo>
                  <a:lnTo>
                    <a:pt x="5388421" y="5039844"/>
                  </a:lnTo>
                  <a:cubicBezTo>
                    <a:pt x="5388421" y="4942923"/>
                    <a:pt x="5388421" y="4749083"/>
                    <a:pt x="5388421" y="4652163"/>
                  </a:cubicBezTo>
                  <a:lnTo>
                    <a:pt x="5519846" y="4652163"/>
                  </a:lnTo>
                  <a:cubicBezTo>
                    <a:pt x="5519846" y="4479646"/>
                    <a:pt x="5519846" y="4243160"/>
                    <a:pt x="5519846" y="4070643"/>
                  </a:cubicBezTo>
                  <a:lnTo>
                    <a:pt x="5651271" y="4070643"/>
                  </a:lnTo>
                  <a:cubicBezTo>
                    <a:pt x="5651271" y="3973723"/>
                    <a:pt x="5651271" y="3779882"/>
                    <a:pt x="5651271" y="3682962"/>
                  </a:cubicBezTo>
                  <a:lnTo>
                    <a:pt x="5782696" y="3682962"/>
                  </a:lnTo>
                  <a:cubicBezTo>
                    <a:pt x="5782696" y="3510445"/>
                    <a:pt x="5782696" y="3273960"/>
                    <a:pt x="5782696" y="3101442"/>
                  </a:cubicBezTo>
                  <a:lnTo>
                    <a:pt x="5914121" y="3101442"/>
                  </a:lnTo>
                  <a:cubicBezTo>
                    <a:pt x="5914121" y="2928925"/>
                    <a:pt x="5914121" y="2692439"/>
                    <a:pt x="5914121" y="2519922"/>
                  </a:cubicBezTo>
                  <a:lnTo>
                    <a:pt x="6045546" y="2519922"/>
                  </a:lnTo>
                  <a:cubicBezTo>
                    <a:pt x="6045546" y="2347404"/>
                    <a:pt x="6045546" y="2110919"/>
                    <a:pt x="6045546" y="1938401"/>
                  </a:cubicBezTo>
                  <a:lnTo>
                    <a:pt x="6176971" y="1938401"/>
                  </a:lnTo>
                  <a:cubicBezTo>
                    <a:pt x="6176971" y="1841481"/>
                    <a:pt x="6176971" y="1647641"/>
                    <a:pt x="6176971" y="1550721"/>
                  </a:cubicBezTo>
                  <a:lnTo>
                    <a:pt x="6308396" y="1550721"/>
                  </a:lnTo>
                  <a:cubicBezTo>
                    <a:pt x="6308396" y="1378203"/>
                    <a:pt x="6308396" y="1141718"/>
                    <a:pt x="6308396" y="969201"/>
                  </a:cubicBezTo>
                  <a:lnTo>
                    <a:pt x="6439820" y="969201"/>
                  </a:lnTo>
                  <a:cubicBezTo>
                    <a:pt x="6439820" y="872281"/>
                    <a:pt x="6439820" y="678440"/>
                    <a:pt x="6439820" y="581520"/>
                  </a:cubicBezTo>
                  <a:lnTo>
                    <a:pt x="6571245" y="581520"/>
                  </a:lnTo>
                  <a:cubicBezTo>
                    <a:pt x="6571245" y="409003"/>
                    <a:pt x="6571245" y="172518"/>
                    <a:pt x="6571245" y="0"/>
                  </a:cubicBezTo>
                  <a:lnTo>
                    <a:pt x="6439820" y="0"/>
                  </a:lnTo>
                  <a:close/>
                </a:path>
              </a:pathLst>
            </a:custGeom>
            <a:blipFill>
              <a:blip r:embed="rId2"/>
              <a:stretch>
                <a:fillRect l="-60618" t="0" r="-60618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-769870"/>
            <a:ext cx="11332395" cy="2263328"/>
            <a:chOff x="0" y="0"/>
            <a:chExt cx="15109860" cy="3017770"/>
          </a:xfrm>
        </p:grpSpPr>
        <p:sp>
          <p:nvSpPr>
            <p:cNvPr name="AutoShape 5" id="5"/>
            <p:cNvSpPr/>
            <p:nvPr/>
          </p:nvSpPr>
          <p:spPr>
            <a:xfrm rot="0">
              <a:off x="11079164" y="2011847"/>
              <a:ext cx="2011847" cy="1005923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6" id="6"/>
            <p:cNvSpPr/>
            <p:nvPr/>
          </p:nvSpPr>
          <p:spPr>
            <a:xfrm rot="0">
              <a:off x="14103937" y="0"/>
              <a:ext cx="1005923" cy="1005923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7" id="7"/>
            <p:cNvSpPr/>
            <p:nvPr/>
          </p:nvSpPr>
          <p:spPr>
            <a:xfrm rot="0">
              <a:off x="14103937" y="2011847"/>
              <a:ext cx="1005923" cy="1005923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8" id="8"/>
            <p:cNvSpPr/>
            <p:nvPr/>
          </p:nvSpPr>
          <p:spPr>
            <a:xfrm rot="0">
              <a:off x="12085087" y="0"/>
              <a:ext cx="1005923" cy="1005923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9" id="9"/>
            <p:cNvSpPr/>
            <p:nvPr/>
          </p:nvSpPr>
          <p:spPr>
            <a:xfrm rot="0">
              <a:off x="10073240" y="1005923"/>
              <a:ext cx="2011847" cy="1005923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10" id="10"/>
            <p:cNvSpPr/>
            <p:nvPr/>
          </p:nvSpPr>
          <p:spPr>
            <a:xfrm rot="0">
              <a:off x="1005923" y="2011847"/>
              <a:ext cx="2011847" cy="1005923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11" id="11"/>
            <p:cNvSpPr/>
            <p:nvPr/>
          </p:nvSpPr>
          <p:spPr>
            <a:xfrm rot="0">
              <a:off x="5036620" y="2011847"/>
              <a:ext cx="2025852" cy="1005923"/>
            </a:xfrm>
            <a:prstGeom prst="rect">
              <a:avLst/>
            </a:prstGeom>
            <a:solidFill>
              <a:srgbClr val="CF1919"/>
            </a:solidFill>
          </p:spPr>
        </p:sp>
        <p:sp>
          <p:nvSpPr>
            <p:cNvPr name="AutoShape 12" id="12"/>
            <p:cNvSpPr/>
            <p:nvPr/>
          </p:nvSpPr>
          <p:spPr>
            <a:xfrm rot="0">
              <a:off x="4030697" y="0"/>
              <a:ext cx="1005923" cy="1005923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13" id="13"/>
            <p:cNvSpPr/>
            <p:nvPr/>
          </p:nvSpPr>
          <p:spPr>
            <a:xfrm rot="0">
              <a:off x="7055470" y="0"/>
              <a:ext cx="1005923" cy="1005923"/>
            </a:xfrm>
            <a:prstGeom prst="rect">
              <a:avLst/>
            </a:prstGeom>
            <a:solidFill>
              <a:srgbClr val="CF1919"/>
            </a:solidFill>
          </p:spPr>
        </p:sp>
        <p:sp>
          <p:nvSpPr>
            <p:cNvPr name="AutoShape 14" id="14"/>
            <p:cNvSpPr/>
            <p:nvPr/>
          </p:nvSpPr>
          <p:spPr>
            <a:xfrm rot="0">
              <a:off x="5029617" y="1005923"/>
              <a:ext cx="1005923" cy="1005923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15" id="15"/>
            <p:cNvSpPr/>
            <p:nvPr/>
          </p:nvSpPr>
          <p:spPr>
            <a:xfrm rot="0">
              <a:off x="4030697" y="2011847"/>
              <a:ext cx="1005923" cy="1005923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16" id="16"/>
            <p:cNvSpPr/>
            <p:nvPr/>
          </p:nvSpPr>
          <p:spPr>
            <a:xfrm rot="0">
              <a:off x="2011847" y="0"/>
              <a:ext cx="1005923" cy="1005923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17" id="17"/>
            <p:cNvSpPr/>
            <p:nvPr/>
          </p:nvSpPr>
          <p:spPr>
            <a:xfrm rot="0">
              <a:off x="9067317" y="1005923"/>
              <a:ext cx="1005923" cy="1005923"/>
            </a:xfrm>
            <a:prstGeom prst="rect">
              <a:avLst/>
            </a:prstGeom>
            <a:solidFill>
              <a:srgbClr val="CF1919"/>
            </a:solidFill>
          </p:spPr>
        </p:sp>
        <p:sp>
          <p:nvSpPr>
            <p:cNvPr name="AutoShape 18" id="18"/>
            <p:cNvSpPr/>
            <p:nvPr/>
          </p:nvSpPr>
          <p:spPr>
            <a:xfrm rot="0">
              <a:off x="8061393" y="1005923"/>
              <a:ext cx="1005923" cy="1005923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19" id="19"/>
            <p:cNvSpPr/>
            <p:nvPr/>
          </p:nvSpPr>
          <p:spPr>
            <a:xfrm rot="0">
              <a:off x="0" y="1005923"/>
              <a:ext cx="2011847" cy="1005923"/>
            </a:xfrm>
            <a:prstGeom prst="rect">
              <a:avLst/>
            </a:prstGeom>
            <a:solidFill>
              <a:srgbClr val="334B7E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11313345" y="0"/>
            <a:ext cx="1493457" cy="1493457"/>
          </a:xfrm>
          <a:custGeom>
            <a:avLst/>
            <a:gdLst/>
            <a:ahLst/>
            <a:cxnLst/>
            <a:rect r="r" b="b" t="t" l="l"/>
            <a:pathLst>
              <a:path h="1493457" w="1493457">
                <a:moveTo>
                  <a:pt x="0" y="0"/>
                </a:moveTo>
                <a:lnTo>
                  <a:pt x="1493457" y="0"/>
                </a:lnTo>
                <a:lnTo>
                  <a:pt x="1493457" y="1493457"/>
                </a:lnTo>
                <a:lnTo>
                  <a:pt x="0" y="14934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6794543" y="8793543"/>
            <a:ext cx="1493457" cy="1493457"/>
          </a:xfrm>
          <a:custGeom>
            <a:avLst/>
            <a:gdLst/>
            <a:ahLst/>
            <a:cxnLst/>
            <a:rect r="r" b="b" t="t" l="l"/>
            <a:pathLst>
              <a:path h="1493457" w="1493457">
                <a:moveTo>
                  <a:pt x="0" y="0"/>
                </a:moveTo>
                <a:lnTo>
                  <a:pt x="1493457" y="0"/>
                </a:lnTo>
                <a:lnTo>
                  <a:pt x="1493457" y="1493457"/>
                </a:lnTo>
                <a:lnTo>
                  <a:pt x="0" y="14934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0" y="8943444"/>
            <a:ext cx="1343556" cy="1343556"/>
          </a:xfrm>
          <a:custGeom>
            <a:avLst/>
            <a:gdLst/>
            <a:ahLst/>
            <a:cxnLst/>
            <a:rect r="r" b="b" t="t" l="l"/>
            <a:pathLst>
              <a:path h="1343556" w="1343556">
                <a:moveTo>
                  <a:pt x="0" y="0"/>
                </a:moveTo>
                <a:lnTo>
                  <a:pt x="1343556" y="0"/>
                </a:lnTo>
                <a:lnTo>
                  <a:pt x="1343556" y="1343556"/>
                </a:lnTo>
                <a:lnTo>
                  <a:pt x="0" y="13435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671778" y="4309541"/>
            <a:ext cx="12363174" cy="2043067"/>
          </a:xfrm>
          <a:custGeom>
            <a:avLst/>
            <a:gdLst/>
            <a:ahLst/>
            <a:cxnLst/>
            <a:rect r="r" b="b" t="t" l="l"/>
            <a:pathLst>
              <a:path h="2043067" w="12363174">
                <a:moveTo>
                  <a:pt x="0" y="0"/>
                </a:moveTo>
                <a:lnTo>
                  <a:pt x="12363174" y="0"/>
                </a:lnTo>
                <a:lnTo>
                  <a:pt x="12363174" y="2043067"/>
                </a:lnTo>
                <a:lnTo>
                  <a:pt x="0" y="204306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671778" y="1502982"/>
            <a:ext cx="10886111" cy="2476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867"/>
              </a:lnSpc>
            </a:pPr>
            <a:r>
              <a:rPr lang="en-US" b="true" sz="8223" spc="164">
                <a:solidFill>
                  <a:srgbClr val="000000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Git Repository Initialization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2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56245" y="0"/>
            <a:ext cx="6974655" cy="10287000"/>
            <a:chOff x="0" y="0"/>
            <a:chExt cx="6571245" cy="96920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571245" cy="9692007"/>
            </a:xfrm>
            <a:custGeom>
              <a:avLst/>
              <a:gdLst/>
              <a:ahLst/>
              <a:cxnLst/>
              <a:rect r="r" b="b" t="t" l="l"/>
              <a:pathLst>
                <a:path h="9692007" w="6571245">
                  <a:moveTo>
                    <a:pt x="6439820" y="0"/>
                  </a:moveTo>
                  <a:cubicBezTo>
                    <a:pt x="5214941" y="0"/>
                    <a:pt x="3984803" y="0"/>
                    <a:pt x="2759923" y="0"/>
                  </a:cubicBezTo>
                  <a:cubicBezTo>
                    <a:pt x="2759923" y="96920"/>
                    <a:pt x="2759923" y="290760"/>
                    <a:pt x="2759923" y="387680"/>
                  </a:cubicBezTo>
                  <a:lnTo>
                    <a:pt x="2628498" y="387680"/>
                  </a:lnTo>
                  <a:cubicBezTo>
                    <a:pt x="2628498" y="484600"/>
                    <a:pt x="2628498" y="678440"/>
                    <a:pt x="2628498" y="775361"/>
                  </a:cubicBezTo>
                  <a:lnTo>
                    <a:pt x="2497073" y="775361"/>
                  </a:lnTo>
                  <a:cubicBezTo>
                    <a:pt x="2497073" y="947878"/>
                    <a:pt x="2497073" y="1184363"/>
                    <a:pt x="2497073" y="1356881"/>
                  </a:cubicBezTo>
                  <a:lnTo>
                    <a:pt x="2365648" y="1356881"/>
                  </a:lnTo>
                  <a:cubicBezTo>
                    <a:pt x="2365648" y="1453801"/>
                    <a:pt x="2365648" y="1647641"/>
                    <a:pt x="2365648" y="1744561"/>
                  </a:cubicBezTo>
                  <a:lnTo>
                    <a:pt x="2234223" y="1744561"/>
                  </a:lnTo>
                  <a:cubicBezTo>
                    <a:pt x="2234223" y="1841481"/>
                    <a:pt x="2234223" y="2035321"/>
                    <a:pt x="2234223" y="2132241"/>
                  </a:cubicBezTo>
                  <a:lnTo>
                    <a:pt x="2102798" y="2132241"/>
                  </a:lnTo>
                  <a:cubicBezTo>
                    <a:pt x="2102798" y="2304759"/>
                    <a:pt x="2102798" y="2541244"/>
                    <a:pt x="2102798" y="2713762"/>
                  </a:cubicBezTo>
                  <a:lnTo>
                    <a:pt x="1971374" y="2713762"/>
                  </a:lnTo>
                  <a:cubicBezTo>
                    <a:pt x="1971374" y="2810682"/>
                    <a:pt x="1971374" y="3004522"/>
                    <a:pt x="1971374" y="3101442"/>
                  </a:cubicBezTo>
                  <a:lnTo>
                    <a:pt x="1839949" y="3101442"/>
                  </a:lnTo>
                  <a:cubicBezTo>
                    <a:pt x="1839949" y="3198362"/>
                    <a:pt x="1839949" y="3392202"/>
                    <a:pt x="1839949" y="3489122"/>
                  </a:cubicBezTo>
                  <a:lnTo>
                    <a:pt x="1708524" y="3489122"/>
                  </a:lnTo>
                  <a:cubicBezTo>
                    <a:pt x="1708524" y="3661640"/>
                    <a:pt x="1708524" y="3898125"/>
                    <a:pt x="1708524" y="4070643"/>
                  </a:cubicBezTo>
                  <a:lnTo>
                    <a:pt x="1577099" y="4070643"/>
                  </a:lnTo>
                  <a:cubicBezTo>
                    <a:pt x="1577099" y="4167563"/>
                    <a:pt x="1577099" y="4361403"/>
                    <a:pt x="1577099" y="4458323"/>
                  </a:cubicBezTo>
                  <a:lnTo>
                    <a:pt x="1445674" y="4458323"/>
                  </a:lnTo>
                  <a:cubicBezTo>
                    <a:pt x="1445674" y="4630841"/>
                    <a:pt x="1445674" y="4867326"/>
                    <a:pt x="1445674" y="5039844"/>
                  </a:cubicBezTo>
                  <a:lnTo>
                    <a:pt x="1314249" y="5039844"/>
                  </a:lnTo>
                  <a:cubicBezTo>
                    <a:pt x="1314249" y="5136764"/>
                    <a:pt x="1314249" y="5330604"/>
                    <a:pt x="1314249" y="5427524"/>
                  </a:cubicBezTo>
                  <a:lnTo>
                    <a:pt x="1182824" y="5427524"/>
                  </a:lnTo>
                  <a:cubicBezTo>
                    <a:pt x="1182824" y="5600041"/>
                    <a:pt x="1182824" y="5836526"/>
                    <a:pt x="1182824" y="6009044"/>
                  </a:cubicBezTo>
                  <a:lnTo>
                    <a:pt x="1051399" y="6009044"/>
                  </a:lnTo>
                  <a:cubicBezTo>
                    <a:pt x="1051399" y="6105964"/>
                    <a:pt x="1051399" y="6299804"/>
                    <a:pt x="1051399" y="6396724"/>
                  </a:cubicBezTo>
                  <a:lnTo>
                    <a:pt x="919974" y="6396724"/>
                  </a:lnTo>
                  <a:cubicBezTo>
                    <a:pt x="919974" y="6493644"/>
                    <a:pt x="919974" y="6687485"/>
                    <a:pt x="919974" y="6784404"/>
                  </a:cubicBezTo>
                  <a:lnTo>
                    <a:pt x="788549" y="6784404"/>
                  </a:lnTo>
                  <a:cubicBezTo>
                    <a:pt x="788549" y="6956922"/>
                    <a:pt x="788549" y="7193407"/>
                    <a:pt x="788549" y="7365925"/>
                  </a:cubicBezTo>
                  <a:lnTo>
                    <a:pt x="657125" y="7365925"/>
                  </a:lnTo>
                  <a:cubicBezTo>
                    <a:pt x="657125" y="7462845"/>
                    <a:pt x="657125" y="7656685"/>
                    <a:pt x="657125" y="7753605"/>
                  </a:cubicBezTo>
                  <a:lnTo>
                    <a:pt x="525700" y="7753605"/>
                  </a:lnTo>
                  <a:cubicBezTo>
                    <a:pt x="525700" y="7850525"/>
                    <a:pt x="525700" y="8044366"/>
                    <a:pt x="525700" y="8141285"/>
                  </a:cubicBezTo>
                  <a:lnTo>
                    <a:pt x="394275" y="8141285"/>
                  </a:lnTo>
                  <a:cubicBezTo>
                    <a:pt x="394275" y="8313803"/>
                    <a:pt x="394275" y="8550288"/>
                    <a:pt x="394275" y="8722806"/>
                  </a:cubicBezTo>
                  <a:lnTo>
                    <a:pt x="262850" y="8722806"/>
                  </a:lnTo>
                  <a:cubicBezTo>
                    <a:pt x="262850" y="8819726"/>
                    <a:pt x="262850" y="9013566"/>
                    <a:pt x="262850" y="9110486"/>
                  </a:cubicBezTo>
                  <a:lnTo>
                    <a:pt x="131425" y="9110486"/>
                  </a:lnTo>
                  <a:cubicBezTo>
                    <a:pt x="131425" y="9207406"/>
                    <a:pt x="131425" y="9401246"/>
                    <a:pt x="131425" y="9498166"/>
                  </a:cubicBezTo>
                  <a:lnTo>
                    <a:pt x="0" y="9498166"/>
                  </a:lnTo>
                  <a:lnTo>
                    <a:pt x="0" y="9692007"/>
                  </a:lnTo>
                  <a:cubicBezTo>
                    <a:pt x="1356305" y="9692007"/>
                    <a:pt x="2717867" y="9692007"/>
                    <a:pt x="4074172" y="9692007"/>
                  </a:cubicBezTo>
                  <a:lnTo>
                    <a:pt x="4074172" y="9498166"/>
                  </a:lnTo>
                  <a:lnTo>
                    <a:pt x="4205597" y="9498166"/>
                  </a:lnTo>
                  <a:cubicBezTo>
                    <a:pt x="4205597" y="9401246"/>
                    <a:pt x="4205597" y="9207406"/>
                    <a:pt x="4205597" y="9110486"/>
                  </a:cubicBezTo>
                  <a:lnTo>
                    <a:pt x="4337022" y="9110486"/>
                  </a:lnTo>
                  <a:cubicBezTo>
                    <a:pt x="4337022" y="8937968"/>
                    <a:pt x="4337022" y="8701484"/>
                    <a:pt x="4337022" y="8528965"/>
                  </a:cubicBezTo>
                  <a:lnTo>
                    <a:pt x="4468447" y="8528965"/>
                  </a:lnTo>
                  <a:cubicBezTo>
                    <a:pt x="4468447" y="8432046"/>
                    <a:pt x="4468447" y="8238206"/>
                    <a:pt x="4468447" y="8141285"/>
                  </a:cubicBezTo>
                  <a:lnTo>
                    <a:pt x="4599872" y="8141285"/>
                  </a:lnTo>
                  <a:cubicBezTo>
                    <a:pt x="4599872" y="7968768"/>
                    <a:pt x="4599872" y="7732282"/>
                    <a:pt x="4599872" y="7559765"/>
                  </a:cubicBezTo>
                  <a:lnTo>
                    <a:pt x="4731296" y="7559765"/>
                  </a:lnTo>
                  <a:cubicBezTo>
                    <a:pt x="4731296" y="7462845"/>
                    <a:pt x="4731296" y="7269005"/>
                    <a:pt x="4731296" y="7172085"/>
                  </a:cubicBezTo>
                  <a:lnTo>
                    <a:pt x="4862721" y="7172085"/>
                  </a:lnTo>
                  <a:cubicBezTo>
                    <a:pt x="4862721" y="6999567"/>
                    <a:pt x="4862721" y="6763082"/>
                    <a:pt x="4862721" y="6590564"/>
                  </a:cubicBezTo>
                  <a:lnTo>
                    <a:pt x="4994146" y="6590564"/>
                  </a:lnTo>
                  <a:cubicBezTo>
                    <a:pt x="4994146" y="6493644"/>
                    <a:pt x="4994146" y="6299804"/>
                    <a:pt x="4994146" y="6202884"/>
                  </a:cubicBezTo>
                  <a:lnTo>
                    <a:pt x="5125571" y="6202884"/>
                  </a:lnTo>
                  <a:cubicBezTo>
                    <a:pt x="5125571" y="6030366"/>
                    <a:pt x="5125571" y="5793881"/>
                    <a:pt x="5125571" y="5621364"/>
                  </a:cubicBezTo>
                  <a:lnTo>
                    <a:pt x="5256996" y="5621364"/>
                  </a:lnTo>
                  <a:cubicBezTo>
                    <a:pt x="5256996" y="5448846"/>
                    <a:pt x="5256996" y="5212361"/>
                    <a:pt x="5256996" y="5039844"/>
                  </a:cubicBezTo>
                  <a:lnTo>
                    <a:pt x="5388421" y="5039844"/>
                  </a:lnTo>
                  <a:cubicBezTo>
                    <a:pt x="5388421" y="4942923"/>
                    <a:pt x="5388421" y="4749083"/>
                    <a:pt x="5388421" y="4652163"/>
                  </a:cubicBezTo>
                  <a:lnTo>
                    <a:pt x="5519846" y="4652163"/>
                  </a:lnTo>
                  <a:cubicBezTo>
                    <a:pt x="5519846" y="4479646"/>
                    <a:pt x="5519846" y="4243160"/>
                    <a:pt x="5519846" y="4070643"/>
                  </a:cubicBezTo>
                  <a:lnTo>
                    <a:pt x="5651271" y="4070643"/>
                  </a:lnTo>
                  <a:cubicBezTo>
                    <a:pt x="5651271" y="3973723"/>
                    <a:pt x="5651271" y="3779882"/>
                    <a:pt x="5651271" y="3682962"/>
                  </a:cubicBezTo>
                  <a:lnTo>
                    <a:pt x="5782696" y="3682962"/>
                  </a:lnTo>
                  <a:cubicBezTo>
                    <a:pt x="5782696" y="3510445"/>
                    <a:pt x="5782696" y="3273960"/>
                    <a:pt x="5782696" y="3101442"/>
                  </a:cubicBezTo>
                  <a:lnTo>
                    <a:pt x="5914121" y="3101442"/>
                  </a:lnTo>
                  <a:cubicBezTo>
                    <a:pt x="5914121" y="2928925"/>
                    <a:pt x="5914121" y="2692439"/>
                    <a:pt x="5914121" y="2519922"/>
                  </a:cubicBezTo>
                  <a:lnTo>
                    <a:pt x="6045546" y="2519922"/>
                  </a:lnTo>
                  <a:cubicBezTo>
                    <a:pt x="6045546" y="2347404"/>
                    <a:pt x="6045546" y="2110919"/>
                    <a:pt x="6045546" y="1938401"/>
                  </a:cubicBezTo>
                  <a:lnTo>
                    <a:pt x="6176971" y="1938401"/>
                  </a:lnTo>
                  <a:cubicBezTo>
                    <a:pt x="6176971" y="1841481"/>
                    <a:pt x="6176971" y="1647641"/>
                    <a:pt x="6176971" y="1550721"/>
                  </a:cubicBezTo>
                  <a:lnTo>
                    <a:pt x="6308396" y="1550721"/>
                  </a:lnTo>
                  <a:cubicBezTo>
                    <a:pt x="6308396" y="1378203"/>
                    <a:pt x="6308396" y="1141718"/>
                    <a:pt x="6308396" y="969201"/>
                  </a:cubicBezTo>
                  <a:lnTo>
                    <a:pt x="6439820" y="969201"/>
                  </a:lnTo>
                  <a:cubicBezTo>
                    <a:pt x="6439820" y="872281"/>
                    <a:pt x="6439820" y="678440"/>
                    <a:pt x="6439820" y="581520"/>
                  </a:cubicBezTo>
                  <a:lnTo>
                    <a:pt x="6571245" y="581520"/>
                  </a:lnTo>
                  <a:cubicBezTo>
                    <a:pt x="6571245" y="409003"/>
                    <a:pt x="6571245" y="172518"/>
                    <a:pt x="6571245" y="0"/>
                  </a:cubicBezTo>
                  <a:lnTo>
                    <a:pt x="6439820" y="0"/>
                  </a:lnTo>
                  <a:close/>
                </a:path>
              </a:pathLst>
            </a:custGeom>
            <a:blipFill>
              <a:blip r:embed="rId2"/>
              <a:stretch>
                <a:fillRect l="-60618" t="0" r="-60618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-769870"/>
            <a:ext cx="11332395" cy="2263328"/>
            <a:chOff x="0" y="0"/>
            <a:chExt cx="15109860" cy="3017770"/>
          </a:xfrm>
        </p:grpSpPr>
        <p:sp>
          <p:nvSpPr>
            <p:cNvPr name="AutoShape 5" id="5"/>
            <p:cNvSpPr/>
            <p:nvPr/>
          </p:nvSpPr>
          <p:spPr>
            <a:xfrm rot="0">
              <a:off x="11079164" y="2011847"/>
              <a:ext cx="2011847" cy="1005923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6" id="6"/>
            <p:cNvSpPr/>
            <p:nvPr/>
          </p:nvSpPr>
          <p:spPr>
            <a:xfrm rot="0">
              <a:off x="14103937" y="0"/>
              <a:ext cx="1005923" cy="1005923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7" id="7"/>
            <p:cNvSpPr/>
            <p:nvPr/>
          </p:nvSpPr>
          <p:spPr>
            <a:xfrm rot="0">
              <a:off x="14103937" y="2011847"/>
              <a:ext cx="1005923" cy="1005923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8" id="8"/>
            <p:cNvSpPr/>
            <p:nvPr/>
          </p:nvSpPr>
          <p:spPr>
            <a:xfrm rot="0">
              <a:off x="12085087" y="0"/>
              <a:ext cx="1005923" cy="1005923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9" id="9"/>
            <p:cNvSpPr/>
            <p:nvPr/>
          </p:nvSpPr>
          <p:spPr>
            <a:xfrm rot="0">
              <a:off x="10073240" y="1005923"/>
              <a:ext cx="2011847" cy="1005923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10" id="10"/>
            <p:cNvSpPr/>
            <p:nvPr/>
          </p:nvSpPr>
          <p:spPr>
            <a:xfrm rot="0">
              <a:off x="1005923" y="2011847"/>
              <a:ext cx="2011847" cy="1005923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11" id="11"/>
            <p:cNvSpPr/>
            <p:nvPr/>
          </p:nvSpPr>
          <p:spPr>
            <a:xfrm rot="0">
              <a:off x="5036620" y="2011847"/>
              <a:ext cx="2025852" cy="1005923"/>
            </a:xfrm>
            <a:prstGeom prst="rect">
              <a:avLst/>
            </a:prstGeom>
            <a:solidFill>
              <a:srgbClr val="CF1919"/>
            </a:solidFill>
          </p:spPr>
        </p:sp>
        <p:sp>
          <p:nvSpPr>
            <p:cNvPr name="AutoShape 12" id="12"/>
            <p:cNvSpPr/>
            <p:nvPr/>
          </p:nvSpPr>
          <p:spPr>
            <a:xfrm rot="0">
              <a:off x="4030697" y="0"/>
              <a:ext cx="1005923" cy="1005923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13" id="13"/>
            <p:cNvSpPr/>
            <p:nvPr/>
          </p:nvSpPr>
          <p:spPr>
            <a:xfrm rot="0">
              <a:off x="7055470" y="0"/>
              <a:ext cx="1005923" cy="1005923"/>
            </a:xfrm>
            <a:prstGeom prst="rect">
              <a:avLst/>
            </a:prstGeom>
            <a:solidFill>
              <a:srgbClr val="CF1919"/>
            </a:solidFill>
          </p:spPr>
        </p:sp>
        <p:sp>
          <p:nvSpPr>
            <p:cNvPr name="AutoShape 14" id="14"/>
            <p:cNvSpPr/>
            <p:nvPr/>
          </p:nvSpPr>
          <p:spPr>
            <a:xfrm rot="0">
              <a:off x="5029617" y="1005923"/>
              <a:ext cx="1005923" cy="1005923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15" id="15"/>
            <p:cNvSpPr/>
            <p:nvPr/>
          </p:nvSpPr>
          <p:spPr>
            <a:xfrm rot="0">
              <a:off x="4030697" y="2011847"/>
              <a:ext cx="1005923" cy="1005923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16" id="16"/>
            <p:cNvSpPr/>
            <p:nvPr/>
          </p:nvSpPr>
          <p:spPr>
            <a:xfrm rot="0">
              <a:off x="2011847" y="0"/>
              <a:ext cx="1005923" cy="1005923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17" id="17"/>
            <p:cNvSpPr/>
            <p:nvPr/>
          </p:nvSpPr>
          <p:spPr>
            <a:xfrm rot="0">
              <a:off x="9067317" y="1005923"/>
              <a:ext cx="1005923" cy="1005923"/>
            </a:xfrm>
            <a:prstGeom prst="rect">
              <a:avLst/>
            </a:prstGeom>
            <a:solidFill>
              <a:srgbClr val="CF1919"/>
            </a:solidFill>
          </p:spPr>
        </p:sp>
        <p:sp>
          <p:nvSpPr>
            <p:cNvPr name="AutoShape 18" id="18"/>
            <p:cNvSpPr/>
            <p:nvPr/>
          </p:nvSpPr>
          <p:spPr>
            <a:xfrm rot="0">
              <a:off x="8061393" y="1005923"/>
              <a:ext cx="1005923" cy="1005923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19" id="19"/>
            <p:cNvSpPr/>
            <p:nvPr/>
          </p:nvSpPr>
          <p:spPr>
            <a:xfrm rot="0">
              <a:off x="0" y="1005923"/>
              <a:ext cx="2011847" cy="1005923"/>
            </a:xfrm>
            <a:prstGeom prst="rect">
              <a:avLst/>
            </a:prstGeom>
            <a:solidFill>
              <a:srgbClr val="334B7E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11313345" y="0"/>
            <a:ext cx="1493457" cy="1493457"/>
          </a:xfrm>
          <a:custGeom>
            <a:avLst/>
            <a:gdLst/>
            <a:ahLst/>
            <a:cxnLst/>
            <a:rect r="r" b="b" t="t" l="l"/>
            <a:pathLst>
              <a:path h="1493457" w="1493457">
                <a:moveTo>
                  <a:pt x="0" y="0"/>
                </a:moveTo>
                <a:lnTo>
                  <a:pt x="1493457" y="0"/>
                </a:lnTo>
                <a:lnTo>
                  <a:pt x="1493457" y="1493457"/>
                </a:lnTo>
                <a:lnTo>
                  <a:pt x="0" y="14934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6794543" y="8793543"/>
            <a:ext cx="1493457" cy="1493457"/>
          </a:xfrm>
          <a:custGeom>
            <a:avLst/>
            <a:gdLst/>
            <a:ahLst/>
            <a:cxnLst/>
            <a:rect r="r" b="b" t="t" l="l"/>
            <a:pathLst>
              <a:path h="1493457" w="1493457">
                <a:moveTo>
                  <a:pt x="0" y="0"/>
                </a:moveTo>
                <a:lnTo>
                  <a:pt x="1493457" y="0"/>
                </a:lnTo>
                <a:lnTo>
                  <a:pt x="1493457" y="1493457"/>
                </a:lnTo>
                <a:lnTo>
                  <a:pt x="0" y="14934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0" y="8966730"/>
            <a:ext cx="1320270" cy="1320270"/>
          </a:xfrm>
          <a:custGeom>
            <a:avLst/>
            <a:gdLst/>
            <a:ahLst/>
            <a:cxnLst/>
            <a:rect r="r" b="b" t="t" l="l"/>
            <a:pathLst>
              <a:path h="1320270" w="1320270">
                <a:moveTo>
                  <a:pt x="0" y="0"/>
                </a:moveTo>
                <a:lnTo>
                  <a:pt x="1320270" y="0"/>
                </a:lnTo>
                <a:lnTo>
                  <a:pt x="1320270" y="1320270"/>
                </a:lnTo>
                <a:lnTo>
                  <a:pt x="0" y="13202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551825" y="3350400"/>
            <a:ext cx="13016459" cy="894882"/>
          </a:xfrm>
          <a:custGeom>
            <a:avLst/>
            <a:gdLst/>
            <a:ahLst/>
            <a:cxnLst/>
            <a:rect r="r" b="b" t="t" l="l"/>
            <a:pathLst>
              <a:path h="894882" w="13016459">
                <a:moveTo>
                  <a:pt x="0" y="0"/>
                </a:moveTo>
                <a:lnTo>
                  <a:pt x="13016459" y="0"/>
                </a:lnTo>
                <a:lnTo>
                  <a:pt x="13016459" y="894881"/>
                </a:lnTo>
                <a:lnTo>
                  <a:pt x="0" y="8948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660135" y="6619875"/>
            <a:ext cx="12470051" cy="794966"/>
          </a:xfrm>
          <a:custGeom>
            <a:avLst/>
            <a:gdLst/>
            <a:ahLst/>
            <a:cxnLst/>
            <a:rect r="r" b="b" t="t" l="l"/>
            <a:pathLst>
              <a:path h="794966" w="12470051">
                <a:moveTo>
                  <a:pt x="0" y="0"/>
                </a:moveTo>
                <a:lnTo>
                  <a:pt x="12470052" y="0"/>
                </a:lnTo>
                <a:lnTo>
                  <a:pt x="12470052" y="794966"/>
                </a:lnTo>
                <a:lnTo>
                  <a:pt x="0" y="79496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551825" y="1874025"/>
            <a:ext cx="11252688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78"/>
              </a:lnSpc>
            </a:pPr>
            <a:r>
              <a:rPr lang="en-US" b="true" sz="7231" spc="144">
                <a:solidFill>
                  <a:srgbClr val="000000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CLI Via GitHub CLI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08975" y="5143500"/>
            <a:ext cx="11252688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78"/>
              </a:lnSpc>
            </a:pPr>
            <a:r>
              <a:rPr lang="en-US" b="true" sz="7231" spc="144">
                <a:solidFill>
                  <a:srgbClr val="000000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Manual Setup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2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313345" y="0"/>
            <a:ext cx="6974655" cy="10287000"/>
            <a:chOff x="0" y="0"/>
            <a:chExt cx="6571245" cy="96920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571245" cy="9692007"/>
            </a:xfrm>
            <a:custGeom>
              <a:avLst/>
              <a:gdLst/>
              <a:ahLst/>
              <a:cxnLst/>
              <a:rect r="r" b="b" t="t" l="l"/>
              <a:pathLst>
                <a:path h="9692007" w="6571245">
                  <a:moveTo>
                    <a:pt x="6439820" y="0"/>
                  </a:moveTo>
                  <a:cubicBezTo>
                    <a:pt x="5214941" y="0"/>
                    <a:pt x="3984803" y="0"/>
                    <a:pt x="2759923" y="0"/>
                  </a:cubicBezTo>
                  <a:cubicBezTo>
                    <a:pt x="2759923" y="96920"/>
                    <a:pt x="2759923" y="290760"/>
                    <a:pt x="2759923" y="387680"/>
                  </a:cubicBezTo>
                  <a:lnTo>
                    <a:pt x="2628498" y="387680"/>
                  </a:lnTo>
                  <a:cubicBezTo>
                    <a:pt x="2628498" y="484600"/>
                    <a:pt x="2628498" y="678440"/>
                    <a:pt x="2628498" y="775361"/>
                  </a:cubicBezTo>
                  <a:lnTo>
                    <a:pt x="2497073" y="775361"/>
                  </a:lnTo>
                  <a:cubicBezTo>
                    <a:pt x="2497073" y="947878"/>
                    <a:pt x="2497073" y="1184363"/>
                    <a:pt x="2497073" y="1356881"/>
                  </a:cubicBezTo>
                  <a:lnTo>
                    <a:pt x="2365648" y="1356881"/>
                  </a:lnTo>
                  <a:cubicBezTo>
                    <a:pt x="2365648" y="1453801"/>
                    <a:pt x="2365648" y="1647641"/>
                    <a:pt x="2365648" y="1744561"/>
                  </a:cubicBezTo>
                  <a:lnTo>
                    <a:pt x="2234223" y="1744561"/>
                  </a:lnTo>
                  <a:cubicBezTo>
                    <a:pt x="2234223" y="1841481"/>
                    <a:pt x="2234223" y="2035321"/>
                    <a:pt x="2234223" y="2132241"/>
                  </a:cubicBezTo>
                  <a:lnTo>
                    <a:pt x="2102798" y="2132241"/>
                  </a:lnTo>
                  <a:cubicBezTo>
                    <a:pt x="2102798" y="2304759"/>
                    <a:pt x="2102798" y="2541244"/>
                    <a:pt x="2102798" y="2713762"/>
                  </a:cubicBezTo>
                  <a:lnTo>
                    <a:pt x="1971374" y="2713762"/>
                  </a:lnTo>
                  <a:cubicBezTo>
                    <a:pt x="1971374" y="2810682"/>
                    <a:pt x="1971374" y="3004522"/>
                    <a:pt x="1971374" y="3101442"/>
                  </a:cubicBezTo>
                  <a:lnTo>
                    <a:pt x="1839949" y="3101442"/>
                  </a:lnTo>
                  <a:cubicBezTo>
                    <a:pt x="1839949" y="3198362"/>
                    <a:pt x="1839949" y="3392202"/>
                    <a:pt x="1839949" y="3489122"/>
                  </a:cubicBezTo>
                  <a:lnTo>
                    <a:pt x="1708524" y="3489122"/>
                  </a:lnTo>
                  <a:cubicBezTo>
                    <a:pt x="1708524" y="3661640"/>
                    <a:pt x="1708524" y="3898125"/>
                    <a:pt x="1708524" y="4070643"/>
                  </a:cubicBezTo>
                  <a:lnTo>
                    <a:pt x="1577099" y="4070643"/>
                  </a:lnTo>
                  <a:cubicBezTo>
                    <a:pt x="1577099" y="4167563"/>
                    <a:pt x="1577099" y="4361403"/>
                    <a:pt x="1577099" y="4458323"/>
                  </a:cubicBezTo>
                  <a:lnTo>
                    <a:pt x="1445674" y="4458323"/>
                  </a:lnTo>
                  <a:cubicBezTo>
                    <a:pt x="1445674" y="4630841"/>
                    <a:pt x="1445674" y="4867326"/>
                    <a:pt x="1445674" y="5039844"/>
                  </a:cubicBezTo>
                  <a:lnTo>
                    <a:pt x="1314249" y="5039844"/>
                  </a:lnTo>
                  <a:cubicBezTo>
                    <a:pt x="1314249" y="5136764"/>
                    <a:pt x="1314249" y="5330604"/>
                    <a:pt x="1314249" y="5427524"/>
                  </a:cubicBezTo>
                  <a:lnTo>
                    <a:pt x="1182824" y="5427524"/>
                  </a:lnTo>
                  <a:cubicBezTo>
                    <a:pt x="1182824" y="5600041"/>
                    <a:pt x="1182824" y="5836526"/>
                    <a:pt x="1182824" y="6009044"/>
                  </a:cubicBezTo>
                  <a:lnTo>
                    <a:pt x="1051399" y="6009044"/>
                  </a:lnTo>
                  <a:cubicBezTo>
                    <a:pt x="1051399" y="6105964"/>
                    <a:pt x="1051399" y="6299804"/>
                    <a:pt x="1051399" y="6396724"/>
                  </a:cubicBezTo>
                  <a:lnTo>
                    <a:pt x="919974" y="6396724"/>
                  </a:lnTo>
                  <a:cubicBezTo>
                    <a:pt x="919974" y="6493644"/>
                    <a:pt x="919974" y="6687485"/>
                    <a:pt x="919974" y="6784404"/>
                  </a:cubicBezTo>
                  <a:lnTo>
                    <a:pt x="788549" y="6784404"/>
                  </a:lnTo>
                  <a:cubicBezTo>
                    <a:pt x="788549" y="6956922"/>
                    <a:pt x="788549" y="7193407"/>
                    <a:pt x="788549" y="7365925"/>
                  </a:cubicBezTo>
                  <a:lnTo>
                    <a:pt x="657125" y="7365925"/>
                  </a:lnTo>
                  <a:cubicBezTo>
                    <a:pt x="657125" y="7462845"/>
                    <a:pt x="657125" y="7656685"/>
                    <a:pt x="657125" y="7753605"/>
                  </a:cubicBezTo>
                  <a:lnTo>
                    <a:pt x="525700" y="7753605"/>
                  </a:lnTo>
                  <a:cubicBezTo>
                    <a:pt x="525700" y="7850525"/>
                    <a:pt x="525700" y="8044366"/>
                    <a:pt x="525700" y="8141285"/>
                  </a:cubicBezTo>
                  <a:lnTo>
                    <a:pt x="394275" y="8141285"/>
                  </a:lnTo>
                  <a:cubicBezTo>
                    <a:pt x="394275" y="8313803"/>
                    <a:pt x="394275" y="8550288"/>
                    <a:pt x="394275" y="8722806"/>
                  </a:cubicBezTo>
                  <a:lnTo>
                    <a:pt x="262850" y="8722806"/>
                  </a:lnTo>
                  <a:cubicBezTo>
                    <a:pt x="262850" y="8819726"/>
                    <a:pt x="262850" y="9013566"/>
                    <a:pt x="262850" y="9110486"/>
                  </a:cubicBezTo>
                  <a:lnTo>
                    <a:pt x="131425" y="9110486"/>
                  </a:lnTo>
                  <a:cubicBezTo>
                    <a:pt x="131425" y="9207406"/>
                    <a:pt x="131425" y="9401246"/>
                    <a:pt x="131425" y="9498166"/>
                  </a:cubicBezTo>
                  <a:lnTo>
                    <a:pt x="0" y="9498166"/>
                  </a:lnTo>
                  <a:lnTo>
                    <a:pt x="0" y="9692007"/>
                  </a:lnTo>
                  <a:cubicBezTo>
                    <a:pt x="1356305" y="9692007"/>
                    <a:pt x="2717867" y="9692007"/>
                    <a:pt x="4074172" y="9692007"/>
                  </a:cubicBezTo>
                  <a:lnTo>
                    <a:pt x="4074172" y="9498166"/>
                  </a:lnTo>
                  <a:lnTo>
                    <a:pt x="4205597" y="9498166"/>
                  </a:lnTo>
                  <a:cubicBezTo>
                    <a:pt x="4205597" y="9401246"/>
                    <a:pt x="4205597" y="9207406"/>
                    <a:pt x="4205597" y="9110486"/>
                  </a:cubicBezTo>
                  <a:lnTo>
                    <a:pt x="4337022" y="9110486"/>
                  </a:lnTo>
                  <a:cubicBezTo>
                    <a:pt x="4337022" y="8937968"/>
                    <a:pt x="4337022" y="8701484"/>
                    <a:pt x="4337022" y="8528965"/>
                  </a:cubicBezTo>
                  <a:lnTo>
                    <a:pt x="4468447" y="8528965"/>
                  </a:lnTo>
                  <a:cubicBezTo>
                    <a:pt x="4468447" y="8432046"/>
                    <a:pt x="4468447" y="8238206"/>
                    <a:pt x="4468447" y="8141285"/>
                  </a:cubicBezTo>
                  <a:lnTo>
                    <a:pt x="4599872" y="8141285"/>
                  </a:lnTo>
                  <a:cubicBezTo>
                    <a:pt x="4599872" y="7968768"/>
                    <a:pt x="4599872" y="7732282"/>
                    <a:pt x="4599872" y="7559765"/>
                  </a:cubicBezTo>
                  <a:lnTo>
                    <a:pt x="4731296" y="7559765"/>
                  </a:lnTo>
                  <a:cubicBezTo>
                    <a:pt x="4731296" y="7462845"/>
                    <a:pt x="4731296" y="7269005"/>
                    <a:pt x="4731296" y="7172085"/>
                  </a:cubicBezTo>
                  <a:lnTo>
                    <a:pt x="4862721" y="7172085"/>
                  </a:lnTo>
                  <a:cubicBezTo>
                    <a:pt x="4862721" y="6999567"/>
                    <a:pt x="4862721" y="6763082"/>
                    <a:pt x="4862721" y="6590564"/>
                  </a:cubicBezTo>
                  <a:lnTo>
                    <a:pt x="4994146" y="6590564"/>
                  </a:lnTo>
                  <a:cubicBezTo>
                    <a:pt x="4994146" y="6493644"/>
                    <a:pt x="4994146" y="6299804"/>
                    <a:pt x="4994146" y="6202884"/>
                  </a:cubicBezTo>
                  <a:lnTo>
                    <a:pt x="5125571" y="6202884"/>
                  </a:lnTo>
                  <a:cubicBezTo>
                    <a:pt x="5125571" y="6030366"/>
                    <a:pt x="5125571" y="5793881"/>
                    <a:pt x="5125571" y="5621364"/>
                  </a:cubicBezTo>
                  <a:lnTo>
                    <a:pt x="5256996" y="5621364"/>
                  </a:lnTo>
                  <a:cubicBezTo>
                    <a:pt x="5256996" y="5448846"/>
                    <a:pt x="5256996" y="5212361"/>
                    <a:pt x="5256996" y="5039844"/>
                  </a:cubicBezTo>
                  <a:lnTo>
                    <a:pt x="5388421" y="5039844"/>
                  </a:lnTo>
                  <a:cubicBezTo>
                    <a:pt x="5388421" y="4942923"/>
                    <a:pt x="5388421" y="4749083"/>
                    <a:pt x="5388421" y="4652163"/>
                  </a:cubicBezTo>
                  <a:lnTo>
                    <a:pt x="5519846" y="4652163"/>
                  </a:lnTo>
                  <a:cubicBezTo>
                    <a:pt x="5519846" y="4479646"/>
                    <a:pt x="5519846" y="4243160"/>
                    <a:pt x="5519846" y="4070643"/>
                  </a:cubicBezTo>
                  <a:lnTo>
                    <a:pt x="5651271" y="4070643"/>
                  </a:lnTo>
                  <a:cubicBezTo>
                    <a:pt x="5651271" y="3973723"/>
                    <a:pt x="5651271" y="3779882"/>
                    <a:pt x="5651271" y="3682962"/>
                  </a:cubicBezTo>
                  <a:lnTo>
                    <a:pt x="5782696" y="3682962"/>
                  </a:lnTo>
                  <a:cubicBezTo>
                    <a:pt x="5782696" y="3510445"/>
                    <a:pt x="5782696" y="3273960"/>
                    <a:pt x="5782696" y="3101442"/>
                  </a:cubicBezTo>
                  <a:lnTo>
                    <a:pt x="5914121" y="3101442"/>
                  </a:lnTo>
                  <a:cubicBezTo>
                    <a:pt x="5914121" y="2928925"/>
                    <a:pt x="5914121" y="2692439"/>
                    <a:pt x="5914121" y="2519922"/>
                  </a:cubicBezTo>
                  <a:lnTo>
                    <a:pt x="6045546" y="2519922"/>
                  </a:lnTo>
                  <a:cubicBezTo>
                    <a:pt x="6045546" y="2347404"/>
                    <a:pt x="6045546" y="2110919"/>
                    <a:pt x="6045546" y="1938401"/>
                  </a:cubicBezTo>
                  <a:lnTo>
                    <a:pt x="6176971" y="1938401"/>
                  </a:lnTo>
                  <a:cubicBezTo>
                    <a:pt x="6176971" y="1841481"/>
                    <a:pt x="6176971" y="1647641"/>
                    <a:pt x="6176971" y="1550721"/>
                  </a:cubicBezTo>
                  <a:lnTo>
                    <a:pt x="6308396" y="1550721"/>
                  </a:lnTo>
                  <a:cubicBezTo>
                    <a:pt x="6308396" y="1378203"/>
                    <a:pt x="6308396" y="1141718"/>
                    <a:pt x="6308396" y="969201"/>
                  </a:cubicBezTo>
                  <a:lnTo>
                    <a:pt x="6439820" y="969201"/>
                  </a:lnTo>
                  <a:cubicBezTo>
                    <a:pt x="6439820" y="872281"/>
                    <a:pt x="6439820" y="678440"/>
                    <a:pt x="6439820" y="581520"/>
                  </a:cubicBezTo>
                  <a:lnTo>
                    <a:pt x="6571245" y="581520"/>
                  </a:lnTo>
                  <a:cubicBezTo>
                    <a:pt x="6571245" y="409003"/>
                    <a:pt x="6571245" y="172518"/>
                    <a:pt x="6571245" y="0"/>
                  </a:cubicBezTo>
                  <a:lnTo>
                    <a:pt x="6439820" y="0"/>
                  </a:lnTo>
                  <a:close/>
                </a:path>
              </a:pathLst>
            </a:custGeom>
            <a:blipFill>
              <a:blip r:embed="rId2"/>
              <a:stretch>
                <a:fillRect l="-60618" t="0" r="-60618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-769870"/>
            <a:ext cx="11332395" cy="2263328"/>
            <a:chOff x="0" y="0"/>
            <a:chExt cx="15109860" cy="3017770"/>
          </a:xfrm>
        </p:grpSpPr>
        <p:sp>
          <p:nvSpPr>
            <p:cNvPr name="AutoShape 5" id="5"/>
            <p:cNvSpPr/>
            <p:nvPr/>
          </p:nvSpPr>
          <p:spPr>
            <a:xfrm rot="0">
              <a:off x="11079164" y="2011847"/>
              <a:ext cx="2011847" cy="1005923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6" id="6"/>
            <p:cNvSpPr/>
            <p:nvPr/>
          </p:nvSpPr>
          <p:spPr>
            <a:xfrm rot="0">
              <a:off x="14103937" y="0"/>
              <a:ext cx="1005923" cy="1005923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7" id="7"/>
            <p:cNvSpPr/>
            <p:nvPr/>
          </p:nvSpPr>
          <p:spPr>
            <a:xfrm rot="0">
              <a:off x="14103937" y="2011847"/>
              <a:ext cx="1005923" cy="1005923"/>
            </a:xfrm>
            <a:prstGeom prst="rect">
              <a:avLst/>
            </a:prstGeom>
            <a:solidFill>
              <a:srgbClr val="CF1919"/>
            </a:solidFill>
          </p:spPr>
        </p:sp>
        <p:sp>
          <p:nvSpPr>
            <p:cNvPr name="AutoShape 8" id="8"/>
            <p:cNvSpPr/>
            <p:nvPr/>
          </p:nvSpPr>
          <p:spPr>
            <a:xfrm rot="0">
              <a:off x="12085087" y="0"/>
              <a:ext cx="1005923" cy="1005923"/>
            </a:xfrm>
            <a:prstGeom prst="rect">
              <a:avLst/>
            </a:prstGeom>
            <a:solidFill>
              <a:srgbClr val="CF1919"/>
            </a:solidFill>
          </p:spPr>
        </p:sp>
        <p:sp>
          <p:nvSpPr>
            <p:cNvPr name="AutoShape 9" id="9"/>
            <p:cNvSpPr/>
            <p:nvPr/>
          </p:nvSpPr>
          <p:spPr>
            <a:xfrm rot="0">
              <a:off x="10073240" y="1005923"/>
              <a:ext cx="2011847" cy="1005923"/>
            </a:xfrm>
            <a:prstGeom prst="rect">
              <a:avLst/>
            </a:prstGeom>
            <a:solidFill>
              <a:srgbClr val="CF1919"/>
            </a:solidFill>
          </p:spPr>
        </p:sp>
        <p:sp>
          <p:nvSpPr>
            <p:cNvPr name="AutoShape 10" id="10"/>
            <p:cNvSpPr/>
            <p:nvPr/>
          </p:nvSpPr>
          <p:spPr>
            <a:xfrm rot="0">
              <a:off x="1005923" y="2011847"/>
              <a:ext cx="2011847" cy="1005923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11" id="11"/>
            <p:cNvSpPr/>
            <p:nvPr/>
          </p:nvSpPr>
          <p:spPr>
            <a:xfrm rot="0">
              <a:off x="5036620" y="2011847"/>
              <a:ext cx="2025852" cy="10059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12" id="12"/>
            <p:cNvSpPr/>
            <p:nvPr/>
          </p:nvSpPr>
          <p:spPr>
            <a:xfrm rot="0">
              <a:off x="4030697" y="0"/>
              <a:ext cx="1005923" cy="1005923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13" id="13"/>
            <p:cNvSpPr/>
            <p:nvPr/>
          </p:nvSpPr>
          <p:spPr>
            <a:xfrm rot="0">
              <a:off x="7055470" y="0"/>
              <a:ext cx="1005923" cy="10059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14" id="14"/>
            <p:cNvSpPr/>
            <p:nvPr/>
          </p:nvSpPr>
          <p:spPr>
            <a:xfrm rot="0">
              <a:off x="5029617" y="1005923"/>
              <a:ext cx="1005923" cy="1005923"/>
            </a:xfrm>
            <a:prstGeom prst="rect">
              <a:avLst/>
            </a:prstGeom>
            <a:solidFill>
              <a:srgbClr val="CF1919"/>
            </a:solidFill>
          </p:spPr>
        </p:sp>
        <p:sp>
          <p:nvSpPr>
            <p:cNvPr name="AutoShape 15" id="15"/>
            <p:cNvSpPr/>
            <p:nvPr/>
          </p:nvSpPr>
          <p:spPr>
            <a:xfrm rot="0">
              <a:off x="4030697" y="2011847"/>
              <a:ext cx="1005923" cy="1005923"/>
            </a:xfrm>
            <a:prstGeom prst="rect">
              <a:avLst/>
            </a:prstGeom>
            <a:solidFill>
              <a:srgbClr val="CF1919"/>
            </a:solidFill>
          </p:spPr>
        </p:sp>
        <p:sp>
          <p:nvSpPr>
            <p:cNvPr name="AutoShape 16" id="16"/>
            <p:cNvSpPr/>
            <p:nvPr/>
          </p:nvSpPr>
          <p:spPr>
            <a:xfrm rot="0">
              <a:off x="2011847" y="0"/>
              <a:ext cx="1005923" cy="1005923"/>
            </a:xfrm>
            <a:prstGeom prst="rect">
              <a:avLst/>
            </a:prstGeom>
            <a:solidFill>
              <a:srgbClr val="CF1919"/>
            </a:solidFill>
          </p:spPr>
        </p:sp>
        <p:sp>
          <p:nvSpPr>
            <p:cNvPr name="AutoShape 17" id="17"/>
            <p:cNvSpPr/>
            <p:nvPr/>
          </p:nvSpPr>
          <p:spPr>
            <a:xfrm rot="0">
              <a:off x="9067317" y="1005923"/>
              <a:ext cx="1005923" cy="10059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18" id="18"/>
            <p:cNvSpPr/>
            <p:nvPr/>
          </p:nvSpPr>
          <p:spPr>
            <a:xfrm rot="0">
              <a:off x="8061393" y="1005923"/>
              <a:ext cx="1005923" cy="1005923"/>
            </a:xfrm>
            <a:prstGeom prst="rect">
              <a:avLst/>
            </a:prstGeom>
            <a:solidFill>
              <a:srgbClr val="CF1919"/>
            </a:solidFill>
          </p:spPr>
        </p:sp>
        <p:sp>
          <p:nvSpPr>
            <p:cNvPr name="AutoShape 19" id="19"/>
            <p:cNvSpPr/>
            <p:nvPr/>
          </p:nvSpPr>
          <p:spPr>
            <a:xfrm rot="0">
              <a:off x="0" y="1005923"/>
              <a:ext cx="2011847" cy="1005923"/>
            </a:xfrm>
            <a:prstGeom prst="rect">
              <a:avLst/>
            </a:prstGeom>
            <a:solidFill>
              <a:srgbClr val="CF1919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11313345" y="0"/>
            <a:ext cx="1493457" cy="1493457"/>
          </a:xfrm>
          <a:custGeom>
            <a:avLst/>
            <a:gdLst/>
            <a:ahLst/>
            <a:cxnLst/>
            <a:rect r="r" b="b" t="t" l="l"/>
            <a:pathLst>
              <a:path h="1493457" w="1493457">
                <a:moveTo>
                  <a:pt x="0" y="0"/>
                </a:moveTo>
                <a:lnTo>
                  <a:pt x="1493457" y="0"/>
                </a:lnTo>
                <a:lnTo>
                  <a:pt x="1493457" y="1493457"/>
                </a:lnTo>
                <a:lnTo>
                  <a:pt x="0" y="14934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6794543" y="8793543"/>
            <a:ext cx="1493457" cy="1493457"/>
          </a:xfrm>
          <a:custGeom>
            <a:avLst/>
            <a:gdLst/>
            <a:ahLst/>
            <a:cxnLst/>
            <a:rect r="r" b="b" t="t" l="l"/>
            <a:pathLst>
              <a:path h="1493457" w="1493457">
                <a:moveTo>
                  <a:pt x="0" y="0"/>
                </a:moveTo>
                <a:lnTo>
                  <a:pt x="1493457" y="0"/>
                </a:lnTo>
                <a:lnTo>
                  <a:pt x="1493457" y="1493457"/>
                </a:lnTo>
                <a:lnTo>
                  <a:pt x="0" y="149345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0" y="8966730"/>
            <a:ext cx="1320270" cy="1320270"/>
          </a:xfrm>
          <a:custGeom>
            <a:avLst/>
            <a:gdLst/>
            <a:ahLst/>
            <a:cxnLst/>
            <a:rect r="r" b="b" t="t" l="l"/>
            <a:pathLst>
              <a:path h="1320270" w="1320270">
                <a:moveTo>
                  <a:pt x="0" y="0"/>
                </a:moveTo>
                <a:lnTo>
                  <a:pt x="1320270" y="0"/>
                </a:lnTo>
                <a:lnTo>
                  <a:pt x="1320270" y="1320270"/>
                </a:lnTo>
                <a:lnTo>
                  <a:pt x="0" y="13202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598838" y="5485794"/>
            <a:ext cx="11470761" cy="2706177"/>
          </a:xfrm>
          <a:custGeom>
            <a:avLst/>
            <a:gdLst/>
            <a:ahLst/>
            <a:cxnLst/>
            <a:rect r="r" b="b" t="t" l="l"/>
            <a:pathLst>
              <a:path h="2706177" w="11470761">
                <a:moveTo>
                  <a:pt x="0" y="0"/>
                </a:moveTo>
                <a:lnTo>
                  <a:pt x="11470761" y="0"/>
                </a:lnTo>
                <a:lnTo>
                  <a:pt x="11470761" y="2706177"/>
                </a:lnTo>
                <a:lnTo>
                  <a:pt x="0" y="27061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766" t="-6799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589313" y="1924694"/>
            <a:ext cx="11470761" cy="2619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397"/>
              </a:lnSpc>
            </a:pPr>
            <a:r>
              <a:rPr lang="en-US" b="true" sz="8664" spc="173">
                <a:solidFill>
                  <a:srgbClr val="000000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Deployment-Ready Folder Checklist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36938" y="4612246"/>
            <a:ext cx="11470761" cy="531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18"/>
              </a:lnSpc>
            </a:pPr>
            <a:r>
              <a:rPr lang="en-US" b="true" sz="3084">
                <a:solidFill>
                  <a:srgbClr val="000000"/>
                </a:solidFill>
                <a:latin typeface="Lekton Bold"/>
                <a:ea typeface="Lekton Bold"/>
                <a:cs typeface="Lekton Bold"/>
                <a:sym typeface="Lekton Bold"/>
              </a:rPr>
              <a:t>Ensure the following files exist: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2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715631" y="1189287"/>
            <a:ext cx="7572369" cy="7908426"/>
            <a:chOff x="0" y="0"/>
            <a:chExt cx="7355687" cy="76821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355687" cy="7682128"/>
            </a:xfrm>
            <a:custGeom>
              <a:avLst/>
              <a:gdLst/>
              <a:ahLst/>
              <a:cxnLst/>
              <a:rect r="r" b="b" t="t" l="l"/>
              <a:pathLst>
                <a:path h="7682128" w="7355687">
                  <a:moveTo>
                    <a:pt x="7202443" y="768213"/>
                  </a:moveTo>
                  <a:cubicBezTo>
                    <a:pt x="7202443" y="691391"/>
                    <a:pt x="7202443" y="537749"/>
                    <a:pt x="7202443" y="460928"/>
                  </a:cubicBezTo>
                  <a:lnTo>
                    <a:pt x="7049200" y="460928"/>
                  </a:lnTo>
                  <a:lnTo>
                    <a:pt x="7049200" y="307285"/>
                  </a:lnTo>
                  <a:lnTo>
                    <a:pt x="6895957" y="307285"/>
                  </a:lnTo>
                  <a:lnTo>
                    <a:pt x="6895957" y="153643"/>
                  </a:lnTo>
                  <a:cubicBezTo>
                    <a:pt x="6819335" y="153643"/>
                    <a:pt x="6666092" y="153643"/>
                    <a:pt x="6589470" y="153643"/>
                  </a:cubicBezTo>
                  <a:lnTo>
                    <a:pt x="6589470" y="0"/>
                  </a:lnTo>
                  <a:cubicBezTo>
                    <a:pt x="4649407" y="0"/>
                    <a:pt x="2706280" y="0"/>
                    <a:pt x="766217" y="0"/>
                  </a:cubicBezTo>
                  <a:lnTo>
                    <a:pt x="766217" y="153643"/>
                  </a:lnTo>
                  <a:cubicBezTo>
                    <a:pt x="689596" y="153643"/>
                    <a:pt x="536352" y="153643"/>
                    <a:pt x="459730" y="153643"/>
                  </a:cubicBezTo>
                  <a:lnTo>
                    <a:pt x="459730" y="307285"/>
                  </a:lnTo>
                  <a:lnTo>
                    <a:pt x="306487" y="307285"/>
                  </a:lnTo>
                  <a:lnTo>
                    <a:pt x="306487" y="460928"/>
                  </a:lnTo>
                  <a:lnTo>
                    <a:pt x="153243" y="460928"/>
                  </a:lnTo>
                  <a:cubicBezTo>
                    <a:pt x="153243" y="537749"/>
                    <a:pt x="153243" y="691391"/>
                    <a:pt x="153243" y="768213"/>
                  </a:cubicBezTo>
                  <a:lnTo>
                    <a:pt x="0" y="768213"/>
                  </a:lnTo>
                  <a:cubicBezTo>
                    <a:pt x="0" y="2816268"/>
                    <a:pt x="0" y="4865860"/>
                    <a:pt x="0" y="6913915"/>
                  </a:cubicBezTo>
                  <a:lnTo>
                    <a:pt x="153243" y="6913915"/>
                  </a:lnTo>
                  <a:cubicBezTo>
                    <a:pt x="153243" y="6990736"/>
                    <a:pt x="153243" y="7144379"/>
                    <a:pt x="153243" y="7221200"/>
                  </a:cubicBezTo>
                  <a:lnTo>
                    <a:pt x="306487" y="7221200"/>
                  </a:lnTo>
                  <a:lnTo>
                    <a:pt x="306487" y="7374843"/>
                  </a:lnTo>
                  <a:lnTo>
                    <a:pt x="459730" y="7374843"/>
                  </a:lnTo>
                  <a:lnTo>
                    <a:pt x="459730" y="7528485"/>
                  </a:lnTo>
                  <a:cubicBezTo>
                    <a:pt x="536352" y="7528485"/>
                    <a:pt x="689596" y="7528485"/>
                    <a:pt x="766217" y="7528485"/>
                  </a:cubicBezTo>
                  <a:lnTo>
                    <a:pt x="766217" y="7682128"/>
                  </a:lnTo>
                  <a:cubicBezTo>
                    <a:pt x="2706280" y="7682128"/>
                    <a:pt x="4649407" y="7682128"/>
                    <a:pt x="6589470" y="7682128"/>
                  </a:cubicBezTo>
                  <a:lnTo>
                    <a:pt x="6589470" y="7528485"/>
                  </a:lnTo>
                  <a:cubicBezTo>
                    <a:pt x="6666092" y="7528485"/>
                    <a:pt x="6819335" y="7528485"/>
                    <a:pt x="6895957" y="7528485"/>
                  </a:cubicBezTo>
                  <a:lnTo>
                    <a:pt x="6895957" y="7374843"/>
                  </a:lnTo>
                  <a:lnTo>
                    <a:pt x="7049200" y="7374843"/>
                  </a:lnTo>
                  <a:lnTo>
                    <a:pt x="7049200" y="7221200"/>
                  </a:lnTo>
                  <a:lnTo>
                    <a:pt x="7202443" y="7221200"/>
                  </a:lnTo>
                  <a:cubicBezTo>
                    <a:pt x="7202443" y="7144379"/>
                    <a:pt x="7202443" y="6990736"/>
                    <a:pt x="7202443" y="6913915"/>
                  </a:cubicBezTo>
                  <a:lnTo>
                    <a:pt x="7355687" y="6913915"/>
                  </a:lnTo>
                  <a:cubicBezTo>
                    <a:pt x="7355687" y="4865860"/>
                    <a:pt x="7355687" y="2816268"/>
                    <a:pt x="7355687" y="768213"/>
                  </a:cubicBezTo>
                  <a:lnTo>
                    <a:pt x="7202443" y="768213"/>
                  </a:lnTo>
                  <a:close/>
                </a:path>
              </a:pathLst>
            </a:custGeom>
            <a:blipFill>
              <a:blip r:embed="rId2"/>
              <a:stretch>
                <a:fillRect l="-28328" t="0" r="-28328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5400000">
            <a:off x="15180959" y="4036696"/>
            <a:ext cx="1784976" cy="10715631"/>
            <a:chOff x="0" y="0"/>
            <a:chExt cx="2379968" cy="14287508"/>
          </a:xfrm>
        </p:grpSpPr>
        <p:sp>
          <p:nvSpPr>
            <p:cNvPr name="AutoShape 5" id="5"/>
            <p:cNvSpPr/>
            <p:nvPr/>
          </p:nvSpPr>
          <p:spPr>
            <a:xfrm rot="-5400000">
              <a:off x="0" y="0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6" id="6"/>
            <p:cNvSpPr/>
            <p:nvPr/>
          </p:nvSpPr>
          <p:spPr>
            <a:xfrm rot="-5400000">
              <a:off x="1189984" y="4374319"/>
              <a:ext cx="1586645" cy="793323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7" id="7"/>
            <p:cNvSpPr/>
            <p:nvPr/>
          </p:nvSpPr>
          <p:spPr>
            <a:xfrm rot="-5400000">
              <a:off x="1189984" y="1983306"/>
              <a:ext cx="1586645" cy="793323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8" id="8"/>
            <p:cNvSpPr/>
            <p:nvPr/>
          </p:nvSpPr>
          <p:spPr>
            <a:xfrm rot="-5400000">
              <a:off x="0" y="2379968"/>
              <a:ext cx="793323" cy="793323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9" id="9"/>
            <p:cNvSpPr/>
            <p:nvPr/>
          </p:nvSpPr>
          <p:spPr>
            <a:xfrm rot="-5400000">
              <a:off x="793323" y="1586645"/>
              <a:ext cx="793323" cy="793323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10" id="10"/>
            <p:cNvSpPr/>
            <p:nvPr/>
          </p:nvSpPr>
          <p:spPr>
            <a:xfrm rot="-5400000">
              <a:off x="1586645" y="793323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11" id="11"/>
            <p:cNvSpPr/>
            <p:nvPr/>
          </p:nvSpPr>
          <p:spPr>
            <a:xfrm rot="-5400000">
              <a:off x="793323" y="8734251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12" id="12"/>
            <p:cNvSpPr/>
            <p:nvPr/>
          </p:nvSpPr>
          <p:spPr>
            <a:xfrm rot="-5400000">
              <a:off x="0" y="3977658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13" id="13"/>
            <p:cNvSpPr/>
            <p:nvPr/>
          </p:nvSpPr>
          <p:spPr>
            <a:xfrm rot="-5400000">
              <a:off x="1586645" y="6357626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14" id="14"/>
            <p:cNvSpPr/>
            <p:nvPr/>
          </p:nvSpPr>
          <p:spPr>
            <a:xfrm rot="-5400000">
              <a:off x="1586645" y="7940928"/>
              <a:ext cx="793323" cy="793323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15" id="15"/>
            <p:cNvSpPr/>
            <p:nvPr/>
          </p:nvSpPr>
          <p:spPr>
            <a:xfrm rot="-5400000">
              <a:off x="0" y="7940928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16" id="16"/>
            <p:cNvSpPr/>
            <p:nvPr/>
          </p:nvSpPr>
          <p:spPr>
            <a:xfrm rot="-5400000">
              <a:off x="1586645" y="10320896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17" id="17"/>
            <p:cNvSpPr/>
            <p:nvPr/>
          </p:nvSpPr>
          <p:spPr>
            <a:xfrm rot="-5400000">
              <a:off x="793323" y="12700863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18" id="18"/>
            <p:cNvSpPr/>
            <p:nvPr/>
          </p:nvSpPr>
          <p:spPr>
            <a:xfrm rot="-5400000">
              <a:off x="793323" y="13494186"/>
              <a:ext cx="793323" cy="793323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19" id="19"/>
            <p:cNvSpPr/>
            <p:nvPr/>
          </p:nvSpPr>
          <p:spPr>
            <a:xfrm rot="-5400000">
              <a:off x="0" y="11114218"/>
              <a:ext cx="793323" cy="793323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20" id="20"/>
            <p:cNvSpPr/>
            <p:nvPr/>
          </p:nvSpPr>
          <p:spPr>
            <a:xfrm rot="-5400000">
              <a:off x="793323" y="9527573"/>
              <a:ext cx="793323" cy="793323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21" id="21"/>
            <p:cNvSpPr/>
            <p:nvPr/>
          </p:nvSpPr>
          <p:spPr>
            <a:xfrm rot="-5400000">
              <a:off x="396661" y="5167642"/>
              <a:ext cx="1586645" cy="793323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22" id="22"/>
            <p:cNvSpPr/>
            <p:nvPr/>
          </p:nvSpPr>
          <p:spPr>
            <a:xfrm rot="-5400000">
              <a:off x="1189984" y="11510879"/>
              <a:ext cx="1586645" cy="793323"/>
            </a:xfrm>
            <a:prstGeom prst="rect">
              <a:avLst/>
            </a:prstGeom>
            <a:solidFill>
              <a:srgbClr val="334B7E"/>
            </a:solidFill>
          </p:spPr>
        </p:sp>
      </p:grpSp>
      <p:grpSp>
        <p:nvGrpSpPr>
          <p:cNvPr name="Group 23" id="23"/>
          <p:cNvGrpSpPr/>
          <p:nvPr/>
        </p:nvGrpSpPr>
        <p:grpSpPr>
          <a:xfrm rot="-5400000">
            <a:off x="15180959" y="-4465328"/>
            <a:ext cx="1784976" cy="10715631"/>
            <a:chOff x="0" y="0"/>
            <a:chExt cx="2379968" cy="14287508"/>
          </a:xfrm>
        </p:grpSpPr>
        <p:sp>
          <p:nvSpPr>
            <p:cNvPr name="AutoShape 24" id="24"/>
            <p:cNvSpPr/>
            <p:nvPr/>
          </p:nvSpPr>
          <p:spPr>
            <a:xfrm rot="-5400000">
              <a:off x="0" y="0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25" id="25"/>
            <p:cNvSpPr/>
            <p:nvPr/>
          </p:nvSpPr>
          <p:spPr>
            <a:xfrm rot="-5400000">
              <a:off x="1189984" y="4374319"/>
              <a:ext cx="1586645" cy="793323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26" id="26"/>
            <p:cNvSpPr/>
            <p:nvPr/>
          </p:nvSpPr>
          <p:spPr>
            <a:xfrm rot="-5400000">
              <a:off x="1189984" y="1983306"/>
              <a:ext cx="1586645" cy="793323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27" id="27"/>
            <p:cNvSpPr/>
            <p:nvPr/>
          </p:nvSpPr>
          <p:spPr>
            <a:xfrm rot="-5400000">
              <a:off x="0" y="2379968"/>
              <a:ext cx="793323" cy="793323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28" id="28"/>
            <p:cNvSpPr/>
            <p:nvPr/>
          </p:nvSpPr>
          <p:spPr>
            <a:xfrm rot="-5400000">
              <a:off x="793323" y="1586645"/>
              <a:ext cx="793323" cy="793323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29" id="29"/>
            <p:cNvSpPr/>
            <p:nvPr/>
          </p:nvSpPr>
          <p:spPr>
            <a:xfrm rot="-5400000">
              <a:off x="1586645" y="793323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30" id="30"/>
            <p:cNvSpPr/>
            <p:nvPr/>
          </p:nvSpPr>
          <p:spPr>
            <a:xfrm rot="-5400000">
              <a:off x="793323" y="8734251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31" id="31"/>
            <p:cNvSpPr/>
            <p:nvPr/>
          </p:nvSpPr>
          <p:spPr>
            <a:xfrm rot="-5400000">
              <a:off x="0" y="3977658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32" id="32"/>
            <p:cNvSpPr/>
            <p:nvPr/>
          </p:nvSpPr>
          <p:spPr>
            <a:xfrm rot="-5400000">
              <a:off x="1586645" y="6357626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33" id="33"/>
            <p:cNvSpPr/>
            <p:nvPr/>
          </p:nvSpPr>
          <p:spPr>
            <a:xfrm rot="-5400000">
              <a:off x="1586645" y="7940928"/>
              <a:ext cx="793323" cy="793323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34" id="34"/>
            <p:cNvSpPr/>
            <p:nvPr/>
          </p:nvSpPr>
          <p:spPr>
            <a:xfrm rot="-5400000">
              <a:off x="0" y="7940928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35" id="35"/>
            <p:cNvSpPr/>
            <p:nvPr/>
          </p:nvSpPr>
          <p:spPr>
            <a:xfrm rot="-5400000">
              <a:off x="1586645" y="10320896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36" id="36"/>
            <p:cNvSpPr/>
            <p:nvPr/>
          </p:nvSpPr>
          <p:spPr>
            <a:xfrm rot="-5400000">
              <a:off x="793323" y="12700863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37" id="37"/>
            <p:cNvSpPr/>
            <p:nvPr/>
          </p:nvSpPr>
          <p:spPr>
            <a:xfrm rot="-5400000">
              <a:off x="793323" y="13494186"/>
              <a:ext cx="793323" cy="793323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38" id="38"/>
            <p:cNvSpPr/>
            <p:nvPr/>
          </p:nvSpPr>
          <p:spPr>
            <a:xfrm rot="-5400000">
              <a:off x="0" y="11114218"/>
              <a:ext cx="793323" cy="793323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39" id="39"/>
            <p:cNvSpPr/>
            <p:nvPr/>
          </p:nvSpPr>
          <p:spPr>
            <a:xfrm rot="-5400000">
              <a:off x="793323" y="9527573"/>
              <a:ext cx="793323" cy="793323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40" id="40"/>
            <p:cNvSpPr/>
            <p:nvPr/>
          </p:nvSpPr>
          <p:spPr>
            <a:xfrm rot="-5400000">
              <a:off x="396661" y="5167642"/>
              <a:ext cx="1586645" cy="793323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41" id="41"/>
            <p:cNvSpPr/>
            <p:nvPr/>
          </p:nvSpPr>
          <p:spPr>
            <a:xfrm rot="-5400000">
              <a:off x="1189984" y="11510879"/>
              <a:ext cx="1586645" cy="793323"/>
            </a:xfrm>
            <a:prstGeom prst="rect">
              <a:avLst/>
            </a:prstGeom>
            <a:solidFill>
              <a:srgbClr val="334B7E"/>
            </a:solidFill>
          </p:spPr>
        </p:sp>
      </p:grpSp>
      <p:sp>
        <p:nvSpPr>
          <p:cNvPr name="Freeform 42" id="42"/>
          <p:cNvSpPr/>
          <p:nvPr/>
        </p:nvSpPr>
        <p:spPr>
          <a:xfrm flipH="false" flipV="false" rot="0">
            <a:off x="0" y="8966730"/>
            <a:ext cx="1320270" cy="1320270"/>
          </a:xfrm>
          <a:custGeom>
            <a:avLst/>
            <a:gdLst/>
            <a:ahLst/>
            <a:cxnLst/>
            <a:rect r="r" b="b" t="t" l="l"/>
            <a:pathLst>
              <a:path h="1320270" w="1320270">
                <a:moveTo>
                  <a:pt x="0" y="0"/>
                </a:moveTo>
                <a:lnTo>
                  <a:pt x="1320270" y="0"/>
                </a:lnTo>
                <a:lnTo>
                  <a:pt x="1320270" y="1320270"/>
                </a:lnTo>
                <a:lnTo>
                  <a:pt x="0" y="13202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818838" y="6728853"/>
            <a:ext cx="9486991" cy="2078888"/>
          </a:xfrm>
          <a:custGeom>
            <a:avLst/>
            <a:gdLst/>
            <a:ahLst/>
            <a:cxnLst/>
            <a:rect r="r" b="b" t="t" l="l"/>
            <a:pathLst>
              <a:path h="2078888" w="9486991">
                <a:moveTo>
                  <a:pt x="0" y="0"/>
                </a:moveTo>
                <a:lnTo>
                  <a:pt x="9486991" y="0"/>
                </a:lnTo>
                <a:lnTo>
                  <a:pt x="9486991" y="2078888"/>
                </a:lnTo>
                <a:lnTo>
                  <a:pt x="0" y="20788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4" id="44"/>
          <p:cNvSpPr txBox="true"/>
          <p:nvPr/>
        </p:nvSpPr>
        <p:spPr>
          <a:xfrm rot="0">
            <a:off x="761688" y="699126"/>
            <a:ext cx="9175414" cy="186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384"/>
              </a:lnSpc>
            </a:pPr>
            <a:r>
              <a:rPr lang="en-US" b="true" sz="6153">
                <a:solidFill>
                  <a:srgbClr val="000000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Secure Secrets with secrets.toml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818838" y="2970367"/>
            <a:ext cx="9896794" cy="968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832"/>
              </a:lnSpc>
            </a:pPr>
            <a:r>
              <a:rPr lang="en-US" sz="2737">
                <a:solidFill>
                  <a:srgbClr val="000000"/>
                </a:solidFill>
                <a:latin typeface="Lekton"/>
                <a:ea typeface="Lekton"/>
                <a:cs typeface="Lekton"/>
                <a:sym typeface="Lekton"/>
              </a:rPr>
              <a:t>You don’t want to hardcode API keys (like Supabase keys) in your scripts. Instead, use Streamlit secrets.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818838" y="4339109"/>
            <a:ext cx="9175414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984"/>
              </a:lnSpc>
            </a:pPr>
            <a:r>
              <a:rPr lang="en-US" b="true" sz="4154">
                <a:solidFill>
                  <a:srgbClr val="000000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Local secrets.toml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818838" y="5115397"/>
            <a:ext cx="9896794" cy="14544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832"/>
              </a:lnSpc>
            </a:pPr>
            <a:r>
              <a:rPr lang="en-US" sz="2737">
                <a:solidFill>
                  <a:srgbClr val="000000"/>
                </a:solidFill>
                <a:latin typeface="Lekton"/>
                <a:ea typeface="Lekton"/>
                <a:cs typeface="Lekton"/>
                <a:sym typeface="Lekton"/>
              </a:rPr>
              <a:t>secrets.toml is a secure configuration file used by Streamlit to store environment variables (like API keys).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2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286007" y="1784976"/>
            <a:ext cx="7001993" cy="7312737"/>
            <a:chOff x="0" y="0"/>
            <a:chExt cx="7355687" cy="76821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355687" cy="7682128"/>
            </a:xfrm>
            <a:custGeom>
              <a:avLst/>
              <a:gdLst/>
              <a:ahLst/>
              <a:cxnLst/>
              <a:rect r="r" b="b" t="t" l="l"/>
              <a:pathLst>
                <a:path h="7682128" w="7355687">
                  <a:moveTo>
                    <a:pt x="7202443" y="768213"/>
                  </a:moveTo>
                  <a:cubicBezTo>
                    <a:pt x="7202443" y="691391"/>
                    <a:pt x="7202443" y="537749"/>
                    <a:pt x="7202443" y="460928"/>
                  </a:cubicBezTo>
                  <a:lnTo>
                    <a:pt x="7049200" y="460928"/>
                  </a:lnTo>
                  <a:lnTo>
                    <a:pt x="7049200" y="307285"/>
                  </a:lnTo>
                  <a:lnTo>
                    <a:pt x="6895957" y="307285"/>
                  </a:lnTo>
                  <a:lnTo>
                    <a:pt x="6895957" y="153643"/>
                  </a:lnTo>
                  <a:cubicBezTo>
                    <a:pt x="6819335" y="153643"/>
                    <a:pt x="6666092" y="153643"/>
                    <a:pt x="6589470" y="153643"/>
                  </a:cubicBezTo>
                  <a:lnTo>
                    <a:pt x="6589470" y="0"/>
                  </a:lnTo>
                  <a:cubicBezTo>
                    <a:pt x="4649407" y="0"/>
                    <a:pt x="2706280" y="0"/>
                    <a:pt x="766217" y="0"/>
                  </a:cubicBezTo>
                  <a:lnTo>
                    <a:pt x="766217" y="153643"/>
                  </a:lnTo>
                  <a:cubicBezTo>
                    <a:pt x="689596" y="153643"/>
                    <a:pt x="536352" y="153643"/>
                    <a:pt x="459730" y="153643"/>
                  </a:cubicBezTo>
                  <a:lnTo>
                    <a:pt x="459730" y="307285"/>
                  </a:lnTo>
                  <a:lnTo>
                    <a:pt x="306487" y="307285"/>
                  </a:lnTo>
                  <a:lnTo>
                    <a:pt x="306487" y="460928"/>
                  </a:lnTo>
                  <a:lnTo>
                    <a:pt x="153243" y="460928"/>
                  </a:lnTo>
                  <a:cubicBezTo>
                    <a:pt x="153243" y="537749"/>
                    <a:pt x="153243" y="691391"/>
                    <a:pt x="153243" y="768213"/>
                  </a:cubicBezTo>
                  <a:lnTo>
                    <a:pt x="0" y="768213"/>
                  </a:lnTo>
                  <a:cubicBezTo>
                    <a:pt x="0" y="2816268"/>
                    <a:pt x="0" y="4865860"/>
                    <a:pt x="0" y="6913915"/>
                  </a:cubicBezTo>
                  <a:lnTo>
                    <a:pt x="153243" y="6913915"/>
                  </a:lnTo>
                  <a:cubicBezTo>
                    <a:pt x="153243" y="6990736"/>
                    <a:pt x="153243" y="7144379"/>
                    <a:pt x="153243" y="7221200"/>
                  </a:cubicBezTo>
                  <a:lnTo>
                    <a:pt x="306487" y="7221200"/>
                  </a:lnTo>
                  <a:lnTo>
                    <a:pt x="306487" y="7374843"/>
                  </a:lnTo>
                  <a:lnTo>
                    <a:pt x="459730" y="7374843"/>
                  </a:lnTo>
                  <a:lnTo>
                    <a:pt x="459730" y="7528485"/>
                  </a:lnTo>
                  <a:cubicBezTo>
                    <a:pt x="536352" y="7528485"/>
                    <a:pt x="689596" y="7528485"/>
                    <a:pt x="766217" y="7528485"/>
                  </a:cubicBezTo>
                  <a:lnTo>
                    <a:pt x="766217" y="7682128"/>
                  </a:lnTo>
                  <a:cubicBezTo>
                    <a:pt x="2706280" y="7682128"/>
                    <a:pt x="4649407" y="7682128"/>
                    <a:pt x="6589470" y="7682128"/>
                  </a:cubicBezTo>
                  <a:lnTo>
                    <a:pt x="6589470" y="7528485"/>
                  </a:lnTo>
                  <a:cubicBezTo>
                    <a:pt x="6666092" y="7528485"/>
                    <a:pt x="6819335" y="7528485"/>
                    <a:pt x="6895957" y="7528485"/>
                  </a:cubicBezTo>
                  <a:lnTo>
                    <a:pt x="6895957" y="7374843"/>
                  </a:lnTo>
                  <a:lnTo>
                    <a:pt x="7049200" y="7374843"/>
                  </a:lnTo>
                  <a:lnTo>
                    <a:pt x="7049200" y="7221200"/>
                  </a:lnTo>
                  <a:lnTo>
                    <a:pt x="7202443" y="7221200"/>
                  </a:lnTo>
                  <a:cubicBezTo>
                    <a:pt x="7202443" y="7144379"/>
                    <a:pt x="7202443" y="6990736"/>
                    <a:pt x="7202443" y="6913915"/>
                  </a:cubicBezTo>
                  <a:lnTo>
                    <a:pt x="7355687" y="6913915"/>
                  </a:lnTo>
                  <a:cubicBezTo>
                    <a:pt x="7355687" y="4865860"/>
                    <a:pt x="7355687" y="2816268"/>
                    <a:pt x="7355687" y="768213"/>
                  </a:cubicBezTo>
                  <a:lnTo>
                    <a:pt x="7202443" y="768213"/>
                  </a:lnTo>
                  <a:close/>
                </a:path>
              </a:pathLst>
            </a:custGeom>
            <a:blipFill>
              <a:blip r:embed="rId2"/>
              <a:stretch>
                <a:fillRect l="-28328" t="0" r="-28328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5400000">
            <a:off x="15180959" y="4036696"/>
            <a:ext cx="1784976" cy="10715631"/>
            <a:chOff x="0" y="0"/>
            <a:chExt cx="2379968" cy="14287508"/>
          </a:xfrm>
        </p:grpSpPr>
        <p:sp>
          <p:nvSpPr>
            <p:cNvPr name="AutoShape 5" id="5"/>
            <p:cNvSpPr/>
            <p:nvPr/>
          </p:nvSpPr>
          <p:spPr>
            <a:xfrm rot="-5400000">
              <a:off x="0" y="0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6" id="6"/>
            <p:cNvSpPr/>
            <p:nvPr/>
          </p:nvSpPr>
          <p:spPr>
            <a:xfrm rot="-5400000">
              <a:off x="1189984" y="4374319"/>
              <a:ext cx="1586645" cy="793323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7" id="7"/>
            <p:cNvSpPr/>
            <p:nvPr/>
          </p:nvSpPr>
          <p:spPr>
            <a:xfrm rot="-5400000">
              <a:off x="1189984" y="1983306"/>
              <a:ext cx="1586645" cy="793323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8" id="8"/>
            <p:cNvSpPr/>
            <p:nvPr/>
          </p:nvSpPr>
          <p:spPr>
            <a:xfrm rot="-5400000">
              <a:off x="0" y="2379968"/>
              <a:ext cx="793323" cy="793323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9" id="9"/>
            <p:cNvSpPr/>
            <p:nvPr/>
          </p:nvSpPr>
          <p:spPr>
            <a:xfrm rot="-5400000">
              <a:off x="793323" y="1586645"/>
              <a:ext cx="793323" cy="793323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10" id="10"/>
            <p:cNvSpPr/>
            <p:nvPr/>
          </p:nvSpPr>
          <p:spPr>
            <a:xfrm rot="-5400000">
              <a:off x="1586645" y="793323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11" id="11"/>
            <p:cNvSpPr/>
            <p:nvPr/>
          </p:nvSpPr>
          <p:spPr>
            <a:xfrm rot="-5400000">
              <a:off x="793323" y="8734251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12" id="12"/>
            <p:cNvSpPr/>
            <p:nvPr/>
          </p:nvSpPr>
          <p:spPr>
            <a:xfrm rot="-5400000">
              <a:off x="0" y="3977658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13" id="13"/>
            <p:cNvSpPr/>
            <p:nvPr/>
          </p:nvSpPr>
          <p:spPr>
            <a:xfrm rot="-5400000">
              <a:off x="1586645" y="6357626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14" id="14"/>
            <p:cNvSpPr/>
            <p:nvPr/>
          </p:nvSpPr>
          <p:spPr>
            <a:xfrm rot="-5400000">
              <a:off x="1586645" y="7940928"/>
              <a:ext cx="793323" cy="793323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15" id="15"/>
            <p:cNvSpPr/>
            <p:nvPr/>
          </p:nvSpPr>
          <p:spPr>
            <a:xfrm rot="-5400000">
              <a:off x="0" y="7940928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16" id="16"/>
            <p:cNvSpPr/>
            <p:nvPr/>
          </p:nvSpPr>
          <p:spPr>
            <a:xfrm rot="-5400000">
              <a:off x="1586645" y="10320896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17" id="17"/>
            <p:cNvSpPr/>
            <p:nvPr/>
          </p:nvSpPr>
          <p:spPr>
            <a:xfrm rot="-5400000">
              <a:off x="793323" y="12700863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18" id="18"/>
            <p:cNvSpPr/>
            <p:nvPr/>
          </p:nvSpPr>
          <p:spPr>
            <a:xfrm rot="-5400000">
              <a:off x="793323" y="13494186"/>
              <a:ext cx="793323" cy="793323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19" id="19"/>
            <p:cNvSpPr/>
            <p:nvPr/>
          </p:nvSpPr>
          <p:spPr>
            <a:xfrm rot="-5400000">
              <a:off x="0" y="11114218"/>
              <a:ext cx="793323" cy="793323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20" id="20"/>
            <p:cNvSpPr/>
            <p:nvPr/>
          </p:nvSpPr>
          <p:spPr>
            <a:xfrm rot="-5400000">
              <a:off x="793323" y="9527573"/>
              <a:ext cx="793323" cy="793323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21" id="21"/>
            <p:cNvSpPr/>
            <p:nvPr/>
          </p:nvSpPr>
          <p:spPr>
            <a:xfrm rot="-5400000">
              <a:off x="396661" y="5167642"/>
              <a:ext cx="1586645" cy="793323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22" id="22"/>
            <p:cNvSpPr/>
            <p:nvPr/>
          </p:nvSpPr>
          <p:spPr>
            <a:xfrm rot="-5400000">
              <a:off x="1189984" y="11510879"/>
              <a:ext cx="1586645" cy="793323"/>
            </a:xfrm>
            <a:prstGeom prst="rect">
              <a:avLst/>
            </a:prstGeom>
            <a:solidFill>
              <a:srgbClr val="334B7E"/>
            </a:solidFill>
          </p:spPr>
        </p:sp>
      </p:grpSp>
      <p:grpSp>
        <p:nvGrpSpPr>
          <p:cNvPr name="Group 23" id="23"/>
          <p:cNvGrpSpPr/>
          <p:nvPr/>
        </p:nvGrpSpPr>
        <p:grpSpPr>
          <a:xfrm rot="-5400000">
            <a:off x="15870507" y="-4465328"/>
            <a:ext cx="1784976" cy="10715631"/>
            <a:chOff x="0" y="0"/>
            <a:chExt cx="2379968" cy="14287508"/>
          </a:xfrm>
        </p:grpSpPr>
        <p:sp>
          <p:nvSpPr>
            <p:cNvPr name="AutoShape 24" id="24"/>
            <p:cNvSpPr/>
            <p:nvPr/>
          </p:nvSpPr>
          <p:spPr>
            <a:xfrm rot="-5400000">
              <a:off x="0" y="0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25" id="25"/>
            <p:cNvSpPr/>
            <p:nvPr/>
          </p:nvSpPr>
          <p:spPr>
            <a:xfrm rot="-5400000">
              <a:off x="1189984" y="4374319"/>
              <a:ext cx="1586645" cy="793323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26" id="26"/>
            <p:cNvSpPr/>
            <p:nvPr/>
          </p:nvSpPr>
          <p:spPr>
            <a:xfrm rot="-5400000">
              <a:off x="1189984" y="1983306"/>
              <a:ext cx="1586645" cy="793323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27" id="27"/>
            <p:cNvSpPr/>
            <p:nvPr/>
          </p:nvSpPr>
          <p:spPr>
            <a:xfrm rot="-5400000">
              <a:off x="0" y="2379968"/>
              <a:ext cx="793323" cy="793323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28" id="28"/>
            <p:cNvSpPr/>
            <p:nvPr/>
          </p:nvSpPr>
          <p:spPr>
            <a:xfrm rot="-5400000">
              <a:off x="793323" y="1586645"/>
              <a:ext cx="793323" cy="793323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29" id="29"/>
            <p:cNvSpPr/>
            <p:nvPr/>
          </p:nvSpPr>
          <p:spPr>
            <a:xfrm rot="-5400000">
              <a:off x="1586645" y="793323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30" id="30"/>
            <p:cNvSpPr/>
            <p:nvPr/>
          </p:nvSpPr>
          <p:spPr>
            <a:xfrm rot="-5400000">
              <a:off x="793323" y="8734251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31" id="31"/>
            <p:cNvSpPr/>
            <p:nvPr/>
          </p:nvSpPr>
          <p:spPr>
            <a:xfrm rot="-5400000">
              <a:off x="0" y="3977658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32" id="32"/>
            <p:cNvSpPr/>
            <p:nvPr/>
          </p:nvSpPr>
          <p:spPr>
            <a:xfrm rot="-5400000">
              <a:off x="1586645" y="6357626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33" id="33"/>
            <p:cNvSpPr/>
            <p:nvPr/>
          </p:nvSpPr>
          <p:spPr>
            <a:xfrm rot="-5400000">
              <a:off x="1586645" y="7940928"/>
              <a:ext cx="793323" cy="793323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34" id="34"/>
            <p:cNvSpPr/>
            <p:nvPr/>
          </p:nvSpPr>
          <p:spPr>
            <a:xfrm rot="-5400000">
              <a:off x="0" y="7940928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35" id="35"/>
            <p:cNvSpPr/>
            <p:nvPr/>
          </p:nvSpPr>
          <p:spPr>
            <a:xfrm rot="-5400000">
              <a:off x="1586645" y="10320896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36" id="36"/>
            <p:cNvSpPr/>
            <p:nvPr/>
          </p:nvSpPr>
          <p:spPr>
            <a:xfrm rot="-5400000">
              <a:off x="793323" y="12700863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37" id="37"/>
            <p:cNvSpPr/>
            <p:nvPr/>
          </p:nvSpPr>
          <p:spPr>
            <a:xfrm rot="-5400000">
              <a:off x="793323" y="13494186"/>
              <a:ext cx="793323" cy="793323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38" id="38"/>
            <p:cNvSpPr/>
            <p:nvPr/>
          </p:nvSpPr>
          <p:spPr>
            <a:xfrm rot="-5400000">
              <a:off x="0" y="11114218"/>
              <a:ext cx="793323" cy="793323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39" id="39"/>
            <p:cNvSpPr/>
            <p:nvPr/>
          </p:nvSpPr>
          <p:spPr>
            <a:xfrm rot="-5400000">
              <a:off x="793323" y="9527573"/>
              <a:ext cx="793323" cy="793323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40" id="40"/>
            <p:cNvSpPr/>
            <p:nvPr/>
          </p:nvSpPr>
          <p:spPr>
            <a:xfrm rot="-5400000">
              <a:off x="396661" y="5167642"/>
              <a:ext cx="1586645" cy="793323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41" id="41"/>
            <p:cNvSpPr/>
            <p:nvPr/>
          </p:nvSpPr>
          <p:spPr>
            <a:xfrm rot="-5400000">
              <a:off x="1189984" y="11510879"/>
              <a:ext cx="1586645" cy="793323"/>
            </a:xfrm>
            <a:prstGeom prst="rect">
              <a:avLst/>
            </a:prstGeom>
            <a:solidFill>
              <a:srgbClr val="334B7E"/>
            </a:solidFill>
          </p:spPr>
        </p:sp>
      </p:grpSp>
      <p:sp>
        <p:nvSpPr>
          <p:cNvPr name="Freeform 42" id="42"/>
          <p:cNvSpPr/>
          <p:nvPr/>
        </p:nvSpPr>
        <p:spPr>
          <a:xfrm flipH="false" flipV="false" rot="0">
            <a:off x="0" y="8966730"/>
            <a:ext cx="1320270" cy="1320270"/>
          </a:xfrm>
          <a:custGeom>
            <a:avLst/>
            <a:gdLst/>
            <a:ahLst/>
            <a:cxnLst/>
            <a:rect r="r" b="b" t="t" l="l"/>
            <a:pathLst>
              <a:path h="1320270" w="1320270">
                <a:moveTo>
                  <a:pt x="0" y="0"/>
                </a:moveTo>
                <a:lnTo>
                  <a:pt x="1320270" y="0"/>
                </a:lnTo>
                <a:lnTo>
                  <a:pt x="1320270" y="1320270"/>
                </a:lnTo>
                <a:lnTo>
                  <a:pt x="0" y="13202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570376" y="3244640"/>
            <a:ext cx="10475789" cy="2196704"/>
          </a:xfrm>
          <a:custGeom>
            <a:avLst/>
            <a:gdLst/>
            <a:ahLst/>
            <a:cxnLst/>
            <a:rect r="r" b="b" t="t" l="l"/>
            <a:pathLst>
              <a:path h="2196704" w="10475789">
                <a:moveTo>
                  <a:pt x="0" y="0"/>
                </a:moveTo>
                <a:lnTo>
                  <a:pt x="10475788" y="0"/>
                </a:lnTo>
                <a:lnTo>
                  <a:pt x="10475788" y="2196704"/>
                </a:lnTo>
                <a:lnTo>
                  <a:pt x="0" y="21967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2289" b="0"/>
            </a:stretch>
          </a:blipFill>
        </p:spPr>
      </p:sp>
      <p:sp>
        <p:nvSpPr>
          <p:cNvPr name="TextBox 44" id="44"/>
          <p:cNvSpPr txBox="true"/>
          <p:nvPr/>
        </p:nvSpPr>
        <p:spPr>
          <a:xfrm rot="0">
            <a:off x="761688" y="641976"/>
            <a:ext cx="9502387" cy="198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64"/>
              </a:lnSpc>
            </a:pPr>
            <a:r>
              <a:rPr lang="en-US" b="true" sz="6553">
                <a:solidFill>
                  <a:srgbClr val="000000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Streamlit Online Secrets Editor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564484" y="6040732"/>
            <a:ext cx="10481680" cy="1385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512"/>
              </a:lnSpc>
            </a:pPr>
            <a:r>
              <a:rPr lang="en-US" b="true" sz="3937">
                <a:solidFill>
                  <a:srgbClr val="000000"/>
                </a:solidFill>
                <a:latin typeface="Lekton Bold"/>
                <a:ea typeface="Lekton Bold"/>
                <a:cs typeface="Lekton Bold"/>
                <a:sym typeface="Lekton Bold"/>
              </a:rPr>
              <a:t>Best Practice: </a:t>
            </a:r>
            <a:r>
              <a:rPr lang="en-US" sz="3937">
                <a:solidFill>
                  <a:srgbClr val="000000"/>
                </a:solidFill>
                <a:latin typeface="Lekton"/>
                <a:ea typeface="Lekton"/>
                <a:cs typeface="Lekton"/>
                <a:sym typeface="Lekton"/>
              </a:rPr>
              <a:t>Never expose secrets in main_app.py Always read from st.secrets.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2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008788" y="1495454"/>
            <a:ext cx="7279212" cy="7602258"/>
            <a:chOff x="0" y="0"/>
            <a:chExt cx="7355687" cy="76821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355687" cy="7682128"/>
            </a:xfrm>
            <a:custGeom>
              <a:avLst/>
              <a:gdLst/>
              <a:ahLst/>
              <a:cxnLst/>
              <a:rect r="r" b="b" t="t" l="l"/>
              <a:pathLst>
                <a:path h="7682128" w="7355687">
                  <a:moveTo>
                    <a:pt x="7202443" y="768213"/>
                  </a:moveTo>
                  <a:cubicBezTo>
                    <a:pt x="7202443" y="691391"/>
                    <a:pt x="7202443" y="537749"/>
                    <a:pt x="7202443" y="460928"/>
                  </a:cubicBezTo>
                  <a:lnTo>
                    <a:pt x="7049200" y="460928"/>
                  </a:lnTo>
                  <a:lnTo>
                    <a:pt x="7049200" y="307285"/>
                  </a:lnTo>
                  <a:lnTo>
                    <a:pt x="6895957" y="307285"/>
                  </a:lnTo>
                  <a:lnTo>
                    <a:pt x="6895957" y="153643"/>
                  </a:lnTo>
                  <a:cubicBezTo>
                    <a:pt x="6819335" y="153643"/>
                    <a:pt x="6666092" y="153643"/>
                    <a:pt x="6589470" y="153643"/>
                  </a:cubicBezTo>
                  <a:lnTo>
                    <a:pt x="6589470" y="0"/>
                  </a:lnTo>
                  <a:cubicBezTo>
                    <a:pt x="4649407" y="0"/>
                    <a:pt x="2706280" y="0"/>
                    <a:pt x="766217" y="0"/>
                  </a:cubicBezTo>
                  <a:lnTo>
                    <a:pt x="766217" y="153643"/>
                  </a:lnTo>
                  <a:cubicBezTo>
                    <a:pt x="689596" y="153643"/>
                    <a:pt x="536352" y="153643"/>
                    <a:pt x="459730" y="153643"/>
                  </a:cubicBezTo>
                  <a:lnTo>
                    <a:pt x="459730" y="307285"/>
                  </a:lnTo>
                  <a:lnTo>
                    <a:pt x="306487" y="307285"/>
                  </a:lnTo>
                  <a:lnTo>
                    <a:pt x="306487" y="460928"/>
                  </a:lnTo>
                  <a:lnTo>
                    <a:pt x="153243" y="460928"/>
                  </a:lnTo>
                  <a:cubicBezTo>
                    <a:pt x="153243" y="537749"/>
                    <a:pt x="153243" y="691391"/>
                    <a:pt x="153243" y="768213"/>
                  </a:cubicBezTo>
                  <a:lnTo>
                    <a:pt x="0" y="768213"/>
                  </a:lnTo>
                  <a:cubicBezTo>
                    <a:pt x="0" y="2816268"/>
                    <a:pt x="0" y="4865860"/>
                    <a:pt x="0" y="6913915"/>
                  </a:cubicBezTo>
                  <a:lnTo>
                    <a:pt x="153243" y="6913915"/>
                  </a:lnTo>
                  <a:cubicBezTo>
                    <a:pt x="153243" y="6990736"/>
                    <a:pt x="153243" y="7144379"/>
                    <a:pt x="153243" y="7221200"/>
                  </a:cubicBezTo>
                  <a:lnTo>
                    <a:pt x="306487" y="7221200"/>
                  </a:lnTo>
                  <a:lnTo>
                    <a:pt x="306487" y="7374843"/>
                  </a:lnTo>
                  <a:lnTo>
                    <a:pt x="459730" y="7374843"/>
                  </a:lnTo>
                  <a:lnTo>
                    <a:pt x="459730" y="7528485"/>
                  </a:lnTo>
                  <a:cubicBezTo>
                    <a:pt x="536352" y="7528485"/>
                    <a:pt x="689596" y="7528485"/>
                    <a:pt x="766217" y="7528485"/>
                  </a:cubicBezTo>
                  <a:lnTo>
                    <a:pt x="766217" y="7682128"/>
                  </a:lnTo>
                  <a:cubicBezTo>
                    <a:pt x="2706280" y="7682128"/>
                    <a:pt x="4649407" y="7682128"/>
                    <a:pt x="6589470" y="7682128"/>
                  </a:cubicBezTo>
                  <a:lnTo>
                    <a:pt x="6589470" y="7528485"/>
                  </a:lnTo>
                  <a:cubicBezTo>
                    <a:pt x="6666092" y="7528485"/>
                    <a:pt x="6819335" y="7528485"/>
                    <a:pt x="6895957" y="7528485"/>
                  </a:cubicBezTo>
                  <a:lnTo>
                    <a:pt x="6895957" y="7374843"/>
                  </a:lnTo>
                  <a:lnTo>
                    <a:pt x="7049200" y="7374843"/>
                  </a:lnTo>
                  <a:lnTo>
                    <a:pt x="7049200" y="7221200"/>
                  </a:lnTo>
                  <a:lnTo>
                    <a:pt x="7202443" y="7221200"/>
                  </a:lnTo>
                  <a:cubicBezTo>
                    <a:pt x="7202443" y="7144379"/>
                    <a:pt x="7202443" y="6990736"/>
                    <a:pt x="7202443" y="6913915"/>
                  </a:cubicBezTo>
                  <a:lnTo>
                    <a:pt x="7355687" y="6913915"/>
                  </a:lnTo>
                  <a:cubicBezTo>
                    <a:pt x="7355687" y="4865860"/>
                    <a:pt x="7355687" y="2816268"/>
                    <a:pt x="7355687" y="768213"/>
                  </a:cubicBezTo>
                  <a:lnTo>
                    <a:pt x="7202443" y="768213"/>
                  </a:lnTo>
                  <a:close/>
                </a:path>
              </a:pathLst>
            </a:custGeom>
            <a:blipFill>
              <a:blip r:embed="rId2"/>
              <a:stretch>
                <a:fillRect l="-28328" t="0" r="-28328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5400000">
            <a:off x="15616991" y="4036696"/>
            <a:ext cx="1784976" cy="10715631"/>
            <a:chOff x="0" y="0"/>
            <a:chExt cx="2379968" cy="14287508"/>
          </a:xfrm>
        </p:grpSpPr>
        <p:sp>
          <p:nvSpPr>
            <p:cNvPr name="AutoShape 5" id="5"/>
            <p:cNvSpPr/>
            <p:nvPr/>
          </p:nvSpPr>
          <p:spPr>
            <a:xfrm rot="-5400000">
              <a:off x="0" y="0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6" id="6"/>
            <p:cNvSpPr/>
            <p:nvPr/>
          </p:nvSpPr>
          <p:spPr>
            <a:xfrm rot="-5400000">
              <a:off x="1189984" y="4374319"/>
              <a:ext cx="1586645" cy="793323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7" id="7"/>
            <p:cNvSpPr/>
            <p:nvPr/>
          </p:nvSpPr>
          <p:spPr>
            <a:xfrm rot="-5400000">
              <a:off x="1189984" y="1983306"/>
              <a:ext cx="1586645" cy="793323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8" id="8"/>
            <p:cNvSpPr/>
            <p:nvPr/>
          </p:nvSpPr>
          <p:spPr>
            <a:xfrm rot="-5400000">
              <a:off x="0" y="2379968"/>
              <a:ext cx="793323" cy="793323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9" id="9"/>
            <p:cNvSpPr/>
            <p:nvPr/>
          </p:nvSpPr>
          <p:spPr>
            <a:xfrm rot="-5400000">
              <a:off x="793323" y="1586645"/>
              <a:ext cx="793323" cy="793323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10" id="10"/>
            <p:cNvSpPr/>
            <p:nvPr/>
          </p:nvSpPr>
          <p:spPr>
            <a:xfrm rot="-5400000">
              <a:off x="1586645" y="793323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11" id="11"/>
            <p:cNvSpPr/>
            <p:nvPr/>
          </p:nvSpPr>
          <p:spPr>
            <a:xfrm rot="-5400000">
              <a:off x="793323" y="8734251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12" id="12"/>
            <p:cNvSpPr/>
            <p:nvPr/>
          </p:nvSpPr>
          <p:spPr>
            <a:xfrm rot="-5400000">
              <a:off x="0" y="3977658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13" id="13"/>
            <p:cNvSpPr/>
            <p:nvPr/>
          </p:nvSpPr>
          <p:spPr>
            <a:xfrm rot="-5400000">
              <a:off x="1586645" y="6357626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14" id="14"/>
            <p:cNvSpPr/>
            <p:nvPr/>
          </p:nvSpPr>
          <p:spPr>
            <a:xfrm rot="-5400000">
              <a:off x="1586645" y="7940928"/>
              <a:ext cx="793323" cy="793323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15" id="15"/>
            <p:cNvSpPr/>
            <p:nvPr/>
          </p:nvSpPr>
          <p:spPr>
            <a:xfrm rot="-5400000">
              <a:off x="0" y="7940928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16" id="16"/>
            <p:cNvSpPr/>
            <p:nvPr/>
          </p:nvSpPr>
          <p:spPr>
            <a:xfrm rot="-5400000">
              <a:off x="1586645" y="10320896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17" id="17"/>
            <p:cNvSpPr/>
            <p:nvPr/>
          </p:nvSpPr>
          <p:spPr>
            <a:xfrm rot="-5400000">
              <a:off x="793323" y="12700863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18" id="18"/>
            <p:cNvSpPr/>
            <p:nvPr/>
          </p:nvSpPr>
          <p:spPr>
            <a:xfrm rot="-5400000">
              <a:off x="793323" y="13494186"/>
              <a:ext cx="793323" cy="793323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19" id="19"/>
            <p:cNvSpPr/>
            <p:nvPr/>
          </p:nvSpPr>
          <p:spPr>
            <a:xfrm rot="-5400000">
              <a:off x="0" y="11114218"/>
              <a:ext cx="793323" cy="793323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20" id="20"/>
            <p:cNvSpPr/>
            <p:nvPr/>
          </p:nvSpPr>
          <p:spPr>
            <a:xfrm rot="-5400000">
              <a:off x="793323" y="9527573"/>
              <a:ext cx="793323" cy="793323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21" id="21"/>
            <p:cNvSpPr/>
            <p:nvPr/>
          </p:nvSpPr>
          <p:spPr>
            <a:xfrm rot="-5400000">
              <a:off x="396661" y="5167642"/>
              <a:ext cx="1586645" cy="793323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22" id="22"/>
            <p:cNvSpPr/>
            <p:nvPr/>
          </p:nvSpPr>
          <p:spPr>
            <a:xfrm rot="-5400000">
              <a:off x="1189984" y="11510879"/>
              <a:ext cx="1586645" cy="793323"/>
            </a:xfrm>
            <a:prstGeom prst="rect">
              <a:avLst/>
            </a:prstGeom>
            <a:solidFill>
              <a:srgbClr val="334B7E"/>
            </a:solidFill>
          </p:spPr>
        </p:sp>
      </p:grpSp>
      <p:grpSp>
        <p:nvGrpSpPr>
          <p:cNvPr name="Group 23" id="23"/>
          <p:cNvGrpSpPr/>
          <p:nvPr/>
        </p:nvGrpSpPr>
        <p:grpSpPr>
          <a:xfrm rot="-5400000">
            <a:off x="15323834" y="-4465328"/>
            <a:ext cx="1784976" cy="10715631"/>
            <a:chOff x="0" y="0"/>
            <a:chExt cx="2379968" cy="14287508"/>
          </a:xfrm>
        </p:grpSpPr>
        <p:sp>
          <p:nvSpPr>
            <p:cNvPr name="AutoShape 24" id="24"/>
            <p:cNvSpPr/>
            <p:nvPr/>
          </p:nvSpPr>
          <p:spPr>
            <a:xfrm rot="-5400000">
              <a:off x="0" y="0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25" id="25"/>
            <p:cNvSpPr/>
            <p:nvPr/>
          </p:nvSpPr>
          <p:spPr>
            <a:xfrm rot="-5400000">
              <a:off x="1189984" y="4374319"/>
              <a:ext cx="1586645" cy="793323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26" id="26"/>
            <p:cNvSpPr/>
            <p:nvPr/>
          </p:nvSpPr>
          <p:spPr>
            <a:xfrm rot="-5400000">
              <a:off x="1189984" y="1983306"/>
              <a:ext cx="1586645" cy="793323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27" id="27"/>
            <p:cNvSpPr/>
            <p:nvPr/>
          </p:nvSpPr>
          <p:spPr>
            <a:xfrm rot="-5400000">
              <a:off x="0" y="2379968"/>
              <a:ext cx="793323" cy="793323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28" id="28"/>
            <p:cNvSpPr/>
            <p:nvPr/>
          </p:nvSpPr>
          <p:spPr>
            <a:xfrm rot="-5400000">
              <a:off x="793323" y="1586645"/>
              <a:ext cx="793323" cy="793323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29" id="29"/>
            <p:cNvSpPr/>
            <p:nvPr/>
          </p:nvSpPr>
          <p:spPr>
            <a:xfrm rot="-5400000">
              <a:off x="1586645" y="793323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30" id="30"/>
            <p:cNvSpPr/>
            <p:nvPr/>
          </p:nvSpPr>
          <p:spPr>
            <a:xfrm rot="-5400000">
              <a:off x="793323" y="8734251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31" id="31"/>
            <p:cNvSpPr/>
            <p:nvPr/>
          </p:nvSpPr>
          <p:spPr>
            <a:xfrm rot="-5400000">
              <a:off x="0" y="3977658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32" id="32"/>
            <p:cNvSpPr/>
            <p:nvPr/>
          </p:nvSpPr>
          <p:spPr>
            <a:xfrm rot="-5400000">
              <a:off x="1586645" y="6357626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33" id="33"/>
            <p:cNvSpPr/>
            <p:nvPr/>
          </p:nvSpPr>
          <p:spPr>
            <a:xfrm rot="-5400000">
              <a:off x="1586645" y="7940928"/>
              <a:ext cx="793323" cy="793323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34" id="34"/>
            <p:cNvSpPr/>
            <p:nvPr/>
          </p:nvSpPr>
          <p:spPr>
            <a:xfrm rot="-5400000">
              <a:off x="0" y="7940928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35" id="35"/>
            <p:cNvSpPr/>
            <p:nvPr/>
          </p:nvSpPr>
          <p:spPr>
            <a:xfrm rot="-5400000">
              <a:off x="1586645" y="10320896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36" id="36"/>
            <p:cNvSpPr/>
            <p:nvPr/>
          </p:nvSpPr>
          <p:spPr>
            <a:xfrm rot="-5400000">
              <a:off x="793323" y="12700863"/>
              <a:ext cx="793323" cy="793323"/>
            </a:xfrm>
            <a:prstGeom prst="rect">
              <a:avLst/>
            </a:prstGeom>
            <a:solidFill>
              <a:srgbClr val="21A663"/>
            </a:solidFill>
          </p:spPr>
        </p:sp>
        <p:sp>
          <p:nvSpPr>
            <p:cNvPr name="AutoShape 37" id="37"/>
            <p:cNvSpPr/>
            <p:nvPr/>
          </p:nvSpPr>
          <p:spPr>
            <a:xfrm rot="-5400000">
              <a:off x="793323" y="13494186"/>
              <a:ext cx="793323" cy="793323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38" id="38"/>
            <p:cNvSpPr/>
            <p:nvPr/>
          </p:nvSpPr>
          <p:spPr>
            <a:xfrm rot="-5400000">
              <a:off x="0" y="11114218"/>
              <a:ext cx="793323" cy="793323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39" id="39"/>
            <p:cNvSpPr/>
            <p:nvPr/>
          </p:nvSpPr>
          <p:spPr>
            <a:xfrm rot="-5400000">
              <a:off x="793323" y="9527573"/>
              <a:ext cx="793323" cy="793323"/>
            </a:xfrm>
            <a:prstGeom prst="rect">
              <a:avLst/>
            </a:prstGeom>
            <a:solidFill>
              <a:srgbClr val="FF99FF"/>
            </a:solidFill>
          </p:spPr>
        </p:sp>
        <p:sp>
          <p:nvSpPr>
            <p:cNvPr name="AutoShape 40" id="40"/>
            <p:cNvSpPr/>
            <p:nvPr/>
          </p:nvSpPr>
          <p:spPr>
            <a:xfrm rot="-5400000">
              <a:off x="396661" y="5167642"/>
              <a:ext cx="1586645" cy="793323"/>
            </a:xfrm>
            <a:prstGeom prst="rect">
              <a:avLst/>
            </a:prstGeom>
            <a:solidFill>
              <a:srgbClr val="334B7E"/>
            </a:solidFill>
          </p:spPr>
        </p:sp>
        <p:sp>
          <p:nvSpPr>
            <p:cNvPr name="AutoShape 41" id="41"/>
            <p:cNvSpPr/>
            <p:nvPr/>
          </p:nvSpPr>
          <p:spPr>
            <a:xfrm rot="-5400000">
              <a:off x="1189984" y="11510879"/>
              <a:ext cx="1586645" cy="793323"/>
            </a:xfrm>
            <a:prstGeom prst="rect">
              <a:avLst/>
            </a:prstGeom>
            <a:solidFill>
              <a:srgbClr val="334B7E"/>
            </a:solidFill>
          </p:spPr>
        </p:sp>
      </p:grpSp>
      <p:sp>
        <p:nvSpPr>
          <p:cNvPr name="Freeform 42" id="42"/>
          <p:cNvSpPr/>
          <p:nvPr/>
        </p:nvSpPr>
        <p:spPr>
          <a:xfrm flipH="false" flipV="false" rot="0">
            <a:off x="0" y="8966730"/>
            <a:ext cx="1320270" cy="1320270"/>
          </a:xfrm>
          <a:custGeom>
            <a:avLst/>
            <a:gdLst/>
            <a:ahLst/>
            <a:cxnLst/>
            <a:rect r="r" b="b" t="t" l="l"/>
            <a:pathLst>
              <a:path h="1320270" w="1320270">
                <a:moveTo>
                  <a:pt x="0" y="0"/>
                </a:moveTo>
                <a:lnTo>
                  <a:pt x="1320270" y="0"/>
                </a:lnTo>
                <a:lnTo>
                  <a:pt x="1320270" y="1320270"/>
                </a:lnTo>
                <a:lnTo>
                  <a:pt x="0" y="13202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818838" y="4156097"/>
            <a:ext cx="9757822" cy="4030767"/>
          </a:xfrm>
          <a:custGeom>
            <a:avLst/>
            <a:gdLst/>
            <a:ahLst/>
            <a:cxnLst/>
            <a:rect r="r" b="b" t="t" l="l"/>
            <a:pathLst>
              <a:path h="4030767" w="9757822">
                <a:moveTo>
                  <a:pt x="0" y="0"/>
                </a:moveTo>
                <a:lnTo>
                  <a:pt x="9757822" y="0"/>
                </a:lnTo>
                <a:lnTo>
                  <a:pt x="9757822" y="4030767"/>
                </a:lnTo>
                <a:lnTo>
                  <a:pt x="0" y="40307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014" t="0" r="-1263" b="0"/>
            </a:stretch>
          </a:blipFill>
        </p:spPr>
      </p:sp>
      <p:sp>
        <p:nvSpPr>
          <p:cNvPr name="TextBox 44" id="44"/>
          <p:cNvSpPr txBox="true"/>
          <p:nvPr/>
        </p:nvSpPr>
        <p:spPr>
          <a:xfrm rot="0">
            <a:off x="761688" y="594351"/>
            <a:ext cx="9175414" cy="206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104"/>
              </a:lnSpc>
            </a:pPr>
            <a:r>
              <a:rPr lang="en-US" b="true" sz="6753">
                <a:solidFill>
                  <a:srgbClr val="000000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Streamlit Cloud Deployment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818838" y="2970367"/>
            <a:ext cx="9896794" cy="968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832"/>
              </a:lnSpc>
            </a:pPr>
            <a:r>
              <a:rPr lang="en-US" sz="2737">
                <a:solidFill>
                  <a:srgbClr val="000000"/>
                </a:solidFill>
                <a:latin typeface="Lekton"/>
                <a:ea typeface="Lekton"/>
                <a:cs typeface="Lekton"/>
                <a:sym typeface="Lekton"/>
              </a:rPr>
              <a:t>Streamlit Cloud provides free hosting for Streamlit apps directly from GitHub. Steps to deploy: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Presentation - Machine Learning Module: Day 11 - Auth Integration</dc:description>
  <dc:identifier>DAGro4tHQwQ</dc:identifier>
  <dcterms:modified xsi:type="dcterms:W3CDTF">2011-08-01T06:04:30Z</dcterms:modified>
  <cp:revision>1</cp:revision>
  <dc:title>Presentation - Machine Learning Module: Day 11 - Auth Integration</dc:title>
</cp:coreProperties>
</file>