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1020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5722-9D7D-403E-A433-2FC50DBE3CF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586C-2E4E-472B-AE57-30899B75819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5722-9D7D-403E-A433-2FC50DBE3CF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586C-2E4E-472B-AE57-30899B75819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5722-9D7D-403E-A433-2FC50DBE3CF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586C-2E4E-472B-AE57-30899B75819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5722-9D7D-403E-A433-2FC50DBE3CF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586C-2E4E-472B-AE57-30899B75819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5722-9D7D-403E-A433-2FC50DBE3CF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586C-2E4E-472B-AE57-30899B75819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5722-9D7D-403E-A433-2FC50DBE3CF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586C-2E4E-472B-AE57-30899B75819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5722-9D7D-403E-A433-2FC50DBE3CF2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586C-2E4E-472B-AE57-30899B75819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5722-9D7D-403E-A433-2FC50DBE3CF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586C-2E4E-472B-AE57-30899B75819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5722-9D7D-403E-A433-2FC50DBE3CF2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586C-2E4E-472B-AE57-30899B75819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5722-9D7D-403E-A433-2FC50DBE3CF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586C-2E4E-472B-AE57-30899B75819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5722-9D7D-403E-A433-2FC50DBE3CF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586C-2E4E-472B-AE57-30899B75819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35722-9D7D-403E-A433-2FC50DBE3CF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1586C-2E4E-472B-AE57-30899B75819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Artificial Neural Network (ANN)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381000" y="3581400"/>
            <a:ext cx="838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000" dirty="0"/>
              <a:t>An Artificial neural network is usually a computational network based on biological neural networks that construct the structure of the human brain. </a:t>
            </a:r>
            <a:endParaRPr lang="en-US" sz="3000" dirty="0"/>
          </a:p>
        </p:txBody>
      </p:sp>
      <p:sp>
        <p:nvSpPr>
          <p:cNvPr id="5" name="Rectangle 4"/>
          <p:cNvSpPr/>
          <p:nvPr/>
        </p:nvSpPr>
        <p:spPr>
          <a:xfrm>
            <a:off x="381000" y="1799272"/>
            <a:ext cx="8458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000" dirty="0"/>
              <a:t>Artificial neural network" refers to a biologically inspired sub-field of artificial intelligence modeled after the </a:t>
            </a:r>
            <a:r>
              <a:rPr lang="en-US" sz="3000" dirty="0" smtClean="0"/>
              <a:t>brain.</a:t>
            </a:r>
            <a:endParaRPr lang="en-US" sz="3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500" b="1" dirty="0" smtClean="0"/>
              <a:t>The Architecture of an </a:t>
            </a:r>
            <a:r>
              <a:rPr lang="en-US" sz="4500" b="1" dirty="0" smtClean="0"/>
              <a:t>A</a:t>
            </a:r>
            <a:r>
              <a:rPr lang="en-US" sz="4500" b="1" dirty="0" smtClean="0"/>
              <a:t>rtificial </a:t>
            </a:r>
            <a:r>
              <a:rPr lang="en-US" sz="4500" b="1" dirty="0" smtClean="0"/>
              <a:t>N</a:t>
            </a:r>
            <a:r>
              <a:rPr lang="en-US" sz="4500" b="1" dirty="0" smtClean="0"/>
              <a:t>eural Network</a:t>
            </a:r>
            <a:endParaRPr lang="en-US" sz="45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103"/>
          <a:stretch>
            <a:fillRect/>
          </a:stretch>
        </p:blipFill>
        <p:spPr bwMode="auto">
          <a:xfrm>
            <a:off x="5007400" y="1600200"/>
            <a:ext cx="3908000" cy="287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04800" y="4845784"/>
            <a:ext cx="6019800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The artificial neural network takes input and computes the weighted sum of the inputs and includes a bias. This computation is represented in the form of a transfer function.</a:t>
            </a:r>
            <a:endParaRPr lang="en-US" sz="25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5372673"/>
            <a:ext cx="2686050" cy="1332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74000" y="1676400"/>
            <a:ext cx="4550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/>
              <a:t>Artificial Neural Network primarily consists of three layers:</a:t>
            </a:r>
            <a:endParaRPr lang="en-US" sz="30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667000"/>
            <a:ext cx="1738313" cy="2055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The Architecture of an Artificial Neural Network Cont’d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649105"/>
            <a:ext cx="85344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dirty="0"/>
              <a:t>Input Layer:</a:t>
            </a:r>
            <a:endParaRPr lang="en-US" sz="2500" dirty="0"/>
          </a:p>
          <a:p>
            <a:r>
              <a:rPr lang="en-US" sz="2500" dirty="0"/>
              <a:t>As the name suggests, it accepts inputs in several different formats provided by the programmer.</a:t>
            </a:r>
            <a:endParaRPr lang="en-US" sz="2500" dirty="0"/>
          </a:p>
        </p:txBody>
      </p:sp>
      <p:sp>
        <p:nvSpPr>
          <p:cNvPr id="4" name="Rectangle 3"/>
          <p:cNvSpPr/>
          <p:nvPr/>
        </p:nvSpPr>
        <p:spPr>
          <a:xfrm>
            <a:off x="533400" y="3093184"/>
            <a:ext cx="838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dirty="0"/>
              <a:t>Hidden Layer:</a:t>
            </a:r>
            <a:endParaRPr lang="en-US" sz="2500" dirty="0"/>
          </a:p>
          <a:p>
            <a:r>
              <a:rPr lang="en-US" sz="2500" dirty="0"/>
              <a:t>The hidden layer presents in-between input and output layers. It performs all the calculations to find hidden features and patterns.</a:t>
            </a:r>
            <a:endParaRPr lang="en-US" sz="2500" dirty="0"/>
          </a:p>
        </p:txBody>
      </p:sp>
      <p:sp>
        <p:nvSpPr>
          <p:cNvPr id="5" name="Rectangle 4"/>
          <p:cNvSpPr/>
          <p:nvPr/>
        </p:nvSpPr>
        <p:spPr>
          <a:xfrm>
            <a:off x="609600" y="4921984"/>
            <a:ext cx="8305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dirty="0"/>
              <a:t>Output Layer:</a:t>
            </a:r>
            <a:endParaRPr lang="en-US" sz="2500" dirty="0"/>
          </a:p>
          <a:p>
            <a:r>
              <a:rPr lang="en-US" sz="2500" dirty="0"/>
              <a:t>The input goes through a series of transformations using the hidden layer, which finally results in output that is conveyed using this layer.</a:t>
            </a:r>
            <a:endParaRPr lang="en-US" sz="2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Terminologies </a:t>
            </a:r>
            <a:r>
              <a:rPr lang="en-US" b="1" dirty="0" smtClean="0"/>
              <a:t>in </a:t>
            </a:r>
            <a:r>
              <a:rPr lang="en-US" b="1" dirty="0" smtClean="0"/>
              <a:t>Artificial Neural Network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87983" y="1524000"/>
            <a:ext cx="85344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dirty="0" smtClean="0"/>
              <a:t>Parameters: </a:t>
            </a:r>
            <a:endParaRPr lang="en-US" sz="25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/>
              <a:t>weights </a:t>
            </a: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/>
              <a:t>Bias</a:t>
            </a:r>
            <a:endParaRPr lang="en-US" sz="2500" dirty="0"/>
          </a:p>
        </p:txBody>
      </p:sp>
      <p:sp>
        <p:nvSpPr>
          <p:cNvPr id="4" name="Rectangle 3"/>
          <p:cNvSpPr/>
          <p:nvPr/>
        </p:nvSpPr>
        <p:spPr>
          <a:xfrm>
            <a:off x="533400" y="3093184"/>
            <a:ext cx="8382000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dirty="0" smtClean="0"/>
              <a:t>Hyper-parameters: </a:t>
            </a:r>
            <a:r>
              <a:rPr lang="en-US" sz="2500" dirty="0" smtClean="0"/>
              <a:t>The control the parameters</a:t>
            </a:r>
            <a:endParaRPr lang="en-US" sz="25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L</a:t>
            </a:r>
            <a:r>
              <a:rPr lang="en-US" sz="2800" dirty="0" smtClean="0"/>
              <a:t>earning rate</a:t>
            </a:r>
            <a:r>
              <a:rPr lang="en-US" sz="2800" dirty="0"/>
              <a:t> </a:t>
            </a:r>
            <a:endParaRPr lang="en-US" sz="2800" dirty="0" smtClean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/>
              <a:t>Optimizer</a:t>
            </a:r>
            <a:endParaRPr lang="en-US" sz="2800" dirty="0" smtClean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/>
              <a:t>Number of layers</a:t>
            </a:r>
            <a:endParaRPr lang="en-US" sz="2800" dirty="0" smtClean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/>
              <a:t>Activation function</a:t>
            </a:r>
            <a:endParaRPr lang="en-US" sz="2800" dirty="0" smtClean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/>
              <a:t>Loss function</a:t>
            </a:r>
            <a:endParaRPr lang="en-US" sz="2800" dirty="0" smtClean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/>
              <a:t>Number of neurons</a:t>
            </a:r>
            <a:endParaRPr lang="en-US" sz="2800" dirty="0" smtClean="0"/>
          </a:p>
          <a:p>
            <a:endParaRPr lang="en-US" sz="2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Implementation of Artificial Neural Network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3933825" cy="2654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279890"/>
            <a:ext cx="4340183" cy="2606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962400"/>
            <a:ext cx="585995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0" y="3962400"/>
            <a:ext cx="9144000" cy="76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343400" y="1371600"/>
            <a:ext cx="0" cy="2590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1288</Words>
  <Application>WPS Presentation</Application>
  <PresentationFormat>On-screen Show (4:3)</PresentationFormat>
  <Paragraphs>40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SimSun</vt:lpstr>
      <vt:lpstr>Wingdings</vt:lpstr>
      <vt:lpstr>Calibri</vt:lpstr>
      <vt:lpstr>Microsoft YaHei</vt:lpstr>
      <vt:lpstr>Arial Unicode MS</vt:lpstr>
      <vt:lpstr>Office Theme</vt:lpstr>
      <vt:lpstr>Artificial Neural Network (ANN)</vt:lpstr>
      <vt:lpstr>The Architecture of an Artificial Neural Network</vt:lpstr>
      <vt:lpstr>The Architecture of an Artificial Neural Network Cont’d</vt:lpstr>
      <vt:lpstr>Terminologies in Artificial Neural Network</vt:lpstr>
      <vt:lpstr>Implementation of Artificial Neural Network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Neural Network (ANN)</dc:title>
  <dc:creator>Grace Nneji</dc:creator>
  <cp:lastModifiedBy>ugoch</cp:lastModifiedBy>
  <cp:revision>10</cp:revision>
  <dcterms:created xsi:type="dcterms:W3CDTF">2023-06-15T13:57:00Z</dcterms:created>
  <dcterms:modified xsi:type="dcterms:W3CDTF">2023-06-16T02:23:14Z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58D001651FF54DE3A13E3A3E891F18C5</vt:lpwstr>
  </property>
  <property fmtid="{D5CDD505-2E9C-101B-9397-08002B2CF9AE}" pid="3" name="KSOProductBuildVer">
    <vt:lpwstr>1033-11.2.0.11537</vt:lpwstr>
  </property>
</Properties>
</file>