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12"/>
  </p:notesMasterIdLst>
  <p:sldIdLst>
    <p:sldId id="256" r:id="rId4"/>
    <p:sldId id="328" r:id="rId5"/>
    <p:sldId id="370" r:id="rId6"/>
    <p:sldId id="431" r:id="rId7"/>
    <p:sldId id="432" r:id="rId8"/>
    <p:sldId id="393" r:id="rId9"/>
    <p:sldId id="394" r:id="rId10"/>
    <p:sldId id="395" r:id="rId1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631"/>
  </p:normalViewPr>
  <p:slideViewPr>
    <p:cSldViewPr snapToGrid="0" snapToObjects="1">
      <p:cViewPr>
        <p:scale>
          <a:sx n="75" d="100"/>
          <a:sy n="75" d="100"/>
        </p:scale>
        <p:origin x="34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panose="020B0604020202020204" pitchFamily="34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2035" y="4909820"/>
            <a:ext cx="7769860" cy="835025"/>
          </a:xfrm>
        </p:spPr>
        <p:txBody>
          <a:bodyPr/>
          <a:lstStyle/>
          <a:p>
            <a:r>
              <a:rPr kumimoji="1" lang="en-US" altLang="zh-CN" sz="4400" dirty="0"/>
              <a:t>Presenters: Happy &amp; Grace</a:t>
            </a:r>
            <a:endParaRPr kumimoji="1" lang="en-US" altLang="zh-CN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55345" y="1053465"/>
            <a:ext cx="9790430" cy="2606675"/>
          </a:xfrm>
        </p:spPr>
        <p:txBody>
          <a:bodyPr tIns="540000"/>
          <a:lstStyle/>
          <a:p>
            <a:pPr algn="ctr"/>
            <a:r>
              <a:rPr lang="en-US" sz="6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CNN Ensemble &amp; Siamese</a:t>
            </a:r>
            <a:endParaRPr kumimoji="1" lang="en-US" sz="6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70" y="1038860"/>
            <a:ext cx="6815455" cy="4719955"/>
          </a:xfrm>
        </p:spPr>
        <p:txBody>
          <a:bodyPr anchor="ctr"/>
          <a:lstStyle/>
          <a:p>
            <a:pPr algn="ctr"/>
            <a:r>
              <a:rPr kumimoji="1" lang="en-US" altLang="zh-CN" sz="8000" dirty="0"/>
              <a:t>Siamese CNN </a:t>
            </a:r>
            <a:endParaRPr kumimoji="1"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7359015" y="-15875"/>
            <a:ext cx="4832985" cy="30568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What is a Siamese CNN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07010" y="1125855"/>
            <a:ext cx="1177798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 A Siamese network is a class of neural networks that contains one or more identical networks.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7005" y="2533015"/>
            <a:ext cx="9871075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 We feed a pair of inputs to these networks. Each network computes the features of one input. And, then the similarity of features is computed using their difference or the dot product.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CNN Architectures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3415" t="4405" r="4265"/>
          <a:stretch>
            <a:fillRect/>
          </a:stretch>
        </p:blipFill>
        <p:spPr>
          <a:xfrm>
            <a:off x="317500" y="1129030"/>
            <a:ext cx="4004945" cy="42462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878705" y="977900"/>
            <a:ext cx="6807835" cy="4163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 For same class input pairs, target output is 1 and for different classes input pairs, the output is 0.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Remember, both networks have same the parameters and weights. If not, then they are not Siamese.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CNN Architectures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16205" y="741045"/>
            <a:ext cx="11580495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 By doing this, we have converted the classification problem to a similarity problem. We are training the network to minimize the distance between samples of the same class and increasing the inter-class distance.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6205" y="2511425"/>
            <a:ext cx="11580495" cy="159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5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 </a:t>
            </a:r>
            <a:r>
              <a:rPr lang="en-US" sz="2500" b="1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In siamese,</a:t>
            </a:r>
            <a:r>
              <a:rPr lang="en-US" sz="25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pairs of images are taken. For same class pairs, distance is less between them. For different pairs, distance is more. The distance metric does a good job differentiating between image pairs.</a:t>
            </a:r>
            <a:endParaRPr lang="en-US" sz="25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4014470"/>
            <a:ext cx="4474845" cy="237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4065905"/>
            <a:ext cx="4497705" cy="2159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/>
          <p:nvPr>
            <p:ph type="body" sz="quarter" idx="13"/>
          </p:nvPr>
        </p:nvSpPr>
        <p:spPr>
          <a:xfrm>
            <a:off x="1673860" y="1619885"/>
            <a:ext cx="9062720" cy="3408045"/>
          </a:xfrm>
        </p:spPr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Let’s code together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/>
          <p:nvPr>
            <p:ph type="body" sz="quarter" idx="13"/>
          </p:nvPr>
        </p:nvSpPr>
        <p:spPr>
          <a:xfrm>
            <a:off x="1673860" y="1619885"/>
            <a:ext cx="9062720" cy="3408045"/>
          </a:xfrm>
        </p:spPr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Assignment 4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Assignment 3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74345" y="1680210"/>
            <a:ext cx="11116945" cy="3845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3600" kern="0" dirty="0">
                <a:latin typeface="+mj-lt"/>
                <a:ea typeface="Microsoft YaHei" panose="020B0503020204020204" pitchFamily="34" charset="-122"/>
                <a:cs typeface="+mj-lt"/>
                <a:sym typeface="+mn-lt"/>
              </a:rPr>
              <a:t>Send the screenshots of today’s task in the individual group</a:t>
            </a:r>
            <a:endParaRPr lang="en-US" sz="3600" kern="0" dirty="0">
              <a:latin typeface="+mj-lt"/>
              <a:ea typeface="Microsoft YaHei" panose="020B0503020204020204" pitchFamily="34" charset="-122"/>
              <a:cs typeface="+mj-lt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3600" kern="0" dirty="0">
              <a:latin typeface="+mj-lt"/>
              <a:ea typeface="Microsoft YaHei" panose="020B0503020204020204" pitchFamily="34" charset="-122"/>
              <a:cs typeface="+mj-lt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3600" kern="0" dirty="0">
                <a:solidFill>
                  <a:srgbClr val="FF0000"/>
                </a:solidFill>
                <a:latin typeface="+mj-lt"/>
                <a:ea typeface="Microsoft YaHei" panose="020B0503020204020204" pitchFamily="34" charset="-122"/>
                <a:cs typeface="+mj-lt"/>
                <a:sym typeface="+mn-lt"/>
              </a:rPr>
              <a:t>Deadline: On or before Wedesday Class (30/06/2023)</a:t>
            </a:r>
            <a:endParaRPr lang="en-US" sz="3600" kern="0" dirty="0">
              <a:solidFill>
                <a:srgbClr val="FF0000"/>
              </a:solidFill>
              <a:latin typeface="+mj-lt"/>
              <a:ea typeface="Microsoft YaHei" panose="020B0503020204020204" pitchFamily="34" charset="-122"/>
              <a:cs typeface="+mj-lt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Microsoft YaHei" panose="020B0503020204020204" pitchFamily="34" charset="-122"/>
            <a:ea typeface="Microsoft YaHei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1179</Words>
  <Application>WPS Presentation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Century Gothic</vt:lpstr>
      <vt:lpstr>Segoe UI Light</vt:lpstr>
      <vt:lpstr>Segoe UI Light</vt:lpstr>
      <vt:lpstr>Calibri</vt:lpstr>
      <vt:lpstr>Times New Roman</vt:lpstr>
      <vt:lpstr>Wingdings</vt:lpstr>
      <vt:lpstr>Arial Unicode MS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ugoch</cp:lastModifiedBy>
  <cp:revision>194</cp:revision>
  <dcterms:created xsi:type="dcterms:W3CDTF">2015-08-18T02:51:00Z</dcterms:created>
  <dcterms:modified xsi:type="dcterms:W3CDTF">2023-06-27T17:03:02Z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34F521039A3A4338B673C32A4D87CC2D</vt:lpwstr>
  </property>
</Properties>
</file>