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57" r:id="rId8"/>
    <p:sldId id="261" r:id="rId9"/>
    <p:sldId id="262" r:id="rId10"/>
    <p:sldId id="267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36" autoAdjust="0"/>
  </p:normalViewPr>
  <p:slideViewPr>
    <p:cSldViewPr>
      <p:cViewPr varScale="1">
        <p:scale>
          <a:sx n="98" d="100"/>
          <a:sy n="98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E59A46-E634-4C00-97F6-6883564BEC6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780E175-5183-4AB9-BD64-8095983103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4288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PTbPTs7SD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PTbPTs7SD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PTbPTs7SD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PTbPTs7SD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탐욕법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프로그래머스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Lv2 </a:t>
            </a:r>
            <a:r>
              <a:rPr lang="ko-KR" altLang="en-US" dirty="0" smtClean="0"/>
              <a:t>구명보트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524328" y="5085184"/>
            <a:ext cx="1224136" cy="50405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1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강민웅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220072" y="5085184"/>
            <a:ext cx="2592288" cy="423578"/>
          </a:xfrm>
          <a:prstGeom prst="rect">
            <a:avLst/>
          </a:prstGeom>
        </p:spPr>
        <p:txBody>
          <a:bodyPr tIns="0">
            <a:normAutofit fontScale="92500"/>
          </a:bodyPr>
          <a:lstStyle>
            <a:lvl1pPr marL="27432" indent="0" algn="l" rtl="0" eaLnBrk="1" latinLnBrk="1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알고리즘 보안관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2708920"/>
            <a:ext cx="5598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문제링크</a:t>
            </a:r>
            <a:r>
              <a:rPr lang="en-US" altLang="ko-KR" dirty="0" smtClean="0">
                <a:hlinkClick r:id="rId2"/>
              </a:rPr>
              <a:t>https://programmers.co.kr/learn/courses/30/lessons/42885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9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풀이과정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</a:t>
            </a:r>
            <a:r>
              <a:rPr lang="en-US" altLang="ko-KR" dirty="0" smtClean="0"/>
              <a:t>..</a:t>
            </a:r>
            <a:r>
              <a:rPr lang="ko-KR" altLang="en-US" dirty="0" smtClean="0"/>
              <a:t> 첫 번째 문턱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경우의 수 생각하기</a:t>
            </a:r>
            <a:endParaRPr lang="en-US" altLang="ko-KR" dirty="0" smtClean="0"/>
          </a:p>
          <a:p>
            <a:endParaRPr lang="en-US" altLang="ko-KR" dirty="0" smtClean="0"/>
          </a:p>
          <a:p>
            <a:pPr marL="973836" lvl="1" indent="-571500">
              <a:buAutoNum type="romanLcParenR"/>
            </a:pPr>
            <a:r>
              <a:rPr lang="ko-KR" altLang="en-US" sz="2000" dirty="0" err="1" smtClean="0"/>
              <a:t>두사람이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구명보트를 </a:t>
            </a:r>
            <a:r>
              <a:rPr lang="ko-KR" altLang="en-US" sz="2000" dirty="0" smtClean="0"/>
              <a:t>타면서 제한무게와 일치하는 경우</a:t>
            </a:r>
            <a:endParaRPr lang="en-US" altLang="ko-KR" sz="2000" dirty="0" smtClean="0"/>
          </a:p>
          <a:p>
            <a:pPr marL="973836" lvl="1" indent="-571500">
              <a:buAutoNum type="romanLcParenR"/>
            </a:pPr>
            <a:endParaRPr lang="en-US" altLang="ko-KR" sz="2000" dirty="0" smtClean="0"/>
          </a:p>
          <a:p>
            <a:pPr marL="973836" lvl="1" indent="-571500">
              <a:buAutoNum type="romanLcParenR"/>
            </a:pPr>
            <a:r>
              <a:rPr lang="ko-KR" altLang="en-US" sz="2000" dirty="0" err="1" smtClean="0"/>
              <a:t>두사람이</a:t>
            </a:r>
            <a:r>
              <a:rPr lang="ko-KR" altLang="en-US" sz="2000" dirty="0" smtClean="0"/>
              <a:t> 구명보트를 타면서 제한무게보다 작은 경우</a:t>
            </a:r>
            <a:endParaRPr lang="en-US" altLang="ko-KR" sz="2000" dirty="0" smtClean="0"/>
          </a:p>
          <a:p>
            <a:pPr marL="973836" lvl="1" indent="-571500">
              <a:buAutoNum type="romanLcParenR"/>
            </a:pPr>
            <a:endParaRPr lang="en-US" altLang="ko-KR" sz="2000" dirty="0" smtClean="0"/>
          </a:p>
          <a:p>
            <a:pPr marL="973836" lvl="1" indent="-571500">
              <a:buAutoNum type="romanLcParenR"/>
            </a:pPr>
            <a:r>
              <a:rPr lang="ko-KR" altLang="en-US" sz="2000" dirty="0" err="1" smtClean="0"/>
              <a:t>한사람이</a:t>
            </a:r>
            <a:r>
              <a:rPr lang="ko-KR" altLang="en-US" sz="2000" dirty="0" smtClean="0"/>
              <a:t> 구명보트를 타는 경우</a:t>
            </a:r>
            <a:endParaRPr lang="en-US" altLang="ko-KR" sz="2000" dirty="0" smtClean="0"/>
          </a:p>
        </p:txBody>
      </p:sp>
      <p:pic>
        <p:nvPicPr>
          <p:cNvPr id="2051" name="Picture 3" descr="C:\0.encore\99.doc\알고리즘_탐욕법\Lv2.구명보트\테스트성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3" y="2258889"/>
            <a:ext cx="808386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0.encore\99.doc\알고리즘_탐욕법\Lv2.구명보트\실패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3" y="1556791"/>
            <a:ext cx="8119581" cy="42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풀이과정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두 번째 문턱도 있다니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경우의 수 생각하기</a:t>
            </a:r>
            <a:endParaRPr lang="en-US" altLang="ko-KR" dirty="0" smtClean="0"/>
          </a:p>
          <a:p>
            <a:endParaRPr lang="en-US" altLang="ko-KR" dirty="0" smtClean="0"/>
          </a:p>
          <a:p>
            <a:pPr marL="973836" lvl="1" indent="-571500">
              <a:buAutoNum type="romanLcParenR"/>
            </a:pPr>
            <a:r>
              <a:rPr lang="ko-KR" altLang="en-US" sz="2000" dirty="0" smtClean="0"/>
              <a:t>두 사람이 </a:t>
            </a:r>
            <a:r>
              <a:rPr lang="ko-KR" altLang="en-US" sz="2000" dirty="0"/>
              <a:t>구명보트를 </a:t>
            </a:r>
            <a:r>
              <a:rPr lang="ko-KR" altLang="en-US" sz="2000" dirty="0" smtClean="0"/>
              <a:t>타면서 제한무게와 일치하는 경우</a:t>
            </a:r>
            <a:endParaRPr lang="en-US" altLang="ko-KR" sz="2000" dirty="0" smtClean="0"/>
          </a:p>
          <a:p>
            <a:pPr marL="973836" lvl="1" indent="-571500">
              <a:buAutoNum type="romanLcParenR"/>
            </a:pPr>
            <a:endParaRPr lang="en-US" altLang="ko-KR" sz="2000" dirty="0" smtClean="0"/>
          </a:p>
          <a:p>
            <a:pPr marL="973836" lvl="1" indent="-571500">
              <a:buAutoNum type="romanLcParenR"/>
            </a:pPr>
            <a:r>
              <a:rPr lang="ko-KR" altLang="en-US" sz="2000" dirty="0" smtClean="0"/>
              <a:t>두 사람이 구명보트를 타면서 제한무게보다 작은 경우의수 중에서 최대값인 경우</a:t>
            </a:r>
            <a:endParaRPr lang="en-US" altLang="ko-KR" sz="2000" dirty="0" smtClean="0"/>
          </a:p>
          <a:p>
            <a:pPr marL="973836" lvl="1" indent="-571500">
              <a:buAutoNum type="romanLcParenR"/>
            </a:pPr>
            <a:endParaRPr lang="en-US" altLang="ko-KR" sz="2000" dirty="0" smtClean="0"/>
          </a:p>
          <a:p>
            <a:pPr marL="973836" lvl="1" indent="-571500">
              <a:buAutoNum type="romanLcParenR"/>
            </a:pPr>
            <a:r>
              <a:rPr lang="ko-KR" altLang="en-US" sz="2000" dirty="0" smtClean="0"/>
              <a:t>한 사람이 구명보트를 타는 경우</a:t>
            </a:r>
            <a:endParaRPr lang="en-US" altLang="ko-KR" sz="2000" dirty="0" smtClean="0"/>
          </a:p>
        </p:txBody>
      </p:sp>
      <p:pic>
        <p:nvPicPr>
          <p:cNvPr id="3074" name="Picture 2" descr="C:\0.encore\99.doc\알고리즘_탐욕법\Lv2.구명보트\실패중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54709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4725144"/>
            <a:ext cx="115212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72807" y="4715852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??????????????????????</a:t>
            </a:r>
            <a:endParaRPr lang="ko-KR" altLang="en-US" dirty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</p:txBody>
      </p:sp>
      <p:pic>
        <p:nvPicPr>
          <p:cNvPr id="3075" name="Picture 3" descr="C:\0.encore\99.doc\알고리즘_탐욕법\Lv2.구명보트\효휼성실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1" y="1268760"/>
            <a:ext cx="8669160" cy="489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32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2306" y="2222938"/>
            <a:ext cx="936104" cy="888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풀이과정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산 넘어 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첩첩산중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C:\0.encore\99.doc\알고리즘_탐욕법\Lv2.구명보트\구명보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416">
            <a:off x="4712985" y="3202870"/>
            <a:ext cx="1487723" cy="148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4" y="13045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91" y="310550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50" y="4186287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57" y="2195442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6804248" y="1484784"/>
            <a:ext cx="0" cy="47525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76256" y="148478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SafeArea</a:t>
            </a:r>
            <a:endParaRPr lang="ko-KR" altLang="en-US" b="1" dirty="0"/>
          </a:p>
        </p:txBody>
      </p:sp>
      <p:pic>
        <p:nvPicPr>
          <p:cNvPr id="2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44" y="14569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91" y="325790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50" y="4338687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57" y="2347842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44" y="16093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91" y="341030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50" y="4491087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557" y="2500242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44" y="17617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91" y="356270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50" y="4643487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957" y="2652642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44" y="19141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91" y="371510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850" y="4795887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57" y="2805042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44" y="20665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91" y="386750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50" y="4948287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57" y="2957442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44" y="22189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91" y="401990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50" y="5100687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57" y="3109842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44" y="23713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91" y="417230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50" y="5253087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557" y="3262242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4" y="25237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91" y="432470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50" y="5405487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57" y="3414642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44" y="26761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91" y="447710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37" y="31694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7" y="3567042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4" y="28285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4" y="22410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3" y="33218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0" y="13309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44" y="29809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4" y="23934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3" y="34742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0" y="14833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44" y="31333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4" y="25458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3" y="36266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0" y="16357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44" y="32857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4" y="26982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3" y="37790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0" y="17881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44" y="3438158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4" y="28506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63" y="39314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0" y="19405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59" y="29115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4" y="30030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3" y="40838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70" y="20929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57" y="13544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4" y="31554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63" y="42362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70" y="22453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57" y="15068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04" y="33078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3" y="43886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70" y="23977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57" y="16592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04" y="34602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63" y="45410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70" y="25501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57" y="18116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04" y="36126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63" y="46934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70" y="27025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57" y="19640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04" y="37650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63" y="48458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70" y="28549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57" y="21164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04" y="39174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63" y="49982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0" y="30073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57" y="22688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804" y="40698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63" y="51506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70" y="31597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57" y="24212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04" y="42222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63" y="53030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270" y="33121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657" y="25736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04" y="43746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63" y="54554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70" y="34645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57" y="27260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04" y="45270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63" y="56078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70" y="36169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57" y="28784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04" y="46794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63" y="57602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70" y="37693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857" y="30308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4" y="48318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63" y="59126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70" y="39217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57" y="31832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04" y="49842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63" y="60650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70" y="40741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57" y="33356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04" y="51366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8" y="55383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5" y="35475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57" y="34880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9" y="46100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78" y="56907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5" y="36999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59" y="30639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72" y="296145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9" y="47624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" y="58431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5" y="38523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59" y="32163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2" y="311385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9" y="49148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8" y="59955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" y="40047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59" y="33687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72" y="326625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9" y="50672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8" y="61479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5" y="41571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59" y="35211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2" y="341865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19" y="52196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78" y="63003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5" y="43095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459" y="36735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72" y="357105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9" y="53720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78" y="64527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85" y="44619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59" y="38259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72" y="372345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19" y="55244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78" y="66051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85" y="46143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59" y="39783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72" y="387585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19" y="56768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8" y="67575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85" y="47667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59" y="41307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72" y="402825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19" y="58292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78" y="69099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85" y="49191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59" y="42831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2" y="418065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19" y="59816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78" y="70623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85" y="50715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59" y="44355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72" y="433305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19" y="61340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78" y="72147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85" y="52239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859" y="4587931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72" y="448545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19" y="62864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78" y="736718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85" y="53763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63" y="62174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57" y="36404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19" y="64388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85" y="55287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63" y="63698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57" y="37928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19" y="65912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985" y="56811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963" y="65222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57" y="39452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19" y="67436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385" y="58335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63" y="66746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57" y="40976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19" y="68960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785" y="59859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63" y="68270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57" y="42500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19" y="70484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185" y="61383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63" y="697941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57" y="4402486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19" y="7200805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85" y="629074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04" y="52890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404" y="54414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04" y="5593832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670" y="42265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70" y="43789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70" y="45313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870" y="46837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270" y="48361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70" y="49885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070" y="5140970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19" y="10352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19" y="11876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19" y="13400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19" y="14924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9" y="16448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19" y="17972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019" y="19496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419" y="21020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19" y="22544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19" y="24068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19" y="25592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19" y="27116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419" y="28640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19" y="30164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219" y="3168823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13" y="1121210"/>
            <a:ext cx="553778" cy="9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13" y="1273610"/>
            <a:ext cx="553778" cy="9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13" y="1426010"/>
            <a:ext cx="553778" cy="9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13" y="1578410"/>
            <a:ext cx="553778" cy="9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3" y="1730810"/>
            <a:ext cx="553778" cy="9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13" y="1883210"/>
            <a:ext cx="553778" cy="9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13" y="2035610"/>
            <a:ext cx="553778" cy="9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13" y="2188010"/>
            <a:ext cx="553778" cy="9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213" y="2340410"/>
            <a:ext cx="553778" cy="9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13" y="2492810"/>
            <a:ext cx="553778" cy="9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013" y="2645210"/>
            <a:ext cx="553778" cy="9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풀이과정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자아성찰 및 현재상황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altLang="ko-KR" dirty="0" smtClean="0"/>
              <a:t>While(1){</a:t>
            </a:r>
          </a:p>
          <a:p>
            <a:pPr marL="82296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문제파악</a:t>
            </a:r>
            <a:r>
              <a:rPr lang="en-US" altLang="ko-KR" dirty="0" smtClean="0"/>
              <a:t>();</a:t>
            </a:r>
          </a:p>
          <a:p>
            <a:pPr marL="82296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();</a:t>
            </a:r>
          </a:p>
          <a:p>
            <a:pPr marL="82296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첩첩 산중 경험하기</a:t>
            </a:r>
            <a:r>
              <a:rPr lang="en-US" altLang="ko-KR" dirty="0" smtClean="0"/>
              <a:t>();</a:t>
            </a:r>
          </a:p>
          <a:p>
            <a:pPr marL="82296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정답인가</a:t>
            </a:r>
            <a:r>
              <a:rPr lang="en-US" altLang="ko-KR" dirty="0" smtClean="0"/>
              <a:t>?();</a:t>
            </a:r>
          </a:p>
          <a:p>
            <a:pPr marL="82296" indent="0">
              <a:buNone/>
            </a:pPr>
            <a:r>
              <a:rPr lang="en-US" altLang="ko-KR" dirty="0" smtClean="0"/>
              <a:t>		} 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7498080" cy="1143000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8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749808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문제해결방법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Brute-Force Approach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Divide and Conquer Approach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Dynamic Programming Approach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Greedy 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1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Brute-Force Approach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모든 경우의 답을 구해보는 일반적인 방법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답이 있다면 항상 답을 찾으며 구현이 쉬운 편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경우의 수에 비례하여 시간이 증가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39330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주어진 숫자의 약수 구하기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479715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https://www.youtube.com/watch?v=nPTbPTs7SD4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52131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초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1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Divide and Conquer </a:t>
            </a:r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문제의 크기를 작게 나누어서 문제를 쉽게 풀기 위한 방법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문제의 크기는 두 개 이상으로 쪼개어지고 문제의 해답을 바로 구할 수 있을 정도가 될 때까지 문제를 계속 분할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하위 문제들이 서로 독립적이어야 함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39330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정렬 문제 </a:t>
            </a:r>
            <a:r>
              <a:rPr lang="en-US" altLang="ko-KR" dirty="0" smtClean="0"/>
              <a:t>(quick, merge, radix)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479715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https://www.youtube.com/watch?v=nPTbPTs7SD4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52131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37</a:t>
            </a:r>
            <a:r>
              <a:rPr lang="ko-KR" altLang="en-US" dirty="0" smtClean="0"/>
              <a:t>초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1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Dynamic Programming </a:t>
            </a:r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문제의 크기를 작게 나누어서 문제를 쉽게 풀기 위한 방법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하위 문제에 대한 답을 저장했다가 동일한 문제가 나오면 재계산 하지 않고 저장된 답을 사용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39330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479715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https://www.youtube.com/watch?v=nPTbPTs7SD4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52131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초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1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Greedy </a:t>
            </a:r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현재 상황에서 최선의 답을 선택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현재 상황에는 최선이지만 전체에는 최선이라는 보장은 없음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최적 부분 구조 조건을 만족하면 결과가 우수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39330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허프만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479715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https://www.youtube.com/watch?v=nPTbPTs7SD4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52131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34</a:t>
            </a:r>
            <a:r>
              <a:rPr lang="ko-KR" altLang="en-US" dirty="0" smtClean="0"/>
              <a:t>초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1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57473" y="2960030"/>
            <a:ext cx="936104" cy="888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잘못된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ko-KR" altLang="en-US" dirty="0"/>
          </a:p>
        </p:txBody>
      </p:sp>
      <p:pic>
        <p:nvPicPr>
          <p:cNvPr id="1026" name="Picture 2" descr="C:\0.encore\99.doc\알고리즘_탐욕법\Lv2.구명보트\구명보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416">
            <a:off x="3662713" y="2918980"/>
            <a:ext cx="1487723" cy="148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11" y="2041650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58" y="3842596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17" y="4923379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04" y="2348879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24" y="2932534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3519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67192" y="230713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70kg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7192" y="321953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50kg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67192" y="419832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0kg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192" y="521037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50kg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804248" y="1484784"/>
            <a:ext cx="0" cy="47525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76256" y="148478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SafeArea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31928" y="419832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무게제</a:t>
            </a:r>
            <a:r>
              <a:rPr lang="ko-KR" altLang="en-US" dirty="0"/>
              <a:t>한</a:t>
            </a:r>
            <a:r>
              <a:rPr lang="en-US" altLang="ko-KR" dirty="0" smtClean="0"/>
              <a:t>100kg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91880" y="188783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80kg + 50kg = 130kg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6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57473" y="2960030"/>
            <a:ext cx="936104" cy="888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잘못된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ko-KR" altLang="en-US" dirty="0"/>
          </a:p>
        </p:txBody>
      </p:sp>
      <p:pic>
        <p:nvPicPr>
          <p:cNvPr id="1026" name="Picture 2" descr="C:\0.encore\99.doc\알고리즘_탐욕법\Lv2.구명보트\구명보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416">
            <a:off x="3662713" y="2918980"/>
            <a:ext cx="1487723" cy="148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11" y="2041650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17" y="4923379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04" y="2348879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35194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67192" y="230713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70kg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192" y="521037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50kg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804248" y="1484784"/>
            <a:ext cx="0" cy="47525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76256" y="148478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SafeArea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31928" y="419832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무게제</a:t>
            </a:r>
            <a:r>
              <a:rPr lang="ko-KR" altLang="en-US" dirty="0"/>
              <a:t>한</a:t>
            </a:r>
            <a:r>
              <a:rPr lang="en-US" altLang="ko-KR" dirty="0" smtClean="0"/>
              <a:t>100kg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91880" y="188783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80kg + 50kg = 130kg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37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57473" y="2960030"/>
            <a:ext cx="936104" cy="888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올바른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ko-KR" altLang="en-US" dirty="0"/>
          </a:p>
        </p:txBody>
      </p:sp>
      <p:pic>
        <p:nvPicPr>
          <p:cNvPr id="1026" name="Picture 2" descr="C:\0.encore\99.doc\알고리즘_탐욕법\Lv2.구명보트\구명보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416">
            <a:off x="3662713" y="2918980"/>
            <a:ext cx="1487723" cy="148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11" y="2041650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58" y="3842596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17" y="4923379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04" y="2348879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24" y="2932534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67192" y="230713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70kg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7192" y="321953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50kg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67192" y="419832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0kg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192" y="521037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50kg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804248" y="1484784"/>
            <a:ext cx="0" cy="47525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76256" y="148478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SafeArea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31928" y="419832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무게제</a:t>
            </a:r>
            <a:r>
              <a:rPr lang="ko-KR" altLang="en-US" dirty="0"/>
              <a:t>한</a:t>
            </a:r>
            <a:r>
              <a:rPr lang="en-US" altLang="ko-KR" dirty="0" smtClean="0"/>
              <a:t>100kg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91880" y="188783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50kg + 50kg = 100kg</a:t>
            </a:r>
            <a:endParaRPr lang="ko-KR" altLang="en-US" dirty="0"/>
          </a:p>
        </p:txBody>
      </p:sp>
      <p:pic>
        <p:nvPicPr>
          <p:cNvPr id="20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58" y="2348878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2257166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0.encore\99.doc\알고리즘_탐욕법\Lv2.구명보트\날씬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26" y="2257165"/>
            <a:ext cx="538216" cy="9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382332" y="32255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50kg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59146" y="32255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50kg</a:t>
            </a:r>
            <a:endParaRPr lang="ko-KR" altLang="en-US" dirty="0"/>
          </a:p>
        </p:txBody>
      </p:sp>
      <p:pic>
        <p:nvPicPr>
          <p:cNvPr id="34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60219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04" y="4649543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34" y="3749232"/>
            <a:ext cx="569229" cy="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0.encore\99.doc\알고리즘_탐욕법\Lv2.구명보트\뚱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05" y="4923379"/>
            <a:ext cx="683334" cy="1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668482" y="572973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70kg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46735" y="57460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0kg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89312" y="464954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70kg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13967" y="60041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0kg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1916832"/>
            <a:ext cx="2376264" cy="1375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15203" y="4649543"/>
            <a:ext cx="906310" cy="1449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26269" y="4670280"/>
            <a:ext cx="906310" cy="1449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7669" y="2257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한번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33454" y="3754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두번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572597" y="50188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세번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7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/>
      <p:bldP spid="29" grpId="0"/>
      <p:bldP spid="27" grpId="0"/>
      <p:bldP spid="28" grpId="0"/>
      <p:bldP spid="38" grpId="0"/>
      <p:bldP spid="39" grpId="0"/>
      <p:bldP spid="40" grpId="0"/>
      <p:bldP spid="41" grpId="0"/>
      <p:bldP spid="5" grpId="0" animBg="1"/>
      <p:bldP spid="42" grpId="0" animBg="1"/>
      <p:bldP spid="43" grpId="0" animBg="1"/>
      <p:bldP spid="6" grpId="0"/>
      <p:bldP spid="44" grpId="0"/>
      <p:bldP spid="4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</TotalTime>
  <Words>326</Words>
  <Application>Microsoft Office PowerPoint</Application>
  <PresentationFormat>화면 슬라이드 쇼(4:3)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태양</vt:lpstr>
      <vt:lpstr>탐욕법 알고리즘</vt:lpstr>
      <vt:lpstr>문제해결방법</vt:lpstr>
      <vt:lpstr>Brute-Force Approach</vt:lpstr>
      <vt:lpstr>Divide and Conquer Approach</vt:lpstr>
      <vt:lpstr>Dynamic Programming Approach</vt:lpstr>
      <vt:lpstr>Greedy Approach</vt:lpstr>
      <vt:lpstr>문제설명(잘못된 예)</vt:lpstr>
      <vt:lpstr>문제설명(잘못된 예)</vt:lpstr>
      <vt:lpstr>문제설명(올바른 예)</vt:lpstr>
      <vt:lpstr>풀이과정  - 그.. 첫 번째 문턱..</vt:lpstr>
      <vt:lpstr>풀이과정 – 두 번째 문턱도 있다니..</vt:lpstr>
      <vt:lpstr>풀이과정 – 산 넘어 산(첩첩산중)</vt:lpstr>
      <vt:lpstr>풀이과정 – 자아성찰 및 현재상황</vt:lpstr>
      <vt:lpstr>Q&amp;A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탐욕법 알고리즘</dc:title>
  <dc:creator>Windows 사용자</dc:creator>
  <cp:lastModifiedBy>Windows 사용자</cp:lastModifiedBy>
  <cp:revision>16</cp:revision>
  <dcterms:created xsi:type="dcterms:W3CDTF">2019-11-06T13:44:54Z</dcterms:created>
  <dcterms:modified xsi:type="dcterms:W3CDTF">2019-11-06T16:40:31Z</dcterms:modified>
</cp:coreProperties>
</file>