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01"/>
  </p:normalViewPr>
  <p:slideViewPr>
    <p:cSldViewPr snapToGrid="0" snapToObjects="1">
      <p:cViewPr>
        <p:scale>
          <a:sx n="120" d="100"/>
          <a:sy n="120" d="100"/>
        </p:scale>
        <p:origin x="-96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DA7D-34B5-F14E-B99E-B864654B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795EC-1892-F349-8EB2-F698C9835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6664-64BA-5744-A66A-36226372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8430-0584-4849-BFCD-F18739EA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2685-B5EB-0A42-9EF9-6F2DC3D1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3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93F4-D0A3-7045-A470-C194F725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C1A12-0D4E-9148-960A-9887CA1D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C272-A581-E946-86E6-CD8C48FF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D97C-42B0-F741-A162-6EF41561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11CE-D843-C449-B684-CAAC8C80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A7A76-536B-0645-BEF1-D9EF85AE5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4C68-6EBC-2B40-A5C2-28741A5EB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3803-39C2-9E41-9EC1-0D414015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EA23-4DF5-5E4E-B0CC-C9C23DC9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4719-AA5F-524B-9E7C-7D8C1BC0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14A1-0248-FE47-935E-6AB96D0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F53E-084A-9A48-AEF8-B719AEB5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ADAB-747A-B941-BFF5-7F984F10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CA9D-7F22-D44C-9437-C5884818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E39B-194B-AC4C-8667-0E53BAD8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C1AD-9AB3-0D4F-BA2C-9A7B157F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F0D48-255F-C549-9271-D89BDBC6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2EDA-7690-9D40-92EE-BE0CD304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E22D-1F42-C440-9F17-F82545A7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D8C6-475E-E344-B71B-6D8BBACD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4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DA8-EEDD-CD4E-A4E4-BAAA7476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6415-E2AA-CC42-ABAE-A964D9F73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7CD61-5D6E-2245-9536-9AF37D3F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A8F64-D1D7-4349-B81D-F1C310D5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F0940-1736-6C47-8EE1-56E3A307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6368A-F9BC-B444-8D21-291439E8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A25E-94A2-7543-A74E-BF32B60B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49D5B-944E-8548-8F48-7AAD56539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9DF1B-AD69-1345-82BF-1A11B108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C8341-19E3-1A4C-849D-DC51E8BCA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ED415-9EF7-4743-9900-F47F37F21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27068-2C01-584E-9B6D-A6C95059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DADBB-84EF-A14C-A481-0879892E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7FDD4-1ED8-814A-9914-25B91C51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9C93-F37C-FD4C-AFBB-6425C698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044E3-9A6C-864D-8576-3E37E200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CB3DA-79F5-C248-BF15-0455ECBB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99C65-4C97-304C-B432-1D30DBD2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B48EC-3BB3-944E-ABD7-54942E5E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C5121-83E3-BB4E-8510-6C508807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A4389-BF19-D440-B92E-B3A380D6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8B42-1B52-FD4C-8752-51EE2027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2FFE-AFBF-6147-999E-856DE89D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E19E1-35B2-2B48-8FDC-F7B9DCDCA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5E9C4-89F7-0342-BD5D-B8467C9F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80754-57A4-4040-97A8-6441CCBF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4F3E9-02D7-494C-905A-336461AD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3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6108-0154-C642-9467-A82E6463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83C03-C38F-9049-BA16-9CDE47F17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190B2-FF0D-F443-B089-E470109E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7A1A0-882D-284F-B6B5-B05CD5F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2E3A9-C5B5-A145-BDB7-8172CF4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B6813-6305-1248-B495-A1971DAA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7C0C3-D929-0140-A3CC-610E80D8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6CC8-1A0D-534A-921A-BE05AC16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5B22-AD5D-5D47-A862-6288351B9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94BD-1F2F-8B45-9439-F125942CE9E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598E-A808-BF4D-83D4-E137D0EB5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3F20-E4CB-5E40-91AC-7E9F4B37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A77B-A10A-3640-932F-1A825BD3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6D1D319-AF9E-6C4C-B803-A535F2BDE700}"/>
              </a:ext>
            </a:extLst>
          </p:cNvPr>
          <p:cNvGrpSpPr/>
          <p:nvPr/>
        </p:nvGrpSpPr>
        <p:grpSpPr>
          <a:xfrm>
            <a:off x="4291584" y="1365504"/>
            <a:ext cx="3216593" cy="3754869"/>
            <a:chOff x="4291584" y="1365504"/>
            <a:chExt cx="3216593" cy="37548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5623C7-2A0D-7D48-9A9C-820A7A7C827B}"/>
                </a:ext>
              </a:extLst>
            </p:cNvPr>
            <p:cNvSpPr/>
            <p:nvPr/>
          </p:nvSpPr>
          <p:spPr>
            <a:xfrm>
              <a:off x="4586669" y="2690813"/>
              <a:ext cx="1543050" cy="800100"/>
            </a:xfrm>
            <a:prstGeom prst="rect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54AA72B-8493-9B4A-A77F-E7C96D7586E7}"/>
                </a:ext>
              </a:extLst>
            </p:cNvPr>
            <p:cNvSpPr/>
            <p:nvPr/>
          </p:nvSpPr>
          <p:spPr>
            <a:xfrm>
              <a:off x="4291584" y="1365504"/>
              <a:ext cx="633984" cy="646176"/>
            </a:xfrm>
            <a:prstGeom prst="roundRect">
              <a:avLst/>
            </a:prstGeom>
            <a:solidFill>
              <a:schemeClr val="bg1"/>
            </a:solidFill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E58CE6E-37C3-864E-B565-8BF919F71E33}"/>
                </a:ext>
              </a:extLst>
            </p:cNvPr>
            <p:cNvSpPr/>
            <p:nvPr/>
          </p:nvSpPr>
          <p:spPr>
            <a:xfrm>
              <a:off x="5812727" y="1381983"/>
              <a:ext cx="633984" cy="646176"/>
            </a:xfrm>
            <a:prstGeom prst="roundRect">
              <a:avLst/>
            </a:prstGeom>
            <a:solidFill>
              <a:schemeClr val="bg1"/>
            </a:solidFill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C1004313-AAFF-A74B-8AD2-7544B2156BE9}"/>
                </a:ext>
              </a:extLst>
            </p:cNvPr>
            <p:cNvCxnSpPr/>
            <p:nvPr/>
          </p:nvCxnSpPr>
          <p:spPr>
            <a:xfrm rot="16200000" flipH="1">
              <a:off x="4273255" y="2187960"/>
              <a:ext cx="679133" cy="326571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F8FC4FF3-D150-9C4A-977B-11F13E6F6D8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61486" y="2042779"/>
              <a:ext cx="404798" cy="375557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34D419-03A3-9C4A-A059-F91692A46CB6}"/>
                </a:ext>
              </a:extLst>
            </p:cNvPr>
            <p:cNvCxnSpPr/>
            <p:nvPr/>
          </p:nvCxnSpPr>
          <p:spPr>
            <a:xfrm>
              <a:off x="5153426" y="2424793"/>
              <a:ext cx="0" cy="2495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7EF9F502-7ABF-C043-AAA4-5B7396E054BB}"/>
                </a:ext>
              </a:extLst>
            </p:cNvPr>
            <p:cNvCxnSpPr/>
            <p:nvPr/>
          </p:nvCxnSpPr>
          <p:spPr>
            <a:xfrm rot="5400000">
              <a:off x="5487654" y="2033254"/>
              <a:ext cx="473742" cy="463550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0C96033-1FAC-A84B-83BC-31E142195F75}"/>
                </a:ext>
              </a:extLst>
            </p:cNvPr>
            <p:cNvCxnSpPr>
              <a:cxnSpLocks/>
            </p:cNvCxnSpPr>
            <p:nvPr/>
          </p:nvCxnSpPr>
          <p:spPr>
            <a:xfrm>
              <a:off x="5492750" y="2501900"/>
              <a:ext cx="0" cy="1889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5353F916-9AA6-3344-8BD2-FB0FCFF82A44}"/>
                </a:ext>
              </a:extLst>
            </p:cNvPr>
            <p:cNvCxnSpPr/>
            <p:nvPr/>
          </p:nvCxnSpPr>
          <p:spPr>
            <a:xfrm rot="5400000">
              <a:off x="5732876" y="2108010"/>
              <a:ext cx="646176" cy="486473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86132A-2992-5D4E-AB08-184991A0DCBE}"/>
                </a:ext>
              </a:extLst>
            </p:cNvPr>
            <p:cNvSpPr/>
            <p:nvPr/>
          </p:nvSpPr>
          <p:spPr>
            <a:xfrm>
              <a:off x="6000750" y="2596356"/>
              <a:ext cx="82296" cy="779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DCA65D6-88B4-C640-B7C1-78D0E878EC87}"/>
                </a:ext>
              </a:extLst>
            </p:cNvPr>
            <p:cNvCxnSpPr>
              <a:stCxn id="24" idx="0"/>
            </p:cNvCxnSpPr>
            <p:nvPr/>
          </p:nvCxnSpPr>
          <p:spPr>
            <a:xfrm flipV="1">
              <a:off x="6041898" y="2501900"/>
              <a:ext cx="0" cy="944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3C6A29-E9D7-354D-BD7E-5B2C05A6FEBE}"/>
                </a:ext>
              </a:extLst>
            </p:cNvPr>
            <p:cNvCxnSpPr/>
            <p:nvPr/>
          </p:nvCxnSpPr>
          <p:spPr>
            <a:xfrm>
              <a:off x="6037185" y="2506613"/>
              <a:ext cx="111776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D79803-9B88-BB48-A92D-DFF672FFA17A}"/>
                </a:ext>
              </a:extLst>
            </p:cNvPr>
            <p:cNvCxnSpPr>
              <a:cxnSpLocks/>
            </p:cNvCxnSpPr>
            <p:nvPr/>
          </p:nvCxnSpPr>
          <p:spPr>
            <a:xfrm>
              <a:off x="4704547" y="3490913"/>
              <a:ext cx="0" cy="4376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FB14F9-C2B9-224D-9837-AEC1A3B876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1664" y="3490913"/>
              <a:ext cx="6517" cy="9697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9BA28B-8520-B34D-BAB4-91D42653F3BD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66" y="3505240"/>
              <a:ext cx="0" cy="133926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253DE9B-4E2E-714C-A56E-B9374449C6E0}"/>
                </a:ext>
              </a:extLst>
            </p:cNvPr>
            <p:cNvCxnSpPr>
              <a:cxnSpLocks/>
            </p:cNvCxnSpPr>
            <p:nvPr/>
          </p:nvCxnSpPr>
          <p:spPr>
            <a:xfrm>
              <a:off x="5675618" y="3493787"/>
              <a:ext cx="0" cy="4348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8400B4-3124-8C4A-99BD-A614179BDD5E}"/>
                </a:ext>
              </a:extLst>
            </p:cNvPr>
            <p:cNvCxnSpPr>
              <a:cxnSpLocks/>
            </p:cNvCxnSpPr>
            <p:nvPr/>
          </p:nvCxnSpPr>
          <p:spPr>
            <a:xfrm>
              <a:off x="5938796" y="3490913"/>
              <a:ext cx="0" cy="4376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C4FEDB-3FDD-EC48-8CF0-102E679D17B1}"/>
                </a:ext>
              </a:extLst>
            </p:cNvPr>
            <p:cNvSpPr txBox="1"/>
            <p:nvPr/>
          </p:nvSpPr>
          <p:spPr>
            <a:xfrm>
              <a:off x="7059015" y="2363400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PB3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5DECD54-697A-4A43-8381-582677C58F99}"/>
                </a:ext>
              </a:extLst>
            </p:cNvPr>
            <p:cNvSpPr txBox="1"/>
            <p:nvPr/>
          </p:nvSpPr>
          <p:spPr>
            <a:xfrm>
              <a:off x="4496046" y="3876551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PB4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A78D7C-4E61-7D4F-9AF9-DE36F47AE4E6}"/>
                </a:ext>
              </a:extLst>
            </p:cNvPr>
            <p:cNvSpPr txBox="1"/>
            <p:nvPr/>
          </p:nvSpPr>
          <p:spPr>
            <a:xfrm>
              <a:off x="4758695" y="3876551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PB5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F95259-663E-E442-AE19-D15E365EA1C0}"/>
                </a:ext>
              </a:extLst>
            </p:cNvPr>
            <p:cNvSpPr txBox="1"/>
            <p:nvPr/>
          </p:nvSpPr>
          <p:spPr>
            <a:xfrm>
              <a:off x="5492750" y="3882607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PE4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90AFC5-F29A-8146-BC94-05229AFCECA8}"/>
                </a:ext>
              </a:extLst>
            </p:cNvPr>
            <p:cNvSpPr txBox="1"/>
            <p:nvPr/>
          </p:nvSpPr>
          <p:spPr>
            <a:xfrm>
              <a:off x="5767787" y="3868886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PE5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BABC3F-1A79-0542-AC8A-36C6AD5A8E4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568" y="3490913"/>
              <a:ext cx="0" cy="4376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DB83EDB-C01F-E240-B6FE-DFE3AA7D7E6E}"/>
                </a:ext>
              </a:extLst>
            </p:cNvPr>
            <p:cNvCxnSpPr>
              <a:cxnSpLocks/>
            </p:cNvCxnSpPr>
            <p:nvPr/>
          </p:nvCxnSpPr>
          <p:spPr>
            <a:xfrm>
              <a:off x="5250232" y="4214718"/>
              <a:ext cx="0" cy="16350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FF6C2A7-8A34-8843-8C9F-50429FABE409}"/>
                </a:ext>
              </a:extLst>
            </p:cNvPr>
            <p:cNvCxnSpPr>
              <a:cxnSpLocks/>
            </p:cNvCxnSpPr>
            <p:nvPr/>
          </p:nvCxnSpPr>
          <p:spPr>
            <a:xfrm>
              <a:off x="5327914" y="4214718"/>
              <a:ext cx="0" cy="16350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6EE0D5-B115-F841-990B-D25F3D594903}"/>
                </a:ext>
              </a:extLst>
            </p:cNvPr>
            <p:cNvCxnSpPr/>
            <p:nvPr/>
          </p:nvCxnSpPr>
          <p:spPr>
            <a:xfrm>
              <a:off x="5151664" y="4296469"/>
              <a:ext cx="9856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B312E86-93F2-CE44-A90D-FAB96BE45679}"/>
                </a:ext>
              </a:extLst>
            </p:cNvPr>
            <p:cNvCxnSpPr/>
            <p:nvPr/>
          </p:nvCxnSpPr>
          <p:spPr>
            <a:xfrm>
              <a:off x="5334344" y="4303532"/>
              <a:ext cx="9856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0986FB-0B80-B34D-8877-0C3F00A95878}"/>
                </a:ext>
              </a:extLst>
            </p:cNvPr>
            <p:cNvCxnSpPr/>
            <p:nvPr/>
          </p:nvCxnSpPr>
          <p:spPr>
            <a:xfrm flipH="1">
              <a:off x="5032228" y="4460682"/>
              <a:ext cx="119436" cy="1173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DD61B2-0EEF-DE4A-A3F0-3C91A0A6857D}"/>
                </a:ext>
              </a:extLst>
            </p:cNvPr>
            <p:cNvCxnSpPr>
              <a:cxnSpLocks/>
            </p:cNvCxnSpPr>
            <p:nvPr/>
          </p:nvCxnSpPr>
          <p:spPr>
            <a:xfrm>
              <a:off x="5151539" y="4578056"/>
              <a:ext cx="125" cy="2664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610F0BB-32E4-474B-BFBB-B1D0102EB9C4}"/>
                </a:ext>
              </a:extLst>
            </p:cNvPr>
            <p:cNvCxnSpPr>
              <a:cxnSpLocks/>
            </p:cNvCxnSpPr>
            <p:nvPr/>
          </p:nvCxnSpPr>
          <p:spPr>
            <a:xfrm>
              <a:off x="5358194" y="4843724"/>
              <a:ext cx="1674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70FD23A-B71D-8A44-AB28-AB5E12F92260}"/>
                </a:ext>
              </a:extLst>
            </p:cNvPr>
            <p:cNvCxnSpPr/>
            <p:nvPr/>
          </p:nvCxnSpPr>
          <p:spPr>
            <a:xfrm>
              <a:off x="5383627" y="4886960"/>
              <a:ext cx="1091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5F95BCA-BCF4-E843-81D2-1CD6CB38B7C2}"/>
                </a:ext>
              </a:extLst>
            </p:cNvPr>
            <p:cNvCxnSpPr/>
            <p:nvPr/>
          </p:nvCxnSpPr>
          <p:spPr>
            <a:xfrm>
              <a:off x="5417670" y="4922520"/>
              <a:ext cx="457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5505401-94E5-D346-931F-BE4FFA2AD436}"/>
                </a:ext>
              </a:extLst>
            </p:cNvPr>
            <p:cNvSpPr txBox="1"/>
            <p:nvPr/>
          </p:nvSpPr>
          <p:spPr>
            <a:xfrm>
              <a:off x="4960163" y="4781819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Vcc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V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D0DA523-0DBA-9142-B584-A2847A1DD845}"/>
                </a:ext>
              </a:extLst>
            </p:cNvPr>
            <p:cNvSpPr txBox="1"/>
            <p:nvPr/>
          </p:nvSpPr>
          <p:spPr>
            <a:xfrm>
              <a:off x="5059268" y="2982343"/>
              <a:ext cx="5501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DRV88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EE55B30-3120-B048-85A5-D4F7E71B5324}"/>
                </a:ext>
              </a:extLst>
            </p:cNvPr>
            <p:cNvSpPr txBox="1"/>
            <p:nvPr/>
          </p:nvSpPr>
          <p:spPr>
            <a:xfrm>
              <a:off x="4439834" y="1587912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ECBF4B-99E3-1147-A585-85653D4F810F}"/>
                </a:ext>
              </a:extLst>
            </p:cNvPr>
            <p:cNvSpPr txBox="1"/>
            <p:nvPr/>
          </p:nvSpPr>
          <p:spPr>
            <a:xfrm>
              <a:off x="5982884" y="1587912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66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E151430F-3259-4947-973A-0E0463965396}"/>
              </a:ext>
            </a:extLst>
          </p:cNvPr>
          <p:cNvGrpSpPr/>
          <p:nvPr/>
        </p:nvGrpSpPr>
        <p:grpSpPr>
          <a:xfrm>
            <a:off x="3249769" y="2814711"/>
            <a:ext cx="3777729" cy="2955568"/>
            <a:chOff x="3249769" y="2814711"/>
            <a:chExt cx="3777729" cy="29555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DFAB92-29EB-EC4F-A431-7F22EB98850F}"/>
                </a:ext>
              </a:extLst>
            </p:cNvPr>
            <p:cNvGrpSpPr/>
            <p:nvPr/>
          </p:nvGrpSpPr>
          <p:grpSpPr>
            <a:xfrm>
              <a:off x="3967315" y="3122972"/>
              <a:ext cx="265471" cy="1095067"/>
              <a:chOff x="3967315" y="3122972"/>
              <a:chExt cx="265471" cy="109506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B2467CE-9CCC-F24B-9A7D-BC5267695962}"/>
                  </a:ext>
                </a:extLst>
              </p:cNvPr>
              <p:cNvSpPr/>
              <p:nvPr/>
            </p:nvSpPr>
            <p:spPr>
              <a:xfrm>
                <a:off x="4041057" y="3122972"/>
                <a:ext cx="191729" cy="109138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A5111B2-0CBE-5841-B558-C69B60456CAF}"/>
                  </a:ext>
                </a:extLst>
              </p:cNvPr>
              <p:cNvSpPr/>
              <p:nvPr/>
            </p:nvSpPr>
            <p:spPr>
              <a:xfrm>
                <a:off x="3967315" y="3126658"/>
                <a:ext cx="191729" cy="109138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6B105C-3B61-2D42-86BA-59CC0726B1FA}"/>
                </a:ext>
              </a:extLst>
            </p:cNvPr>
            <p:cNvGrpSpPr/>
            <p:nvPr/>
          </p:nvGrpSpPr>
          <p:grpSpPr>
            <a:xfrm rot="10800000">
              <a:off x="6523701" y="3119286"/>
              <a:ext cx="265471" cy="1095067"/>
              <a:chOff x="3967315" y="3122972"/>
              <a:chExt cx="265471" cy="109506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382529-8D0D-6C46-8CBF-2F7A55072546}"/>
                  </a:ext>
                </a:extLst>
              </p:cNvPr>
              <p:cNvSpPr/>
              <p:nvPr/>
            </p:nvSpPr>
            <p:spPr>
              <a:xfrm>
                <a:off x="4041057" y="3122972"/>
                <a:ext cx="191729" cy="109138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50FFF7-8DD9-C047-BD32-B9D671C25A94}"/>
                  </a:ext>
                </a:extLst>
              </p:cNvPr>
              <p:cNvSpPr/>
              <p:nvPr/>
            </p:nvSpPr>
            <p:spPr>
              <a:xfrm>
                <a:off x="3967315" y="3126658"/>
                <a:ext cx="191729" cy="109138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2C9445-FBC6-6F40-9DE6-441EAB46A39E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>
              <a:off x="4204708" y="3282801"/>
              <a:ext cx="6654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541F83-8D61-384A-B68F-E8C94DB0E7F1}"/>
                </a:ext>
              </a:extLst>
            </p:cNvPr>
            <p:cNvCxnSpPr>
              <a:cxnSpLocks/>
            </p:cNvCxnSpPr>
            <p:nvPr/>
          </p:nvCxnSpPr>
          <p:spPr>
            <a:xfrm>
              <a:off x="4870133" y="3268053"/>
              <a:ext cx="6662" cy="22380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387C03-27DE-6340-B1E5-1450C639B07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786" y="3654487"/>
              <a:ext cx="545691" cy="36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0F0E317-717E-6148-8B05-074B0AAB5043}"/>
                </a:ext>
              </a:extLst>
            </p:cNvPr>
            <p:cNvSpPr/>
            <p:nvPr/>
          </p:nvSpPr>
          <p:spPr>
            <a:xfrm>
              <a:off x="4758813" y="3585943"/>
              <a:ext cx="216310" cy="81489"/>
            </a:xfrm>
            <a:custGeom>
              <a:avLst/>
              <a:gdLst>
                <a:gd name="connsiteX0" fmla="*/ 0 w 216310"/>
                <a:gd name="connsiteY0" fmla="*/ 71657 h 81489"/>
                <a:gd name="connsiteX1" fmla="*/ 58993 w 216310"/>
                <a:gd name="connsiteY1" fmla="*/ 22496 h 81489"/>
                <a:gd name="connsiteX2" fmla="*/ 117987 w 216310"/>
                <a:gd name="connsiteY2" fmla="*/ 2831 h 81489"/>
                <a:gd name="connsiteX3" fmla="*/ 216310 w 216310"/>
                <a:gd name="connsiteY3" fmla="*/ 81489 h 81489"/>
                <a:gd name="connsiteX4" fmla="*/ 216310 w 216310"/>
                <a:gd name="connsiteY4" fmla="*/ 81489 h 8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0" h="81489">
                  <a:moveTo>
                    <a:pt x="0" y="71657"/>
                  </a:moveTo>
                  <a:cubicBezTo>
                    <a:pt x="19664" y="52812"/>
                    <a:pt x="39329" y="33967"/>
                    <a:pt x="58993" y="22496"/>
                  </a:cubicBezTo>
                  <a:cubicBezTo>
                    <a:pt x="78657" y="11025"/>
                    <a:pt x="91768" y="-7001"/>
                    <a:pt x="117987" y="2831"/>
                  </a:cubicBezTo>
                  <a:cubicBezTo>
                    <a:pt x="144206" y="12663"/>
                    <a:pt x="216310" y="81489"/>
                    <a:pt x="216310" y="81489"/>
                  </a:cubicBezTo>
                  <a:lnTo>
                    <a:pt x="216310" y="81489"/>
                  </a:ln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6BF1D8-73CB-CB42-9B8B-BCB7A0B49727}"/>
                </a:ext>
              </a:extLst>
            </p:cNvPr>
            <p:cNvCxnSpPr>
              <a:cxnSpLocks/>
            </p:cNvCxnSpPr>
            <p:nvPr/>
          </p:nvCxnSpPr>
          <p:spPr>
            <a:xfrm>
              <a:off x="4204161" y="4085388"/>
              <a:ext cx="2363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0C189F-3132-2B41-9971-394D7E247B10}"/>
                </a:ext>
              </a:extLst>
            </p:cNvPr>
            <p:cNvCxnSpPr>
              <a:cxnSpLocks/>
            </p:cNvCxnSpPr>
            <p:nvPr/>
          </p:nvCxnSpPr>
          <p:spPr>
            <a:xfrm>
              <a:off x="4440493" y="4084128"/>
              <a:ext cx="0" cy="8074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F22865D-554D-8547-8A72-A4C1093A7C70}"/>
                </a:ext>
              </a:extLst>
            </p:cNvPr>
            <p:cNvCxnSpPr>
              <a:cxnSpLocks/>
            </p:cNvCxnSpPr>
            <p:nvPr/>
          </p:nvCxnSpPr>
          <p:spPr>
            <a:xfrm>
              <a:off x="4429436" y="4882987"/>
              <a:ext cx="1487825" cy="57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F04AC7-9B12-C244-B9D4-F806DF7DC95F}"/>
                </a:ext>
              </a:extLst>
            </p:cNvPr>
            <p:cNvCxnSpPr>
              <a:cxnSpLocks/>
            </p:cNvCxnSpPr>
            <p:nvPr/>
          </p:nvCxnSpPr>
          <p:spPr>
            <a:xfrm>
              <a:off x="5897605" y="2930127"/>
              <a:ext cx="0" cy="19614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E0321-17EF-E84F-A2AF-51BE52C7A9B1}"/>
                </a:ext>
              </a:extLst>
            </p:cNvPr>
            <p:cNvCxnSpPr>
              <a:cxnSpLocks/>
            </p:cNvCxnSpPr>
            <p:nvPr/>
          </p:nvCxnSpPr>
          <p:spPr>
            <a:xfrm>
              <a:off x="5897605" y="3276654"/>
              <a:ext cx="6457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C7A8AC-215A-8F4B-AAFA-45640AE6A38F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23" y="3673194"/>
              <a:ext cx="848740" cy="10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F06400-A56C-B74F-AA38-56B491D92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8920" y="3687139"/>
              <a:ext cx="488119" cy="43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5114D32-F8BB-1D49-835F-391DDE013F5C}"/>
                </a:ext>
              </a:extLst>
            </p:cNvPr>
            <p:cNvSpPr/>
            <p:nvPr/>
          </p:nvSpPr>
          <p:spPr>
            <a:xfrm>
              <a:off x="5812610" y="3611862"/>
              <a:ext cx="216310" cy="81489"/>
            </a:xfrm>
            <a:custGeom>
              <a:avLst/>
              <a:gdLst>
                <a:gd name="connsiteX0" fmla="*/ 0 w 216310"/>
                <a:gd name="connsiteY0" fmla="*/ 71657 h 81489"/>
                <a:gd name="connsiteX1" fmla="*/ 58993 w 216310"/>
                <a:gd name="connsiteY1" fmla="*/ 22496 h 81489"/>
                <a:gd name="connsiteX2" fmla="*/ 117987 w 216310"/>
                <a:gd name="connsiteY2" fmla="*/ 2831 h 81489"/>
                <a:gd name="connsiteX3" fmla="*/ 216310 w 216310"/>
                <a:gd name="connsiteY3" fmla="*/ 81489 h 81489"/>
                <a:gd name="connsiteX4" fmla="*/ 216310 w 216310"/>
                <a:gd name="connsiteY4" fmla="*/ 81489 h 8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0" h="81489">
                  <a:moveTo>
                    <a:pt x="0" y="71657"/>
                  </a:moveTo>
                  <a:cubicBezTo>
                    <a:pt x="19664" y="52812"/>
                    <a:pt x="39329" y="33967"/>
                    <a:pt x="58993" y="22496"/>
                  </a:cubicBezTo>
                  <a:cubicBezTo>
                    <a:pt x="78657" y="11025"/>
                    <a:pt x="91768" y="-7001"/>
                    <a:pt x="117987" y="2831"/>
                  </a:cubicBezTo>
                  <a:cubicBezTo>
                    <a:pt x="144206" y="12663"/>
                    <a:pt x="216310" y="81489"/>
                    <a:pt x="216310" y="81489"/>
                  </a:cubicBezTo>
                  <a:lnTo>
                    <a:pt x="216310" y="81489"/>
                  </a:ln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81B46E-8DF9-7442-9EB7-FD2E96BC58E8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6025416" y="4154924"/>
              <a:ext cx="547111" cy="62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F0AB1D7-61CC-0140-944E-DC65E6FD492B}"/>
                </a:ext>
              </a:extLst>
            </p:cNvPr>
            <p:cNvSpPr/>
            <p:nvPr/>
          </p:nvSpPr>
          <p:spPr>
            <a:xfrm>
              <a:off x="5809106" y="4079645"/>
              <a:ext cx="216310" cy="81489"/>
            </a:xfrm>
            <a:custGeom>
              <a:avLst/>
              <a:gdLst>
                <a:gd name="connsiteX0" fmla="*/ 0 w 216310"/>
                <a:gd name="connsiteY0" fmla="*/ 71657 h 81489"/>
                <a:gd name="connsiteX1" fmla="*/ 58993 w 216310"/>
                <a:gd name="connsiteY1" fmla="*/ 22496 h 81489"/>
                <a:gd name="connsiteX2" fmla="*/ 117987 w 216310"/>
                <a:gd name="connsiteY2" fmla="*/ 2831 h 81489"/>
                <a:gd name="connsiteX3" fmla="*/ 216310 w 216310"/>
                <a:gd name="connsiteY3" fmla="*/ 81489 h 81489"/>
                <a:gd name="connsiteX4" fmla="*/ 216310 w 216310"/>
                <a:gd name="connsiteY4" fmla="*/ 81489 h 8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0" h="81489">
                  <a:moveTo>
                    <a:pt x="0" y="71657"/>
                  </a:moveTo>
                  <a:cubicBezTo>
                    <a:pt x="19664" y="52812"/>
                    <a:pt x="39329" y="33967"/>
                    <a:pt x="58993" y="22496"/>
                  </a:cubicBezTo>
                  <a:cubicBezTo>
                    <a:pt x="78657" y="11025"/>
                    <a:pt x="91768" y="-7001"/>
                    <a:pt x="117987" y="2831"/>
                  </a:cubicBezTo>
                  <a:cubicBezTo>
                    <a:pt x="144206" y="12663"/>
                    <a:pt x="216310" y="81489"/>
                    <a:pt x="216310" y="81489"/>
                  </a:cubicBezTo>
                  <a:lnTo>
                    <a:pt x="216310" y="81489"/>
                  </a:ln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0680D2-4B4B-EA46-A968-2EE122F7E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2818" y="4146590"/>
              <a:ext cx="349912" cy="99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34955CE-F375-E847-8281-B3B626480F80}"/>
                </a:ext>
              </a:extLst>
            </p:cNvPr>
            <p:cNvSpPr/>
            <p:nvPr/>
          </p:nvSpPr>
          <p:spPr>
            <a:xfrm>
              <a:off x="5832467" y="4532670"/>
              <a:ext cx="130276" cy="3146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013182-6032-894E-B23C-60B3767ED330}"/>
                </a:ext>
              </a:extLst>
            </p:cNvPr>
            <p:cNvSpPr/>
            <p:nvPr/>
          </p:nvSpPr>
          <p:spPr>
            <a:xfrm>
              <a:off x="4375355" y="4483510"/>
              <a:ext cx="130276" cy="3146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1C8BDE-C233-604E-901C-6FCBBD39D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9247" y="4365523"/>
              <a:ext cx="80018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4AE310-7323-B140-A9A4-DBF7317E28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649" y="3672348"/>
              <a:ext cx="6469" cy="18502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BC4E918-4C0C-4648-B473-BC34B48EFF83}"/>
                </a:ext>
              </a:extLst>
            </p:cNvPr>
            <p:cNvSpPr/>
            <p:nvPr/>
          </p:nvSpPr>
          <p:spPr>
            <a:xfrm>
              <a:off x="5253596" y="4081342"/>
              <a:ext cx="216310" cy="81489"/>
            </a:xfrm>
            <a:custGeom>
              <a:avLst/>
              <a:gdLst>
                <a:gd name="connsiteX0" fmla="*/ 0 w 216310"/>
                <a:gd name="connsiteY0" fmla="*/ 71657 h 81489"/>
                <a:gd name="connsiteX1" fmla="*/ 58993 w 216310"/>
                <a:gd name="connsiteY1" fmla="*/ 22496 h 81489"/>
                <a:gd name="connsiteX2" fmla="*/ 117987 w 216310"/>
                <a:gd name="connsiteY2" fmla="*/ 2831 h 81489"/>
                <a:gd name="connsiteX3" fmla="*/ 216310 w 216310"/>
                <a:gd name="connsiteY3" fmla="*/ 81489 h 81489"/>
                <a:gd name="connsiteX4" fmla="*/ 216310 w 216310"/>
                <a:gd name="connsiteY4" fmla="*/ 81489 h 8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310" h="81489">
                  <a:moveTo>
                    <a:pt x="0" y="71657"/>
                  </a:moveTo>
                  <a:cubicBezTo>
                    <a:pt x="19664" y="52812"/>
                    <a:pt x="39329" y="33967"/>
                    <a:pt x="58993" y="22496"/>
                  </a:cubicBezTo>
                  <a:cubicBezTo>
                    <a:pt x="78657" y="11025"/>
                    <a:pt x="91768" y="-7001"/>
                    <a:pt x="117987" y="2831"/>
                  </a:cubicBezTo>
                  <a:cubicBezTo>
                    <a:pt x="144206" y="12663"/>
                    <a:pt x="216310" y="81489"/>
                    <a:pt x="216310" y="81489"/>
                  </a:cubicBezTo>
                  <a:lnTo>
                    <a:pt x="216310" y="81489"/>
                  </a:ln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C9F678D-6A24-3B4C-8CC2-D8403BFD9B89}"/>
                </a:ext>
              </a:extLst>
            </p:cNvPr>
            <p:cNvCxnSpPr>
              <a:cxnSpLocks/>
            </p:cNvCxnSpPr>
            <p:nvPr/>
          </p:nvCxnSpPr>
          <p:spPr>
            <a:xfrm>
              <a:off x="4864791" y="4151968"/>
              <a:ext cx="406720" cy="89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D0C640F-64C5-244A-881B-EAB6CCDE33BE}"/>
                </a:ext>
              </a:extLst>
            </p:cNvPr>
            <p:cNvCxnSpPr>
              <a:cxnSpLocks/>
            </p:cNvCxnSpPr>
            <p:nvPr/>
          </p:nvCxnSpPr>
          <p:spPr>
            <a:xfrm>
              <a:off x="5080111" y="5236242"/>
              <a:ext cx="0" cy="16350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5AD083-5BFE-8340-978B-4277F61DBBBE}"/>
                </a:ext>
              </a:extLst>
            </p:cNvPr>
            <p:cNvCxnSpPr>
              <a:cxnSpLocks/>
            </p:cNvCxnSpPr>
            <p:nvPr/>
          </p:nvCxnSpPr>
          <p:spPr>
            <a:xfrm>
              <a:off x="5157793" y="5236242"/>
              <a:ext cx="0" cy="16350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99195B8-B261-5C4F-8042-9E37A9DF676D}"/>
                </a:ext>
              </a:extLst>
            </p:cNvPr>
            <p:cNvCxnSpPr>
              <a:cxnSpLocks/>
            </p:cNvCxnSpPr>
            <p:nvPr/>
          </p:nvCxnSpPr>
          <p:spPr>
            <a:xfrm>
              <a:off x="4876795" y="5317993"/>
              <a:ext cx="20331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B28D90F-0E8D-3146-B397-58AABDDA73C3}"/>
                </a:ext>
              </a:extLst>
            </p:cNvPr>
            <p:cNvCxnSpPr>
              <a:cxnSpLocks/>
            </p:cNvCxnSpPr>
            <p:nvPr/>
          </p:nvCxnSpPr>
          <p:spPr>
            <a:xfrm>
              <a:off x="5164223" y="5325056"/>
              <a:ext cx="18030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3513C95-0BA9-564F-A296-00CCC9854524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73" y="5522608"/>
              <a:ext cx="1674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0A92FDE-306D-B944-95BD-FBEF37C20819}"/>
                </a:ext>
              </a:extLst>
            </p:cNvPr>
            <p:cNvCxnSpPr/>
            <p:nvPr/>
          </p:nvCxnSpPr>
          <p:spPr>
            <a:xfrm>
              <a:off x="5283306" y="5565844"/>
              <a:ext cx="1091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2818433-63C2-1841-98B5-16D5A786BB72}"/>
                </a:ext>
              </a:extLst>
            </p:cNvPr>
            <p:cNvCxnSpPr/>
            <p:nvPr/>
          </p:nvCxnSpPr>
          <p:spPr>
            <a:xfrm>
              <a:off x="5317349" y="5601404"/>
              <a:ext cx="457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865AB8E-E222-6B44-AFBE-7E9223A92856}"/>
                </a:ext>
              </a:extLst>
            </p:cNvPr>
            <p:cNvSpPr txBox="1"/>
            <p:nvPr/>
          </p:nvSpPr>
          <p:spPr>
            <a:xfrm>
              <a:off x="4683730" y="5431725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Vcc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V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E10791D-71FD-B947-AEB9-2051E95409C0}"/>
                </a:ext>
              </a:extLst>
            </p:cNvPr>
            <p:cNvSpPr txBox="1"/>
            <p:nvPr/>
          </p:nvSpPr>
          <p:spPr>
            <a:xfrm>
              <a:off x="4002545" y="4500930"/>
              <a:ext cx="476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10kΩ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03A645-CA11-DA4F-8819-8E28D6A84597}"/>
                </a:ext>
              </a:extLst>
            </p:cNvPr>
            <p:cNvSpPr txBox="1"/>
            <p:nvPr/>
          </p:nvSpPr>
          <p:spPr>
            <a:xfrm>
              <a:off x="5436342" y="4566495"/>
              <a:ext cx="476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10kΩ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D8F565-A752-6041-9E02-1C537DC47DC7}"/>
                </a:ext>
              </a:extLst>
            </p:cNvPr>
            <p:cNvSpPr txBox="1"/>
            <p:nvPr/>
          </p:nvSpPr>
          <p:spPr>
            <a:xfrm>
              <a:off x="4128116" y="3108452"/>
              <a:ext cx="476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vcc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AC59829-8F2A-104D-B969-3663A689658B}"/>
                </a:ext>
              </a:extLst>
            </p:cNvPr>
            <p:cNvSpPr txBox="1"/>
            <p:nvPr/>
          </p:nvSpPr>
          <p:spPr>
            <a:xfrm>
              <a:off x="4150847" y="3477926"/>
              <a:ext cx="476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8112640-D634-A848-A4D0-7A457917109A}"/>
                </a:ext>
              </a:extLst>
            </p:cNvPr>
            <p:cNvSpPr txBox="1"/>
            <p:nvPr/>
          </p:nvSpPr>
          <p:spPr>
            <a:xfrm>
              <a:off x="4090318" y="3904981"/>
              <a:ext cx="476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EDA93F-1B02-B74E-AB74-5B9B49C73FA2}"/>
                </a:ext>
              </a:extLst>
            </p:cNvPr>
            <p:cNvSpPr txBox="1"/>
            <p:nvPr/>
          </p:nvSpPr>
          <p:spPr>
            <a:xfrm>
              <a:off x="6186956" y="3108274"/>
              <a:ext cx="476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A0FCEB7-4FC3-8241-8A12-31F672D94790}"/>
                </a:ext>
              </a:extLst>
            </p:cNvPr>
            <p:cNvSpPr txBox="1"/>
            <p:nvPr/>
          </p:nvSpPr>
          <p:spPr>
            <a:xfrm>
              <a:off x="6127381" y="3511747"/>
              <a:ext cx="476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B179FBF-172D-BA45-AEF9-4C7628C9C74E}"/>
                </a:ext>
              </a:extLst>
            </p:cNvPr>
            <p:cNvSpPr txBox="1"/>
            <p:nvPr/>
          </p:nvSpPr>
          <p:spPr>
            <a:xfrm>
              <a:off x="6207725" y="3987207"/>
              <a:ext cx="476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vcc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139171B-D687-8D4A-863D-A2A7F3126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1276" y="2930127"/>
              <a:ext cx="80018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FEA7AB-AD3C-F145-91AC-4D953CB4D354}"/>
                </a:ext>
              </a:extLst>
            </p:cNvPr>
            <p:cNvSpPr txBox="1"/>
            <p:nvPr/>
          </p:nvSpPr>
          <p:spPr>
            <a:xfrm>
              <a:off x="3249769" y="4248938"/>
              <a:ext cx="476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PC4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A431C53-BEF1-5947-8E8D-037CCCD9E097}"/>
                </a:ext>
              </a:extLst>
            </p:cNvPr>
            <p:cNvSpPr txBox="1"/>
            <p:nvPr/>
          </p:nvSpPr>
          <p:spPr>
            <a:xfrm>
              <a:off x="6550846" y="2814711"/>
              <a:ext cx="4766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PC6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64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778B198-E70F-4846-A51F-8C601F9B9E88}"/>
              </a:ext>
            </a:extLst>
          </p:cNvPr>
          <p:cNvGrpSpPr/>
          <p:nvPr/>
        </p:nvGrpSpPr>
        <p:grpSpPr>
          <a:xfrm>
            <a:off x="4534678" y="2687216"/>
            <a:ext cx="2705877" cy="1823424"/>
            <a:chOff x="4534678" y="2687216"/>
            <a:chExt cx="2705877" cy="182342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0582180-A530-6441-BE34-387858DC518D}"/>
                </a:ext>
              </a:extLst>
            </p:cNvPr>
            <p:cNvSpPr/>
            <p:nvPr/>
          </p:nvSpPr>
          <p:spPr>
            <a:xfrm>
              <a:off x="4534678" y="2687216"/>
              <a:ext cx="2705877" cy="1082351"/>
            </a:xfrm>
            <a:prstGeom prst="round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265D994-EB6D-C047-B51E-173CC0DCEBBA}"/>
                </a:ext>
              </a:extLst>
            </p:cNvPr>
            <p:cNvSpPr/>
            <p:nvPr/>
          </p:nvSpPr>
          <p:spPr>
            <a:xfrm>
              <a:off x="4851919" y="2929813"/>
              <a:ext cx="597159" cy="59715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F3FB208-6B4D-F049-BAA8-5AC5DB3FE399}"/>
                </a:ext>
              </a:extLst>
            </p:cNvPr>
            <p:cNvSpPr/>
            <p:nvPr/>
          </p:nvSpPr>
          <p:spPr>
            <a:xfrm>
              <a:off x="6276394" y="2948474"/>
              <a:ext cx="597159" cy="597159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6BD12A-80F3-134F-A6A3-7BE36BB7A30A}"/>
                </a:ext>
              </a:extLst>
            </p:cNvPr>
            <p:cNvCxnSpPr/>
            <p:nvPr/>
          </p:nvCxnSpPr>
          <p:spPr>
            <a:xfrm>
              <a:off x="5187822" y="3769567"/>
              <a:ext cx="0" cy="3918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461302-EC7F-B442-B8BC-7A15EF3441E8}"/>
                </a:ext>
              </a:extLst>
            </p:cNvPr>
            <p:cNvCxnSpPr/>
            <p:nvPr/>
          </p:nvCxnSpPr>
          <p:spPr>
            <a:xfrm>
              <a:off x="5620139" y="3769567"/>
              <a:ext cx="0" cy="3918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69DF6F-B865-714B-84D7-2272ADD2DD78}"/>
                </a:ext>
              </a:extLst>
            </p:cNvPr>
            <p:cNvCxnSpPr/>
            <p:nvPr/>
          </p:nvCxnSpPr>
          <p:spPr>
            <a:xfrm>
              <a:off x="6096000" y="3769567"/>
              <a:ext cx="0" cy="3918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5E583-1208-5646-B88B-DBB9F1BDF6A5}"/>
                </a:ext>
              </a:extLst>
            </p:cNvPr>
            <p:cNvCxnSpPr/>
            <p:nvPr/>
          </p:nvCxnSpPr>
          <p:spPr>
            <a:xfrm>
              <a:off x="6534540" y="3769567"/>
              <a:ext cx="0" cy="3918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9AF325-775E-1E47-807A-5BD9C95764CA}"/>
                </a:ext>
              </a:extLst>
            </p:cNvPr>
            <p:cNvSpPr txBox="1"/>
            <p:nvPr/>
          </p:nvSpPr>
          <p:spPr>
            <a:xfrm>
              <a:off x="5003716" y="4129554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Vcc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V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B74FBB-C7E2-D744-84B0-9779B9667ECB}"/>
                </a:ext>
              </a:extLst>
            </p:cNvPr>
            <p:cNvSpPr txBox="1"/>
            <p:nvPr/>
          </p:nvSpPr>
          <p:spPr>
            <a:xfrm>
              <a:off x="6317173" y="4124899"/>
              <a:ext cx="4347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BC133B-DD92-894A-A24D-E5F48BB55E82}"/>
                </a:ext>
              </a:extLst>
            </p:cNvPr>
            <p:cNvSpPr txBox="1"/>
            <p:nvPr/>
          </p:nvSpPr>
          <p:spPr>
            <a:xfrm>
              <a:off x="5432855" y="4131914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Trig</a:t>
              </a:r>
            </a:p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PE2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40097B-F85B-1044-A125-29794AD3FB19}"/>
                </a:ext>
              </a:extLst>
            </p:cNvPr>
            <p:cNvSpPr txBox="1"/>
            <p:nvPr/>
          </p:nvSpPr>
          <p:spPr>
            <a:xfrm>
              <a:off x="5892595" y="4141308"/>
              <a:ext cx="421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Echo</a:t>
              </a:r>
            </a:p>
            <a:p>
              <a:pPr algn="ctr"/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PE3</a:t>
              </a:r>
              <a:endParaRPr 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B02E4E-2005-0A47-B863-4F617229A19B}"/>
                </a:ext>
              </a:extLst>
            </p:cNvPr>
            <p:cNvSpPr txBox="1"/>
            <p:nvPr/>
          </p:nvSpPr>
          <p:spPr>
            <a:xfrm>
              <a:off x="5507510" y="306238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13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33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Ndikumana, Happy</dc:creator>
  <cp:lastModifiedBy>Ndikumana, Happy</cp:lastModifiedBy>
  <cp:revision>7</cp:revision>
  <dcterms:created xsi:type="dcterms:W3CDTF">2021-05-05T03:20:51Z</dcterms:created>
  <dcterms:modified xsi:type="dcterms:W3CDTF">2021-05-05T20:55:44Z</dcterms:modified>
</cp:coreProperties>
</file>