
<file path=[Content_Types].xml><?xml version="1.0" encoding="utf-8"?>
<Types xmlns="http://schemas.openxmlformats.org/package/2006/content-types">
  <Default Extension="dat" ContentType="text/plai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dd84141b6899463e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14" r:id="rId2"/>
    <p:sldId id="287" r:id="rId3"/>
    <p:sldId id="288" r:id="rId4"/>
  </p:sldIdLst>
  <p:sldSz cx="5040313" cy="3600450"/>
  <p:notesSz cx="6858000" cy="9144000"/>
  <p:defaultTextStyle>
    <a:defPPr>
      <a:defRPr lang="zh-CN"/>
    </a:defPPr>
    <a:lvl1pPr marL="0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参考标准" id="{B31B90C0-5D5C-CC44-91AE-5FEC509FADEB}">
          <p14:sldIdLst>
            <p14:sldId id="314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d" initials="s" lastIdx="11" clrIdx="0">
    <p:extLst>
      <p:ext uri="{19B8F6BF-5375-455C-9EA6-DF929625EA0E}">
        <p15:presenceInfo xmlns:p15="http://schemas.microsoft.com/office/powerpoint/2012/main" userId="sy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659" autoAdjust="0"/>
  </p:normalViewPr>
  <p:slideViewPr>
    <p:cSldViewPr snapToGrid="0">
      <p:cViewPr varScale="1">
        <p:scale>
          <a:sx n="203" d="100"/>
          <a:sy n="203" d="100"/>
        </p:scale>
        <p:origin x="1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6:10:4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24575,'43'0'0,"1"0"0,48 0 0,2 0-1652,-26 0 0,4 0 1652,0-1 0,3 2-980,17 5 1,2 4 979,-1 2 0,-4 1 0,-15-2 0,-1 3 40,9 9 0,-5 0-40,-25-10 0,-1 1-225,15 9 1,-2 4 224,-17-5 0,-3 0 0,23 16 1366,-16 13-1366,-31-14 2340,3 11-2340,-20 21 0,-3-6 0,-7 18 0,-6-2 751,-13-2-751,8-28 0,-1 0 0,-18 35 518,6-13-518,1-10 0,11-22 0,-7 9 0,10-21 0,2-2 589,7-18-589,2-2 68,1-3-68,0-2 0,-1 0 0,1 0 0,0 0 0,-3 0 0,-7 0 0,-4 0 0,-5 0 0,-1 0 0,0 0 0,0-3 0,7 0 0,0 0 0,12-1 0,0 3 0,5-1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6:10:48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2821 24575,'64'0'0,"14"0"0,-14 0 0,6 0-2171,10 0 0,4 0 2171,10-1 0,3 2-716,-26 0 0,2 0 0,1 2 716,-1 2 0,0 2 0,1 0 0,-1 0 0,1 2 0,-1 1 0,1 3 0,0 3 0,-4-2 23,5 0 1,-1 1-24,18 5 0,-8-1-413,-14-2 413,-6-2 0,-2-1 0,1 3 1724,14 7-1724,-19-8 2783,-20-2-2783,-7-5 1746,-13-3-1746,-4-1 603,-8-2-603,-1-1 0,2-2 0,3 0 0,11 0 0,8-10 0,27-21 0,7-9 0,-20 2 0,1-5-861,1 1 1,-1-4 860,5-15 0,1-10-1301,-4 4 0,2-7 0,-3-2 1301,-4-4 0,-2-2 0,1-4-1039,-2 8 1,1-4 0,0-2-1,-4-1 1039,-5 0 0,-2-2 0,-3 1 0,-1 2 0,5-11 0,-2 3 0,-2-4-501,-5 10 1,0-5 0,-2 3 0,-3 7 500,2-17 0,-2 5-105,-2 21 0,0-2 0,-1 4 105,-1-5 0,-1 4 826,0 9 1,0 1-827,-2-3 0,0 4 3897,5-26-3897,-6 38 3205,-1 22-3205,-1 12 2275,-2 11-2275,-1 4 1064,-6 5-1064,-2 0 0,-2 1 0,-1 0 0,4-2 0,-2 2 0,4-3 0,-1 1 0,4-1 0,-2 1 0,0-3 0,1 2 0,0-4 0,1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FC481-15AF-45CA-8376-B9BCE636A15E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315C-DE2B-45F3-9BBE-174F0A7A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3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0039" y="589241"/>
            <a:ext cx="3780235" cy="1253490"/>
          </a:xfrm>
          <a:prstGeom prst="rect">
            <a:avLst/>
          </a:prstGeom>
        </p:spPr>
        <p:txBody>
          <a:bodyPr anchor="b"/>
          <a:lstStyle>
            <a:lvl1pPr algn="ctr"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0039" y="1891070"/>
            <a:ext cx="3780235" cy="869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93"/>
            </a:lvl1pPr>
            <a:lvl2pPr marL="188996" indent="0" algn="ctr">
              <a:buNone/>
              <a:defRPr sz="827"/>
            </a:lvl2pPr>
            <a:lvl3pPr marL="377994" indent="0" algn="ctr">
              <a:buNone/>
              <a:defRPr sz="743"/>
            </a:lvl3pPr>
            <a:lvl4pPr marL="566990" indent="0" algn="ctr">
              <a:buNone/>
              <a:defRPr sz="661"/>
            </a:lvl4pPr>
            <a:lvl5pPr marL="755987" indent="0" algn="ctr">
              <a:buNone/>
              <a:defRPr sz="661"/>
            </a:lvl5pPr>
            <a:lvl6pPr marL="944983" indent="0" algn="ctr">
              <a:buNone/>
              <a:defRPr sz="661"/>
            </a:lvl6pPr>
            <a:lvl7pPr marL="1133981" indent="0" algn="ctr">
              <a:buNone/>
              <a:defRPr sz="661"/>
            </a:lvl7pPr>
            <a:lvl8pPr marL="1322977" indent="0" algn="ctr">
              <a:buNone/>
              <a:defRPr sz="661"/>
            </a:lvl8pPr>
            <a:lvl9pPr marL="1511975" indent="0" algn="ctr">
              <a:buNone/>
              <a:defRPr sz="661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7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7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606975" y="191690"/>
            <a:ext cx="1086817" cy="305121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4" y="191690"/>
            <a:ext cx="3197449" cy="30512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1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896" y="897614"/>
            <a:ext cx="4347270" cy="1497687"/>
          </a:xfrm>
          <a:prstGeom prst="rect">
            <a:avLst/>
          </a:prstGeom>
        </p:spPr>
        <p:txBody>
          <a:bodyPr anchor="b"/>
          <a:lstStyle>
            <a:lvl1pPr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3896" y="2409469"/>
            <a:ext cx="4347270" cy="78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93">
                <a:solidFill>
                  <a:schemeClr val="tx1">
                    <a:tint val="75000"/>
                  </a:schemeClr>
                </a:solidFill>
              </a:defRPr>
            </a:lvl1pPr>
            <a:lvl2pPr marL="18899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7994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3pPr>
            <a:lvl4pPr marL="566990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598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4983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398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297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197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7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6525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51659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7178" y="882611"/>
            <a:ext cx="2132288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8996" indent="0">
              <a:buNone/>
              <a:defRPr sz="827" b="1"/>
            </a:lvl2pPr>
            <a:lvl3pPr marL="377994" indent="0">
              <a:buNone/>
              <a:defRPr sz="743" b="1"/>
            </a:lvl3pPr>
            <a:lvl4pPr marL="566990" indent="0">
              <a:buNone/>
              <a:defRPr sz="661" b="1"/>
            </a:lvl4pPr>
            <a:lvl5pPr marL="755987" indent="0">
              <a:buNone/>
              <a:defRPr sz="661" b="1"/>
            </a:lvl5pPr>
            <a:lvl6pPr marL="944983" indent="0">
              <a:buNone/>
              <a:defRPr sz="661" b="1"/>
            </a:lvl6pPr>
            <a:lvl7pPr marL="1133981" indent="0">
              <a:buNone/>
              <a:defRPr sz="661" b="1"/>
            </a:lvl7pPr>
            <a:lvl8pPr marL="1322977" indent="0">
              <a:buNone/>
              <a:defRPr sz="661" b="1"/>
            </a:lvl8pPr>
            <a:lvl9pPr marL="151197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78" y="1315165"/>
            <a:ext cx="2132288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551658" y="882611"/>
            <a:ext cx="2142790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8996" indent="0">
              <a:buNone/>
              <a:defRPr sz="827" b="1"/>
            </a:lvl2pPr>
            <a:lvl3pPr marL="377994" indent="0">
              <a:buNone/>
              <a:defRPr sz="743" b="1"/>
            </a:lvl3pPr>
            <a:lvl4pPr marL="566990" indent="0">
              <a:buNone/>
              <a:defRPr sz="661" b="1"/>
            </a:lvl4pPr>
            <a:lvl5pPr marL="755987" indent="0">
              <a:buNone/>
              <a:defRPr sz="661" b="1"/>
            </a:lvl5pPr>
            <a:lvl6pPr marL="944983" indent="0">
              <a:buNone/>
              <a:defRPr sz="661" b="1"/>
            </a:lvl6pPr>
            <a:lvl7pPr marL="1133981" indent="0">
              <a:buNone/>
              <a:defRPr sz="661" b="1"/>
            </a:lvl7pPr>
            <a:lvl8pPr marL="1322977" indent="0">
              <a:buNone/>
              <a:defRPr sz="661" b="1"/>
            </a:lvl8pPr>
            <a:lvl9pPr marL="151197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551658" y="1315165"/>
            <a:ext cx="2142790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3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4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1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790" y="518400"/>
            <a:ext cx="2551658" cy="2558653"/>
          </a:xfrm>
          <a:prstGeom prst="rect">
            <a:avLst/>
          </a:prstGeo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3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8996" indent="0">
              <a:buNone/>
              <a:defRPr sz="580"/>
            </a:lvl2pPr>
            <a:lvl3pPr marL="377994" indent="0">
              <a:buNone/>
              <a:defRPr sz="496"/>
            </a:lvl3pPr>
            <a:lvl4pPr marL="566990" indent="0">
              <a:buNone/>
              <a:defRPr sz="413"/>
            </a:lvl4pPr>
            <a:lvl5pPr marL="755987" indent="0">
              <a:buNone/>
              <a:defRPr sz="413"/>
            </a:lvl5pPr>
            <a:lvl6pPr marL="944983" indent="0">
              <a:buNone/>
              <a:defRPr sz="413"/>
            </a:lvl6pPr>
            <a:lvl7pPr marL="1133981" indent="0">
              <a:buNone/>
              <a:defRPr sz="413"/>
            </a:lvl7pPr>
            <a:lvl8pPr marL="1322977" indent="0">
              <a:buNone/>
              <a:defRPr sz="413"/>
            </a:lvl8pPr>
            <a:lvl9pPr marL="151197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1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42790" y="518400"/>
            <a:ext cx="2551658" cy="2558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188996" indent="0">
              <a:buNone/>
              <a:defRPr sz="1158"/>
            </a:lvl2pPr>
            <a:lvl3pPr marL="377994" indent="0">
              <a:buNone/>
              <a:defRPr sz="993"/>
            </a:lvl3pPr>
            <a:lvl4pPr marL="566990" indent="0">
              <a:buNone/>
              <a:defRPr sz="827"/>
            </a:lvl4pPr>
            <a:lvl5pPr marL="755987" indent="0">
              <a:buNone/>
              <a:defRPr sz="827"/>
            </a:lvl5pPr>
            <a:lvl6pPr marL="944983" indent="0">
              <a:buNone/>
              <a:defRPr sz="827"/>
            </a:lvl6pPr>
            <a:lvl7pPr marL="1133981" indent="0">
              <a:buNone/>
              <a:defRPr sz="827"/>
            </a:lvl7pPr>
            <a:lvl8pPr marL="1322977" indent="0">
              <a:buNone/>
              <a:defRPr sz="827"/>
            </a:lvl8pPr>
            <a:lvl9pPr marL="1511975" indent="0">
              <a:buNone/>
              <a:defRPr sz="82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8996" indent="0">
              <a:buNone/>
              <a:defRPr sz="580"/>
            </a:lvl2pPr>
            <a:lvl3pPr marL="377994" indent="0">
              <a:buNone/>
              <a:defRPr sz="496"/>
            </a:lvl3pPr>
            <a:lvl4pPr marL="566990" indent="0">
              <a:buNone/>
              <a:defRPr sz="413"/>
            </a:lvl4pPr>
            <a:lvl5pPr marL="755987" indent="0">
              <a:buNone/>
              <a:defRPr sz="413"/>
            </a:lvl5pPr>
            <a:lvl6pPr marL="944983" indent="0">
              <a:buNone/>
              <a:defRPr sz="413"/>
            </a:lvl6pPr>
            <a:lvl7pPr marL="1133981" indent="0">
              <a:buNone/>
              <a:defRPr sz="413"/>
            </a:lvl7pPr>
            <a:lvl8pPr marL="1322977" indent="0">
              <a:buNone/>
              <a:defRPr sz="413"/>
            </a:lvl8pPr>
            <a:lvl9pPr marL="151197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5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 userDrawn="1"/>
        </p:nvSpPr>
        <p:spPr>
          <a:xfrm rot="19612160">
            <a:off x="-142207" y="-3676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4" name="文本框 73"/>
          <p:cNvSpPr txBox="1"/>
          <p:nvPr userDrawn="1"/>
        </p:nvSpPr>
        <p:spPr>
          <a:xfrm rot="19612160">
            <a:off x="-221752" y="-591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5" name="文本框 74"/>
          <p:cNvSpPr txBox="1"/>
          <p:nvPr userDrawn="1"/>
        </p:nvSpPr>
        <p:spPr>
          <a:xfrm rot="19612160">
            <a:off x="-201866" y="1942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6" name="文本框 75"/>
          <p:cNvSpPr txBox="1"/>
          <p:nvPr userDrawn="1"/>
        </p:nvSpPr>
        <p:spPr>
          <a:xfrm rot="19612160">
            <a:off x="-181979" y="44884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7" name="文本框 76"/>
          <p:cNvSpPr txBox="1"/>
          <p:nvPr userDrawn="1"/>
        </p:nvSpPr>
        <p:spPr>
          <a:xfrm rot="19612160">
            <a:off x="-201864" y="723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8" name="文本框 77"/>
          <p:cNvSpPr txBox="1"/>
          <p:nvPr userDrawn="1"/>
        </p:nvSpPr>
        <p:spPr>
          <a:xfrm rot="19612160">
            <a:off x="-191921" y="9975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0" name="文本框 79"/>
          <p:cNvSpPr txBox="1"/>
          <p:nvPr userDrawn="1"/>
        </p:nvSpPr>
        <p:spPr>
          <a:xfrm rot="19612160">
            <a:off x="-181980" y="130608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1" name="文本框 80"/>
          <p:cNvSpPr txBox="1"/>
          <p:nvPr userDrawn="1"/>
        </p:nvSpPr>
        <p:spPr>
          <a:xfrm rot="19612160">
            <a:off x="2542706" y="23842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2" name="文本框 81"/>
          <p:cNvSpPr txBox="1"/>
          <p:nvPr userDrawn="1"/>
        </p:nvSpPr>
        <p:spPr>
          <a:xfrm rot="19612160">
            <a:off x="-181980" y="19099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3" name="文本框 82"/>
          <p:cNvSpPr txBox="1"/>
          <p:nvPr userDrawn="1"/>
        </p:nvSpPr>
        <p:spPr>
          <a:xfrm rot="19612160">
            <a:off x="-172039" y="224603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4" name="文本框 83"/>
          <p:cNvSpPr txBox="1"/>
          <p:nvPr userDrawn="1"/>
        </p:nvSpPr>
        <p:spPr>
          <a:xfrm rot="19612160">
            <a:off x="-181980" y="25821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5" name="文本框 84"/>
          <p:cNvSpPr txBox="1"/>
          <p:nvPr userDrawn="1"/>
        </p:nvSpPr>
        <p:spPr>
          <a:xfrm rot="19612160">
            <a:off x="-191923" y="289419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6" name="文本框 85"/>
          <p:cNvSpPr txBox="1"/>
          <p:nvPr userDrawn="1"/>
        </p:nvSpPr>
        <p:spPr>
          <a:xfrm rot="19612160">
            <a:off x="-56083" y="309019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7" name="文本框 86"/>
          <p:cNvSpPr txBox="1"/>
          <p:nvPr userDrawn="1"/>
        </p:nvSpPr>
        <p:spPr>
          <a:xfrm rot="19612160">
            <a:off x="780044" y="-4132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8" name="文本框 87"/>
          <p:cNvSpPr txBox="1"/>
          <p:nvPr userDrawn="1"/>
        </p:nvSpPr>
        <p:spPr>
          <a:xfrm rot="19612160">
            <a:off x="799731" y="-159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9" name="文本框 88"/>
          <p:cNvSpPr txBox="1"/>
          <p:nvPr userDrawn="1"/>
        </p:nvSpPr>
        <p:spPr>
          <a:xfrm rot="19612160">
            <a:off x="780043" y="941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0" name="文本框 89"/>
          <p:cNvSpPr txBox="1"/>
          <p:nvPr userDrawn="1"/>
        </p:nvSpPr>
        <p:spPr>
          <a:xfrm rot="19612160">
            <a:off x="816964" y="3487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1" name="文本框 90"/>
          <p:cNvSpPr txBox="1"/>
          <p:nvPr userDrawn="1"/>
        </p:nvSpPr>
        <p:spPr>
          <a:xfrm rot="19612160">
            <a:off x="798504" y="68133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2" name="文本框 91"/>
          <p:cNvSpPr txBox="1"/>
          <p:nvPr userDrawn="1"/>
        </p:nvSpPr>
        <p:spPr>
          <a:xfrm rot="19612160">
            <a:off x="834197" y="98242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3" name="文本框 92"/>
          <p:cNvSpPr txBox="1"/>
          <p:nvPr userDrawn="1"/>
        </p:nvSpPr>
        <p:spPr>
          <a:xfrm rot="19612160">
            <a:off x="851430" y="126381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4" name="文本框 93"/>
          <p:cNvSpPr txBox="1"/>
          <p:nvPr userDrawn="1"/>
        </p:nvSpPr>
        <p:spPr>
          <a:xfrm rot="19612160">
            <a:off x="824256" y="162059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5" name="文本框 94"/>
          <p:cNvSpPr txBox="1"/>
          <p:nvPr userDrawn="1"/>
        </p:nvSpPr>
        <p:spPr>
          <a:xfrm rot="19612160">
            <a:off x="832872" y="195503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 rot="19612160">
            <a:off x="822930" y="227369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7" name="文本框 96"/>
          <p:cNvSpPr txBox="1"/>
          <p:nvPr userDrawn="1"/>
        </p:nvSpPr>
        <p:spPr>
          <a:xfrm rot="19612160">
            <a:off x="975863" y="243994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8" name="文本框 97"/>
          <p:cNvSpPr txBox="1"/>
          <p:nvPr userDrawn="1"/>
        </p:nvSpPr>
        <p:spPr>
          <a:xfrm rot="19612160">
            <a:off x="518332" y="30357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9" name="文本框 98"/>
          <p:cNvSpPr txBox="1"/>
          <p:nvPr userDrawn="1"/>
        </p:nvSpPr>
        <p:spPr>
          <a:xfrm rot="19612160">
            <a:off x="1594130" y="23699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0" name="文本框 99"/>
          <p:cNvSpPr txBox="1"/>
          <p:nvPr userDrawn="1"/>
        </p:nvSpPr>
        <p:spPr>
          <a:xfrm rot="19612160">
            <a:off x="973321" y="3052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1" name="文本框 100"/>
          <p:cNvSpPr txBox="1"/>
          <p:nvPr userDrawn="1"/>
        </p:nvSpPr>
        <p:spPr>
          <a:xfrm rot="19612160">
            <a:off x="1980943" y="240387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2" name="文本框 101"/>
          <p:cNvSpPr txBox="1"/>
          <p:nvPr userDrawn="1"/>
        </p:nvSpPr>
        <p:spPr>
          <a:xfrm rot="19612160">
            <a:off x="1523087" y="305050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3" name="文本框 102"/>
          <p:cNvSpPr txBox="1"/>
          <p:nvPr userDrawn="1"/>
        </p:nvSpPr>
        <p:spPr>
          <a:xfrm rot="19612160">
            <a:off x="-162330" y="1604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4" name="文本框 103"/>
          <p:cNvSpPr txBox="1"/>
          <p:nvPr userDrawn="1"/>
        </p:nvSpPr>
        <p:spPr>
          <a:xfrm rot="19612160">
            <a:off x="2098407" y="30488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5" name="文本框 104"/>
          <p:cNvSpPr txBox="1"/>
          <p:nvPr userDrawn="1"/>
        </p:nvSpPr>
        <p:spPr>
          <a:xfrm rot="19612160">
            <a:off x="3117869" y="237092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6" name="文本框 105"/>
          <p:cNvSpPr txBox="1"/>
          <p:nvPr userDrawn="1"/>
        </p:nvSpPr>
        <p:spPr>
          <a:xfrm rot="19612160">
            <a:off x="2594919" y="30640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7" name="文本框 106"/>
          <p:cNvSpPr txBox="1"/>
          <p:nvPr userDrawn="1"/>
        </p:nvSpPr>
        <p:spPr>
          <a:xfrm rot="19612160">
            <a:off x="3622146" y="238655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8" name="文本框 107"/>
          <p:cNvSpPr txBox="1"/>
          <p:nvPr userDrawn="1"/>
        </p:nvSpPr>
        <p:spPr>
          <a:xfrm rot="19612160">
            <a:off x="3138878" y="308767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9" name="文本框 108"/>
          <p:cNvSpPr txBox="1"/>
          <p:nvPr userDrawn="1"/>
        </p:nvSpPr>
        <p:spPr>
          <a:xfrm rot="19612160">
            <a:off x="4158496" y="241792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0" name="文本框 109"/>
          <p:cNvSpPr txBox="1"/>
          <p:nvPr userDrawn="1"/>
        </p:nvSpPr>
        <p:spPr>
          <a:xfrm rot="19612160">
            <a:off x="3622789" y="30720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1" name="文本框 110"/>
          <p:cNvSpPr txBox="1"/>
          <p:nvPr userDrawn="1"/>
        </p:nvSpPr>
        <p:spPr>
          <a:xfrm rot="19612160">
            <a:off x="4580372" y="246375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2" name="文本框 111"/>
          <p:cNvSpPr txBox="1"/>
          <p:nvPr userDrawn="1"/>
        </p:nvSpPr>
        <p:spPr>
          <a:xfrm rot="19612160">
            <a:off x="4137487" y="305646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3" name="文本框 112"/>
          <p:cNvSpPr txBox="1"/>
          <p:nvPr userDrawn="1"/>
        </p:nvSpPr>
        <p:spPr>
          <a:xfrm rot="19612160">
            <a:off x="4559361" y="30564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4" name="文本框 113"/>
          <p:cNvSpPr txBox="1"/>
          <p:nvPr userDrawn="1"/>
        </p:nvSpPr>
        <p:spPr>
          <a:xfrm rot="19612160">
            <a:off x="1778987" y="-2466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5" name="文本框 114"/>
          <p:cNvSpPr txBox="1"/>
          <p:nvPr userDrawn="1"/>
        </p:nvSpPr>
        <p:spPr>
          <a:xfrm rot="19612160">
            <a:off x="1821984" y="3944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6" name="文本框 115"/>
          <p:cNvSpPr txBox="1"/>
          <p:nvPr userDrawn="1"/>
        </p:nvSpPr>
        <p:spPr>
          <a:xfrm rot="19612160">
            <a:off x="1856064" y="33015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7" name="文本框 116"/>
          <p:cNvSpPr txBox="1"/>
          <p:nvPr userDrawn="1"/>
        </p:nvSpPr>
        <p:spPr>
          <a:xfrm rot="19612160">
            <a:off x="1868400" y="6346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8" name="文本框 117"/>
          <p:cNvSpPr txBox="1"/>
          <p:nvPr userDrawn="1"/>
        </p:nvSpPr>
        <p:spPr>
          <a:xfrm rot="19612160">
            <a:off x="1810138" y="97621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9" name="文本框 118"/>
          <p:cNvSpPr txBox="1"/>
          <p:nvPr userDrawn="1"/>
        </p:nvSpPr>
        <p:spPr>
          <a:xfrm rot="19612160">
            <a:off x="1824774" y="130608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0" name="文本框 119"/>
          <p:cNvSpPr txBox="1"/>
          <p:nvPr userDrawn="1"/>
        </p:nvSpPr>
        <p:spPr>
          <a:xfrm rot="19612160">
            <a:off x="1801190" y="16388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1" name="文本框 120"/>
          <p:cNvSpPr txBox="1"/>
          <p:nvPr userDrawn="1"/>
        </p:nvSpPr>
        <p:spPr>
          <a:xfrm rot="19612160">
            <a:off x="2014037" y="179219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2" name="文本框 121"/>
          <p:cNvSpPr txBox="1"/>
          <p:nvPr userDrawn="1"/>
        </p:nvSpPr>
        <p:spPr>
          <a:xfrm rot="19612160">
            <a:off x="2855393" y="66754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3" name="文本框 122"/>
          <p:cNvSpPr txBox="1"/>
          <p:nvPr userDrawn="1"/>
        </p:nvSpPr>
        <p:spPr>
          <a:xfrm rot="19612160">
            <a:off x="2784006" y="32450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4" name="文本框 123"/>
          <p:cNvSpPr txBox="1"/>
          <p:nvPr userDrawn="1"/>
        </p:nvSpPr>
        <p:spPr>
          <a:xfrm rot="19612160">
            <a:off x="2921017" y="-135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5" name="文本框 124"/>
          <p:cNvSpPr txBox="1"/>
          <p:nvPr userDrawn="1"/>
        </p:nvSpPr>
        <p:spPr>
          <a:xfrm rot="19612160">
            <a:off x="2821272" y="-2752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6" name="文本框 125"/>
          <p:cNvSpPr txBox="1"/>
          <p:nvPr userDrawn="1"/>
        </p:nvSpPr>
        <p:spPr>
          <a:xfrm rot="19612160">
            <a:off x="3754559" y="-2832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7" name="文本框 126"/>
          <p:cNvSpPr txBox="1"/>
          <p:nvPr userDrawn="1"/>
        </p:nvSpPr>
        <p:spPr>
          <a:xfrm rot="19612160">
            <a:off x="3836404" y="5732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8" name="文本框 127"/>
          <p:cNvSpPr txBox="1"/>
          <p:nvPr userDrawn="1"/>
        </p:nvSpPr>
        <p:spPr>
          <a:xfrm rot="19612160">
            <a:off x="2883751" y="9531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9" name="文本框 128"/>
          <p:cNvSpPr txBox="1"/>
          <p:nvPr userDrawn="1"/>
        </p:nvSpPr>
        <p:spPr>
          <a:xfrm rot="19612160">
            <a:off x="3932071" y="30089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0" name="文本框 129"/>
          <p:cNvSpPr txBox="1"/>
          <p:nvPr userDrawn="1"/>
        </p:nvSpPr>
        <p:spPr>
          <a:xfrm rot="19612160">
            <a:off x="3043394" y="114383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1" name="文本框 130"/>
          <p:cNvSpPr txBox="1"/>
          <p:nvPr userDrawn="1"/>
        </p:nvSpPr>
        <p:spPr>
          <a:xfrm rot="19612160">
            <a:off x="4043443" y="49700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2" name="文本框 131"/>
          <p:cNvSpPr txBox="1"/>
          <p:nvPr userDrawn="1"/>
        </p:nvSpPr>
        <p:spPr>
          <a:xfrm rot="19612160">
            <a:off x="2605244" y="172946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3" name="文本框 132"/>
          <p:cNvSpPr txBox="1"/>
          <p:nvPr userDrawn="1"/>
        </p:nvSpPr>
        <p:spPr>
          <a:xfrm rot="19612160">
            <a:off x="3628435" y="109069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4" name="文本框 133"/>
          <p:cNvSpPr txBox="1"/>
          <p:nvPr userDrawn="1"/>
        </p:nvSpPr>
        <p:spPr>
          <a:xfrm rot="19612160">
            <a:off x="4617721" y="4408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5" name="文本框 134"/>
          <p:cNvSpPr txBox="1"/>
          <p:nvPr userDrawn="1"/>
        </p:nvSpPr>
        <p:spPr>
          <a:xfrm rot="19612160">
            <a:off x="2972680" y="17765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6" name="文本框 135"/>
          <p:cNvSpPr txBox="1"/>
          <p:nvPr userDrawn="1"/>
        </p:nvSpPr>
        <p:spPr>
          <a:xfrm rot="19612160">
            <a:off x="4002424" y="113315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7" name="文本框 136"/>
          <p:cNvSpPr txBox="1"/>
          <p:nvPr userDrawn="1"/>
        </p:nvSpPr>
        <p:spPr>
          <a:xfrm rot="19612160">
            <a:off x="3549371" y="176823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8" name="文本框 137"/>
          <p:cNvSpPr txBox="1"/>
          <p:nvPr userDrawn="1"/>
        </p:nvSpPr>
        <p:spPr>
          <a:xfrm rot="19612160">
            <a:off x="4548480" y="113261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9" name="文本框 138"/>
          <p:cNvSpPr txBox="1"/>
          <p:nvPr userDrawn="1"/>
        </p:nvSpPr>
        <p:spPr>
          <a:xfrm rot="19612160">
            <a:off x="4079186" y="17573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40" name="文本框 139"/>
          <p:cNvSpPr txBox="1"/>
          <p:nvPr userDrawn="1"/>
        </p:nvSpPr>
        <p:spPr>
          <a:xfrm rot="19612160">
            <a:off x="4596502" y="175626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77994" rtl="0" eaLnBrk="1" latinLnBrk="0" hangingPunct="1">
        <a:lnSpc>
          <a:spcPct val="90000"/>
        </a:lnSpc>
        <a:spcBef>
          <a:spcPct val="0"/>
        </a:spcBef>
        <a:buNone/>
        <a:defRPr sz="18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497" indent="-94497" algn="l" defTabSz="3779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495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3" kern="1200">
          <a:solidFill>
            <a:schemeClr val="tx1"/>
          </a:solidFill>
          <a:latin typeface="+mn-lt"/>
          <a:ea typeface="+mn-ea"/>
          <a:cs typeface="+mn-cs"/>
        </a:defRPr>
      </a:lvl2pPr>
      <a:lvl3pPr marL="472491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489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50485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9483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8479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7476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6472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8996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7994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6990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5987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4983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3981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2977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11975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1F9D14-F62E-5B42-A50D-342D6B98A3F2}"/>
              </a:ext>
            </a:extLst>
          </p:cNvPr>
          <p:cNvSpPr txBox="1"/>
          <p:nvPr/>
        </p:nvSpPr>
        <p:spPr>
          <a:xfrm>
            <a:off x="-34390" y="814192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600" dirty="0">
                <a:latin typeface="SimHei" panose="02010609060101010101" pitchFamily="49" charset="-122"/>
                <a:ea typeface="SimHei" panose="02010609060101010101" pitchFamily="49" charset="-122"/>
              </a:rPr>
              <a:t>技术插图</a:t>
            </a:r>
          </a:p>
        </p:txBody>
      </p:sp>
    </p:spTree>
    <p:extLst>
      <p:ext uri="{BB962C8B-B14F-4D97-AF65-F5344CB8AC3E}">
        <p14:creationId xmlns:p14="http://schemas.microsoft.com/office/powerpoint/2010/main" val="295195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188" y="603874"/>
            <a:ext cx="3463926" cy="2574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画图说明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en-US" altLang="zh-CN" dirty="0"/>
              <a:t>PPT</a:t>
            </a:r>
            <a:r>
              <a:rPr lang="zh-CN" altLang="en-US" dirty="0"/>
              <a:t>文档的尺寸已改为</a:t>
            </a:r>
            <a:r>
              <a:rPr lang="en-US" altLang="zh-CN" dirty="0"/>
              <a:t>14mm×10mm</a:t>
            </a:r>
            <a:r>
              <a:rPr lang="zh-CN" altLang="en-US" dirty="0"/>
              <a:t>，插图在这个范围内绘制，大小就是标准的，排版时不用再进行缩放。可以保证图上线条的粗细和文字大小是一致的。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线条的线型请使用 1 磅，过粗和过细的印刷效果都不好。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箭头请设置为右图中格式。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所有字体，设置为中文黑体，英文为</a:t>
            </a:r>
            <a:r>
              <a:rPr lang="en-US" altLang="zh-CN" dirty="0"/>
              <a:t>Times New Roman</a:t>
            </a:r>
            <a:r>
              <a:rPr lang="zh-CN" altLang="en-US" dirty="0"/>
              <a:t>，全部</a:t>
            </a:r>
            <a:r>
              <a:rPr lang="en-US" altLang="zh-CN" dirty="0"/>
              <a:t>9</a:t>
            </a:r>
            <a:r>
              <a:rPr lang="zh-CN" altLang="en-US" dirty="0"/>
              <a:t>号字。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注意字体的加粗是有规范的，只有张量需要用加粗，例如矩阵和向量。其他字体请不要加粗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凡是需要填充颜色的区域，请设置为无轮廓，也就是去掉四周的轮廓线。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变量的字母为斜体，对应的数字为下角。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注意背景图不能有参考线，需要是纯色的白底。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001" y="141144"/>
            <a:ext cx="1299100" cy="9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7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上弧形箭头 2">
            <a:extLst>
              <a:ext uri="{FF2B5EF4-FFF2-40B4-BE49-F238E27FC236}">
                <a16:creationId xmlns:a16="http://schemas.microsoft.com/office/drawing/2014/main" id="{6F33ABC3-4408-0544-83FB-BF757A495CF5}"/>
              </a:ext>
            </a:extLst>
          </p:cNvPr>
          <p:cNvSpPr/>
          <p:nvPr/>
        </p:nvSpPr>
        <p:spPr>
          <a:xfrm rot="8482118" flipH="1">
            <a:off x="2153976" y="1846254"/>
            <a:ext cx="860781" cy="431256"/>
          </a:xfrm>
          <a:prstGeom prst="curvedUpArrow">
            <a:avLst>
              <a:gd name="adj1" fmla="val 5701"/>
              <a:gd name="adj2" fmla="val 36851"/>
              <a:gd name="adj3" fmla="val 6134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C4E626E-4720-C248-9EB5-8A4D80C7F576}"/>
              </a:ext>
            </a:extLst>
          </p:cNvPr>
          <p:cNvGrpSpPr/>
          <p:nvPr/>
        </p:nvGrpSpPr>
        <p:grpSpPr>
          <a:xfrm>
            <a:off x="431768" y="295294"/>
            <a:ext cx="1315440" cy="1124640"/>
            <a:chOff x="431768" y="295294"/>
            <a:chExt cx="1315440" cy="11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A71BC027-FC6D-5947-9A8D-F23F7A56AC23}"/>
                    </a:ext>
                  </a:extLst>
                </p14:cNvPr>
                <p14:cNvContentPartPr/>
                <p14:nvPr/>
              </p14:nvContentPartPr>
              <p14:xfrm>
                <a:off x="431768" y="724774"/>
                <a:ext cx="620280" cy="44820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A71BC027-FC6D-5947-9A8D-F23F7A56AC2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2768" y="716134"/>
                  <a:ext cx="6379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7D5C07FE-257A-1B42-A231-23B62A071A45}"/>
                    </a:ext>
                  </a:extLst>
                </p14:cNvPr>
                <p14:cNvContentPartPr/>
                <p14:nvPr/>
              </p14:nvContentPartPr>
              <p14:xfrm>
                <a:off x="438968" y="295294"/>
                <a:ext cx="1308240" cy="112464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7D5C07FE-257A-1B42-A231-23B62A071A4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9968" y="286294"/>
                  <a:ext cx="1325880" cy="114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4599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 kumimoji="1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96881</TotalTime>
  <Words>174</Words>
  <Application>Microsoft Macintosh PowerPoint</Application>
  <PresentationFormat>自定义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方正舒体</vt:lpstr>
      <vt:lpstr>SimHei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Xiaoliu</dc:creator>
  <cp:lastModifiedBy>Microsoft Office User</cp:lastModifiedBy>
  <cp:revision>1225</cp:revision>
  <dcterms:created xsi:type="dcterms:W3CDTF">2019-12-17T12:03:56Z</dcterms:created>
  <dcterms:modified xsi:type="dcterms:W3CDTF">2021-08-01T06:44:02Z</dcterms:modified>
</cp:coreProperties>
</file>