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371" r:id="rId3"/>
    <p:sldId id="37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B050"/>
    <a:srgbClr val="FF9D47"/>
    <a:srgbClr val="BF11A6"/>
    <a:srgbClr val="FFC002"/>
    <a:srgbClr val="75BDA7"/>
    <a:srgbClr val="00797B"/>
    <a:srgbClr val="4472C4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2"/>
    <p:restoredTop sz="83041" autoAdjust="0"/>
  </p:normalViewPr>
  <p:slideViewPr>
    <p:cSldViewPr snapToGrid="0" snapToObjects="1">
      <p:cViewPr varScale="1">
        <p:scale>
          <a:sx n="132" d="100"/>
          <a:sy n="132" d="100"/>
        </p:scale>
        <p:origin x="184" y="11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E00F0-0759-9E44-B9C0-4113D9DC6808}" type="datetimeFigureOut">
              <a:rPr kumimoji="1" lang="ko-Kore-KR" altLang="en-US" smtClean="0"/>
              <a:t>9/9/24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36B19-88F7-3442-9FD0-AB709C542F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6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905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95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FA9E-A9F4-4F4B-B912-19E522EABA4A}" type="datetime1">
              <a:rPr kumimoji="1" lang="ko-KR" altLang="en-US" smtClean="0"/>
              <a:t>2024. 9. 9.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282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803C-B474-7A4D-8EE3-9263051F1E05}" type="datetime1">
              <a:rPr kumimoji="1" lang="ko-KR" altLang="en-US" smtClean="0"/>
              <a:t>2024. 9. 9.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512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38A3-DE05-7D40-9007-E71426C464AC}" type="datetime1">
              <a:rPr kumimoji="1" lang="ko-KR" altLang="en-US" smtClean="0"/>
              <a:t>2024. 9. 9.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04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E45-40F9-3F4F-9D07-67C5A5B8BA79}" type="datetime1">
              <a:rPr kumimoji="1" lang="ko-KR" altLang="en-US" smtClean="0"/>
              <a:t>2024. 9. 9.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838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B1A7-755F-344B-B7D4-5E6E1092D021}" type="datetime1">
              <a:rPr kumimoji="1" lang="ko-KR" altLang="en-US" smtClean="0"/>
              <a:t>2024. 9. 9.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09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2FE-F5AA-9C43-8F8D-6BF9975292E6}" type="datetime1">
              <a:rPr kumimoji="1" lang="ko-KR" altLang="en-US" smtClean="0"/>
              <a:t>2024. 9. 9.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977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32FD-46D9-624C-8EEF-B6AA9BB5C46A}" type="datetime1">
              <a:rPr kumimoji="1" lang="ko-KR" altLang="en-US" smtClean="0"/>
              <a:t>2024. 9. 9.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082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FC7-A409-214C-8645-DE8C8BA94952}" type="datetime1">
              <a:rPr kumimoji="1" lang="ko-KR" altLang="en-US" smtClean="0"/>
              <a:t>2024. 9. 9.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009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146A-016C-2E4C-B68F-756E750DFBEF}" type="datetime1">
              <a:rPr kumimoji="1" lang="ko-KR" altLang="en-US" smtClean="0"/>
              <a:t>2024. 9. 9.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82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9973-DD78-2842-B1E5-DA0C873E4E97}" type="datetime1">
              <a:rPr kumimoji="1" lang="ko-KR" altLang="en-US" smtClean="0"/>
              <a:t>2024. 9. 9.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078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1406-92B8-084D-91C6-3EFD4980BA1F}" type="datetime1">
              <a:rPr kumimoji="1" lang="ko-KR" altLang="en-US" smtClean="0"/>
              <a:t>2024. 9. 9.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872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C7FA-4369-F941-8C6C-FD1B5F264A1D}" type="datetime1">
              <a:rPr kumimoji="1" lang="ko-KR" altLang="en-US" smtClean="0"/>
              <a:t>2024. 9. 9.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263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228347-EA87-4110-93C1-8B888686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0374" y="6473948"/>
            <a:ext cx="2057400" cy="365125"/>
          </a:xfrm>
        </p:spPr>
        <p:txBody>
          <a:bodyPr/>
          <a:lstStyle/>
          <a:p>
            <a:fld id="{2F03AD00-CC37-B54C-B41A-57F31BC234C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721CB-1F93-4B7A-931E-D4A160681CA5}"/>
              </a:ext>
            </a:extLst>
          </p:cNvPr>
          <p:cNvSpPr txBox="1"/>
          <p:nvPr/>
        </p:nvSpPr>
        <p:spPr>
          <a:xfrm>
            <a:off x="1508125" y="2189903"/>
            <a:ext cx="612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1" dirty="0">
                <a:latin typeface="+mj-lt"/>
                <a:ea typeface="애터미 Bold" panose="020B0803000000000000" pitchFamily="50" charset="-127"/>
              </a:rPr>
              <a:t>Classification and Clustering</a:t>
            </a:r>
            <a:endParaRPr lang="ko-KR" altLang="en-US" sz="2800" b="1" i="1" dirty="0">
              <a:latin typeface="+mj-lt"/>
              <a:ea typeface="애터미 Bold" panose="020B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68F38A-66C0-44EE-B8EE-C27C034BC4D7}"/>
              </a:ext>
            </a:extLst>
          </p:cNvPr>
          <p:cNvCxnSpPr/>
          <p:nvPr/>
        </p:nvCxnSpPr>
        <p:spPr>
          <a:xfrm>
            <a:off x="1575048" y="3122073"/>
            <a:ext cx="599390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내부 저장소 9">
            <a:extLst>
              <a:ext uri="{FF2B5EF4-FFF2-40B4-BE49-F238E27FC236}">
                <a16:creationId xmlns:a16="http://schemas.microsoft.com/office/drawing/2014/main" id="{7DE03B8C-5C53-4B0D-AE2A-F335C88C7CD9}"/>
              </a:ext>
            </a:extLst>
          </p:cNvPr>
          <p:cNvSpPr/>
          <p:nvPr/>
        </p:nvSpPr>
        <p:spPr>
          <a:xfrm flipV="1">
            <a:off x="0" y="0"/>
            <a:ext cx="9144000" cy="325120"/>
          </a:xfrm>
          <a:prstGeom prst="flowChartInternalStorage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977F71-669B-4844-AF67-C23D4A13AEB7}"/>
              </a:ext>
            </a:extLst>
          </p:cNvPr>
          <p:cNvCxnSpPr/>
          <p:nvPr/>
        </p:nvCxnSpPr>
        <p:spPr>
          <a:xfrm>
            <a:off x="1575048" y="1780953"/>
            <a:ext cx="599390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Index</a:t>
            </a:r>
            <a:endParaRPr lang="ko-KR" altLang="en-US" sz="3200" b="1" dirty="0">
              <a:solidFill>
                <a:schemeClr val="bg1"/>
              </a:solidFill>
              <a:latin typeface="애터미 Bold" panose="020B0803000000000000" pitchFamily="50" charset="-127"/>
              <a:ea typeface="애터미 Bold" panose="020B0803000000000000" pitchFamily="50" charset="-127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EFD24-84C2-7F87-BB9A-1E6D57D87058}"/>
              </a:ext>
            </a:extLst>
          </p:cNvPr>
          <p:cNvSpPr txBox="1"/>
          <p:nvPr/>
        </p:nvSpPr>
        <p:spPr>
          <a:xfrm>
            <a:off x="345440" y="1556538"/>
            <a:ext cx="7495963" cy="4467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9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우리는 왜 </a:t>
            </a:r>
            <a:r>
              <a:rPr kumimoji="1" lang="en-US" altLang="ko-KR" sz="29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AI</a:t>
            </a:r>
            <a:r>
              <a:rPr kumimoji="1" lang="ko-KR" altLang="en-US" sz="2900" b="1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를</a:t>
            </a:r>
            <a:r>
              <a:rPr kumimoji="1" lang="ko-KR" altLang="en-US" sz="29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써야 할까</a:t>
            </a:r>
            <a:r>
              <a:rPr kumimoji="1" lang="en-US" altLang="ko-KR" sz="29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9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AI</a:t>
            </a:r>
            <a:r>
              <a:rPr kumimoji="1" lang="ko-KR" altLang="en-US" sz="29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의 기본 개념으로부터 출발</a:t>
            </a:r>
            <a:endParaRPr kumimoji="1" lang="en-US" altLang="ko-KR" sz="2900" b="1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9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분류</a:t>
            </a:r>
            <a:endParaRPr kumimoji="1" lang="en-US" altLang="ko-KR" sz="2900" b="1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b="1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DecisionTreeClassifier</a:t>
            </a:r>
            <a:r>
              <a:rPr kumimoji="1" lang="en-US" altLang="ko-KR" sz="24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and </a:t>
            </a:r>
            <a:r>
              <a:rPr kumimoji="1" lang="en-US" altLang="ko-KR" sz="2400" b="1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RandomForest</a:t>
            </a:r>
            <a:endParaRPr kumimoji="1" lang="en-US" altLang="ko-KR" sz="2400" b="1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Soft Vector Machine in Linear and Non-linear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9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군집화</a:t>
            </a:r>
            <a:endParaRPr kumimoji="1" lang="en-US" altLang="ko-KR" sz="2900" b="1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9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08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우리는 왜 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AI</a:t>
            </a:r>
            <a:r>
              <a:rPr lang="ko-KR" altLang="en-US" sz="3200" b="1" dirty="0" err="1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를</a:t>
            </a:r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 써야 할까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?</a:t>
            </a:r>
            <a:endParaRPr lang="ko-KR" altLang="en-US" sz="3200" b="1" dirty="0">
              <a:solidFill>
                <a:schemeClr val="bg1"/>
              </a:solidFill>
              <a:latin typeface="애터미 Bold" panose="020B0803000000000000" pitchFamily="50" charset="-127"/>
              <a:ea typeface="애터미 Bold" panose="020B0803000000000000" pitchFamily="50" charset="-127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EFD24-84C2-7F87-BB9A-1E6D57D87058}"/>
              </a:ext>
            </a:extLst>
          </p:cNvPr>
          <p:cNvSpPr txBox="1"/>
          <p:nvPr/>
        </p:nvSpPr>
        <p:spPr>
          <a:xfrm>
            <a:off x="345440" y="1556538"/>
            <a:ext cx="3320140" cy="458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현재 정의되는 </a:t>
            </a:r>
            <a:r>
              <a:rPr kumimoji="1"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AI</a:t>
            </a:r>
            <a:r>
              <a:rPr kumimoji="1"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는 무엇인가</a:t>
            </a:r>
            <a:r>
              <a:rPr kumimoji="1" lang="en-US" altLang="ko-KR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F19EC95-126D-444C-985B-481BD267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15061"/>
            <a:ext cx="5533734" cy="12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33059</TotalTime>
  <Words>44</Words>
  <Application>Microsoft Macintosh PowerPoint</Application>
  <PresentationFormat>화면 슬라이드 쇼(4:3)</PresentationFormat>
  <Paragraphs>13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애터미 Bold</vt:lpstr>
      <vt:lpstr>Microsoft GothicNeo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) REFIM and Greening</dc:title>
  <dc:subject/>
  <dc:creator>윤필도</dc:creator>
  <cp:keywords/>
  <dc:description/>
  <cp:lastModifiedBy>윤필도</cp:lastModifiedBy>
  <cp:revision>1627</cp:revision>
  <dcterms:created xsi:type="dcterms:W3CDTF">2022-01-02T08:36:35Z</dcterms:created>
  <dcterms:modified xsi:type="dcterms:W3CDTF">2024-09-08T21:55:16Z</dcterms:modified>
  <cp:category/>
</cp:coreProperties>
</file>