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8" r:id="rId7"/>
    <p:sldId id="323" r:id="rId8"/>
    <p:sldId id="327" r:id="rId9"/>
    <p:sldId id="328" r:id="rId10"/>
    <p:sldId id="329" r:id="rId11"/>
    <p:sldId id="331" r:id="rId12"/>
    <p:sldId id="332" r:id="rId13"/>
    <p:sldId id="330" r:id="rId14"/>
    <p:sldId id="325" r:id="rId15"/>
    <p:sldId id="324" r:id="rId16"/>
    <p:sldId id="333" r:id="rId17"/>
    <p:sldId id="326" r:id="rId18"/>
    <p:sldId id="334" r:id="rId19"/>
    <p:sldId id="335" r:id="rId20"/>
    <p:sldId id="336" r:id="rId21"/>
    <p:sldId id="319" r:id="rId22"/>
    <p:sldId id="322" r:id="rId23"/>
    <p:sldId id="288" r:id="rId24"/>
    <p:sldId id="315" r:id="rId25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Arial" panose="020B0604020202090204"/>
        <a:ea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4565067" y="2557814"/>
            <a:ext cx="3039585" cy="1957439"/>
          </a:xfrm>
          <a:custGeom>
            <a:avLst/>
            <a:gdLst/>
            <a:ahLst/>
            <a:cxnLst/>
            <a:rect l="l" t="t" r="r" b="b"/>
            <a:pathLst>
              <a:path w="3039585" h="1957439">
                <a:moveTo>
                  <a:pt x="265001" y="144"/>
                </a:moveTo>
                <a:cubicBezTo>
                  <a:pt x="348643" y="-749"/>
                  <a:pt x="464133" y="2823"/>
                  <a:pt x="464133" y="2823"/>
                </a:cubicBezTo>
                <a:lnTo>
                  <a:pt x="2254833" y="21873"/>
                </a:lnTo>
                <a:cubicBezTo>
                  <a:pt x="2629483" y="28223"/>
                  <a:pt x="2609375" y="34573"/>
                  <a:pt x="2712033" y="40923"/>
                </a:cubicBezTo>
                <a:cubicBezTo>
                  <a:pt x="2814691" y="47273"/>
                  <a:pt x="2832683" y="47273"/>
                  <a:pt x="2870783" y="59973"/>
                </a:cubicBezTo>
                <a:cubicBezTo>
                  <a:pt x="2908883" y="72673"/>
                  <a:pt x="2922641" y="92781"/>
                  <a:pt x="2940633" y="117123"/>
                </a:cubicBezTo>
                <a:cubicBezTo>
                  <a:pt x="2958625" y="141465"/>
                  <a:pt x="2970266" y="164748"/>
                  <a:pt x="2978733" y="206023"/>
                </a:cubicBezTo>
                <a:cubicBezTo>
                  <a:pt x="2987200" y="247298"/>
                  <a:pt x="2981908" y="95956"/>
                  <a:pt x="2991433" y="364773"/>
                </a:cubicBezTo>
                <a:cubicBezTo>
                  <a:pt x="3000958" y="633590"/>
                  <a:pt x="3053875" y="1722615"/>
                  <a:pt x="3035883" y="1818923"/>
                </a:cubicBezTo>
                <a:cubicBezTo>
                  <a:pt x="3017891" y="1915231"/>
                  <a:pt x="2962858" y="1899356"/>
                  <a:pt x="2883483" y="1914173"/>
                </a:cubicBezTo>
                <a:cubicBezTo>
                  <a:pt x="2808341" y="1918406"/>
                  <a:pt x="2559633" y="1907823"/>
                  <a:pt x="2559633" y="1907823"/>
                </a:cubicBezTo>
                <a:lnTo>
                  <a:pt x="1435683" y="1907823"/>
                </a:lnTo>
                <a:cubicBezTo>
                  <a:pt x="1056800" y="1915231"/>
                  <a:pt x="507525" y="1944865"/>
                  <a:pt x="286333" y="1952273"/>
                </a:cubicBezTo>
                <a:cubicBezTo>
                  <a:pt x="65141" y="1959681"/>
                  <a:pt x="150866" y="1958623"/>
                  <a:pt x="108533" y="1952273"/>
                </a:cubicBezTo>
                <a:cubicBezTo>
                  <a:pt x="66200" y="1945923"/>
                  <a:pt x="48208" y="1935340"/>
                  <a:pt x="32333" y="1914173"/>
                </a:cubicBezTo>
                <a:cubicBezTo>
                  <a:pt x="16458" y="1893006"/>
                  <a:pt x="18575" y="1862315"/>
                  <a:pt x="13283" y="1825273"/>
                </a:cubicBezTo>
                <a:cubicBezTo>
                  <a:pt x="7991" y="1788231"/>
                  <a:pt x="-2592" y="1945923"/>
                  <a:pt x="583" y="1691923"/>
                </a:cubicBezTo>
                <a:cubicBezTo>
                  <a:pt x="3758" y="1437923"/>
                  <a:pt x="23866" y="561623"/>
                  <a:pt x="32333" y="301273"/>
                </a:cubicBezTo>
                <a:cubicBezTo>
                  <a:pt x="40800" y="40923"/>
                  <a:pt x="40800" y="172156"/>
                  <a:pt x="51383" y="129823"/>
                </a:cubicBezTo>
                <a:cubicBezTo>
                  <a:pt x="61966" y="87490"/>
                  <a:pt x="71491" y="62090"/>
                  <a:pt x="95833" y="40923"/>
                </a:cubicBezTo>
                <a:cubicBezTo>
                  <a:pt x="120175" y="19756"/>
                  <a:pt x="136050" y="9173"/>
                  <a:pt x="197433" y="2823"/>
                </a:cubicBezTo>
                <a:cubicBezTo>
                  <a:pt x="212779" y="1236"/>
                  <a:pt x="237121" y="442"/>
                  <a:pt x="265001" y="144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idx="10"/>
          </p:nvPr>
        </p:nvSpPr>
        <p:spPr>
          <a:xfrm>
            <a:off x="163817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  <p:sp>
        <p:nvSpPr>
          <p:cNvPr id="9" name="图片占位符 8"/>
          <p:cNvSpPr>
            <a:spLocks noGrp="1"/>
          </p:cNvSpPr>
          <p:nvPr>
            <p:ph type="pic" idx="11"/>
          </p:nvPr>
        </p:nvSpPr>
        <p:spPr>
          <a:xfrm>
            <a:off x="670042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4565067" y="2557814"/>
            <a:ext cx="3039585" cy="1957439"/>
          </a:xfrm>
          <a:custGeom>
            <a:avLst/>
            <a:gdLst/>
            <a:ahLst/>
            <a:cxnLst/>
            <a:rect l="l" t="t" r="r" b="b"/>
            <a:pathLst>
              <a:path w="3039585" h="1957439">
                <a:moveTo>
                  <a:pt x="265001" y="144"/>
                </a:moveTo>
                <a:cubicBezTo>
                  <a:pt x="348643" y="-749"/>
                  <a:pt x="464133" y="2823"/>
                  <a:pt x="464133" y="2823"/>
                </a:cubicBezTo>
                <a:lnTo>
                  <a:pt x="2254833" y="21873"/>
                </a:lnTo>
                <a:cubicBezTo>
                  <a:pt x="2629483" y="28223"/>
                  <a:pt x="2609375" y="34573"/>
                  <a:pt x="2712033" y="40923"/>
                </a:cubicBezTo>
                <a:cubicBezTo>
                  <a:pt x="2814691" y="47273"/>
                  <a:pt x="2832683" y="47273"/>
                  <a:pt x="2870783" y="59973"/>
                </a:cubicBezTo>
                <a:cubicBezTo>
                  <a:pt x="2908883" y="72673"/>
                  <a:pt x="2922641" y="92781"/>
                  <a:pt x="2940633" y="117123"/>
                </a:cubicBezTo>
                <a:cubicBezTo>
                  <a:pt x="2958625" y="141465"/>
                  <a:pt x="2970266" y="164748"/>
                  <a:pt x="2978733" y="206023"/>
                </a:cubicBezTo>
                <a:cubicBezTo>
                  <a:pt x="2987200" y="247298"/>
                  <a:pt x="2981908" y="95956"/>
                  <a:pt x="2991433" y="364773"/>
                </a:cubicBezTo>
                <a:cubicBezTo>
                  <a:pt x="3000958" y="633590"/>
                  <a:pt x="3053875" y="1722615"/>
                  <a:pt x="3035883" y="1818923"/>
                </a:cubicBezTo>
                <a:cubicBezTo>
                  <a:pt x="3017891" y="1915231"/>
                  <a:pt x="2962858" y="1899356"/>
                  <a:pt x="2883483" y="1914173"/>
                </a:cubicBezTo>
                <a:cubicBezTo>
                  <a:pt x="2808341" y="1918406"/>
                  <a:pt x="2559633" y="1907823"/>
                  <a:pt x="2559633" y="1907823"/>
                </a:cubicBezTo>
                <a:lnTo>
                  <a:pt x="1435683" y="1907823"/>
                </a:lnTo>
                <a:cubicBezTo>
                  <a:pt x="1056800" y="1915231"/>
                  <a:pt x="507525" y="1944865"/>
                  <a:pt x="286333" y="1952273"/>
                </a:cubicBezTo>
                <a:cubicBezTo>
                  <a:pt x="65141" y="1959681"/>
                  <a:pt x="150866" y="1958623"/>
                  <a:pt x="108533" y="1952273"/>
                </a:cubicBezTo>
                <a:cubicBezTo>
                  <a:pt x="66200" y="1945923"/>
                  <a:pt x="48208" y="1935340"/>
                  <a:pt x="32333" y="1914173"/>
                </a:cubicBezTo>
                <a:cubicBezTo>
                  <a:pt x="16458" y="1893006"/>
                  <a:pt x="18575" y="1862315"/>
                  <a:pt x="13283" y="1825273"/>
                </a:cubicBezTo>
                <a:cubicBezTo>
                  <a:pt x="7991" y="1788231"/>
                  <a:pt x="-2592" y="1945923"/>
                  <a:pt x="583" y="1691923"/>
                </a:cubicBezTo>
                <a:cubicBezTo>
                  <a:pt x="3758" y="1437923"/>
                  <a:pt x="23866" y="561623"/>
                  <a:pt x="32333" y="301273"/>
                </a:cubicBezTo>
                <a:cubicBezTo>
                  <a:pt x="40800" y="40923"/>
                  <a:pt x="40800" y="172156"/>
                  <a:pt x="51383" y="129823"/>
                </a:cubicBezTo>
                <a:cubicBezTo>
                  <a:pt x="61966" y="87490"/>
                  <a:pt x="71491" y="62090"/>
                  <a:pt x="95833" y="40923"/>
                </a:cubicBezTo>
                <a:cubicBezTo>
                  <a:pt x="120175" y="19756"/>
                  <a:pt x="136050" y="9173"/>
                  <a:pt x="197433" y="2823"/>
                </a:cubicBezTo>
                <a:cubicBezTo>
                  <a:pt x="212779" y="1236"/>
                  <a:pt x="237121" y="442"/>
                  <a:pt x="265001" y="144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idx="10"/>
          </p:nvPr>
        </p:nvSpPr>
        <p:spPr>
          <a:xfrm>
            <a:off x="163817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  <p:sp>
        <p:nvSpPr>
          <p:cNvPr id="9" name="图片占位符 8"/>
          <p:cNvSpPr>
            <a:spLocks noGrp="1"/>
          </p:cNvSpPr>
          <p:nvPr>
            <p:ph type="pic" idx="11"/>
          </p:nvPr>
        </p:nvSpPr>
        <p:spPr>
          <a:xfrm>
            <a:off x="670042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027737" cy="6691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027737" cy="6691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Arial" panose="020B06040202020902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368203" y="1258631"/>
            <a:ext cx="559528" cy="531170"/>
          </a:xfrm>
          <a:custGeom>
            <a:avLst/>
            <a:gdLst/>
            <a:ahLst/>
            <a:cxnLst/>
            <a:rect l="0" t="0" r="r" b="b"/>
            <a:pathLst>
              <a:path w="559528" h="531170">
                <a:moveTo>
                  <a:pt x="549070" y="366324"/>
                </a:moveTo>
                <a:cubicBezTo>
                  <a:pt x="512465" y="337542"/>
                  <a:pt x="423568" y="282593"/>
                  <a:pt x="439256" y="230261"/>
                </a:cubicBezTo>
                <a:cubicBezTo>
                  <a:pt x="454943" y="183162"/>
                  <a:pt x="483704" y="138680"/>
                  <a:pt x="499392" y="91581"/>
                </a:cubicBezTo>
                <a:cubicBezTo>
                  <a:pt x="502006" y="81115"/>
                  <a:pt x="494163" y="70648"/>
                  <a:pt x="483704" y="75881"/>
                </a:cubicBezTo>
                <a:cubicBezTo>
                  <a:pt x="457558" y="83731"/>
                  <a:pt x="428797" y="94198"/>
                  <a:pt x="402651" y="104664"/>
                </a:cubicBezTo>
                <a:cubicBezTo>
                  <a:pt x="381734" y="112514"/>
                  <a:pt x="339900" y="138680"/>
                  <a:pt x="318983" y="136063"/>
                </a:cubicBezTo>
                <a:cubicBezTo>
                  <a:pt x="274535" y="130830"/>
                  <a:pt x="219628" y="39249"/>
                  <a:pt x="190867" y="7850"/>
                </a:cubicBezTo>
                <a:cubicBezTo>
                  <a:pt x="183023" y="0"/>
                  <a:pt x="172565" y="5233"/>
                  <a:pt x="169950" y="15700"/>
                </a:cubicBezTo>
                <a:cubicBezTo>
                  <a:pt x="164721" y="78498"/>
                  <a:pt x="164721" y="138680"/>
                  <a:pt x="172565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2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9" y="468372"/>
                  <a:pt x="198711" y="436972"/>
                  <a:pt x="248389" y="402957"/>
                </a:cubicBezTo>
                <a:cubicBezTo>
                  <a:pt x="261462" y="442206"/>
                  <a:pt x="277149" y="481455"/>
                  <a:pt x="292837" y="520704"/>
                </a:cubicBezTo>
                <a:cubicBezTo>
                  <a:pt x="298066" y="531170"/>
                  <a:pt x="313754" y="525937"/>
                  <a:pt x="316369" y="515470"/>
                </a:cubicBezTo>
                <a:cubicBezTo>
                  <a:pt x="332056" y="465755"/>
                  <a:pt x="347744" y="413423"/>
                  <a:pt x="363432" y="363708"/>
                </a:cubicBezTo>
                <a:cubicBezTo>
                  <a:pt x="423568" y="382024"/>
                  <a:pt x="481089" y="389874"/>
                  <a:pt x="543840" y="389874"/>
                </a:cubicBezTo>
                <a:cubicBezTo>
                  <a:pt x="556913" y="389874"/>
                  <a:pt x="559528" y="371557"/>
                  <a:pt x="549070" y="366324"/>
                </a:cubicBezTo>
                <a:close/>
                <a:moveTo>
                  <a:pt x="447099" y="154379"/>
                </a:moveTo>
                <a:cubicBezTo>
                  <a:pt x="436641" y="146530"/>
                  <a:pt x="426183" y="136063"/>
                  <a:pt x="413109" y="128213"/>
                </a:cubicBezTo>
                <a:cubicBezTo>
                  <a:pt x="431412" y="120364"/>
                  <a:pt x="449714" y="115130"/>
                  <a:pt x="468016" y="107281"/>
                </a:cubicBezTo>
                <a:cubicBezTo>
                  <a:pt x="460173" y="122980"/>
                  <a:pt x="454943" y="138680"/>
                  <a:pt x="447099" y="154379"/>
                </a:cubicBezTo>
                <a:close/>
                <a:moveTo>
                  <a:pt x="376505" y="141296"/>
                </a:moveTo>
                <a:cubicBezTo>
                  <a:pt x="384349" y="138680"/>
                  <a:pt x="394807" y="133447"/>
                  <a:pt x="402651" y="130830"/>
                </a:cubicBezTo>
                <a:cubicBezTo>
                  <a:pt x="415724" y="143913"/>
                  <a:pt x="428797" y="154379"/>
                  <a:pt x="441870" y="167462"/>
                </a:cubicBezTo>
                <a:cubicBezTo>
                  <a:pt x="439256" y="172696"/>
                  <a:pt x="436641" y="180545"/>
                  <a:pt x="434026" y="188395"/>
                </a:cubicBezTo>
                <a:cubicBezTo>
                  <a:pt x="413109" y="175312"/>
                  <a:pt x="392193" y="159613"/>
                  <a:pt x="373890" y="141296"/>
                </a:cubicBezTo>
                <a:cubicBezTo>
                  <a:pt x="376505" y="141296"/>
                  <a:pt x="376505" y="141296"/>
                  <a:pt x="376505" y="141296"/>
                </a:cubicBezTo>
                <a:close/>
                <a:moveTo>
                  <a:pt x="360817" y="146530"/>
                </a:moveTo>
                <a:cubicBezTo>
                  <a:pt x="379119" y="170079"/>
                  <a:pt x="400036" y="188395"/>
                  <a:pt x="426183" y="201478"/>
                </a:cubicBezTo>
                <a:cubicBezTo>
                  <a:pt x="423568" y="209328"/>
                  <a:pt x="418339" y="217178"/>
                  <a:pt x="413109" y="225028"/>
                </a:cubicBezTo>
                <a:cubicBezTo>
                  <a:pt x="402651" y="217178"/>
                  <a:pt x="389578" y="209328"/>
                  <a:pt x="379119" y="198862"/>
                </a:cubicBezTo>
                <a:cubicBezTo>
                  <a:pt x="360817" y="185779"/>
                  <a:pt x="342515" y="172696"/>
                  <a:pt x="326827" y="159613"/>
                </a:cubicBezTo>
                <a:cubicBezTo>
                  <a:pt x="337286" y="156996"/>
                  <a:pt x="350359" y="151763"/>
                  <a:pt x="360817" y="146530"/>
                </a:cubicBezTo>
                <a:close/>
                <a:moveTo>
                  <a:pt x="117658" y="452672"/>
                </a:moveTo>
                <a:cubicBezTo>
                  <a:pt x="125502" y="442206"/>
                  <a:pt x="130731" y="429123"/>
                  <a:pt x="138575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2" y="429123"/>
                </a:moveTo>
                <a:cubicBezTo>
                  <a:pt x="162106" y="426506"/>
                  <a:pt x="162106" y="423889"/>
                  <a:pt x="159492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9" y="400340"/>
                  <a:pt x="149033" y="395107"/>
                  <a:pt x="154262" y="387257"/>
                </a:cubicBezTo>
                <a:cubicBezTo>
                  <a:pt x="159492" y="392490"/>
                  <a:pt x="164721" y="397723"/>
                  <a:pt x="172565" y="402957"/>
                </a:cubicBezTo>
                <a:cubicBezTo>
                  <a:pt x="175179" y="408190"/>
                  <a:pt x="180409" y="410806"/>
                  <a:pt x="183023" y="413423"/>
                </a:cubicBezTo>
                <a:cubicBezTo>
                  <a:pt x="175179" y="418656"/>
                  <a:pt x="167335" y="423889"/>
                  <a:pt x="159492" y="429123"/>
                </a:cubicBezTo>
                <a:close/>
                <a:moveTo>
                  <a:pt x="193482" y="408190"/>
                </a:moveTo>
                <a:cubicBezTo>
                  <a:pt x="188252" y="402957"/>
                  <a:pt x="180409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8" y="368941"/>
                  <a:pt x="201325" y="382024"/>
                  <a:pt x="219628" y="389874"/>
                </a:cubicBezTo>
                <a:cubicBezTo>
                  <a:pt x="209169" y="397723"/>
                  <a:pt x="201325" y="402957"/>
                  <a:pt x="193482" y="408190"/>
                </a:cubicBezTo>
                <a:close/>
                <a:moveTo>
                  <a:pt x="248389" y="371557"/>
                </a:moveTo>
                <a:cubicBezTo>
                  <a:pt x="240545" y="376791"/>
                  <a:pt x="235316" y="379407"/>
                  <a:pt x="227472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9" y="332308"/>
                </a:cubicBezTo>
                <a:cubicBezTo>
                  <a:pt x="183023" y="329692"/>
                  <a:pt x="183023" y="321842"/>
                  <a:pt x="180409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8" y="313992"/>
                  <a:pt x="253618" y="368941"/>
                </a:cubicBezTo>
                <a:cubicBezTo>
                  <a:pt x="251003" y="368941"/>
                  <a:pt x="251003" y="368941"/>
                  <a:pt x="248389" y="371557"/>
                </a:cubicBezTo>
                <a:close/>
                <a:moveTo>
                  <a:pt x="303296" y="476221"/>
                </a:moveTo>
                <a:cubicBezTo>
                  <a:pt x="290222" y="444822"/>
                  <a:pt x="279764" y="413423"/>
                  <a:pt x="269306" y="382024"/>
                </a:cubicBezTo>
                <a:cubicBezTo>
                  <a:pt x="284993" y="395107"/>
                  <a:pt x="303296" y="408190"/>
                  <a:pt x="318983" y="421273"/>
                </a:cubicBezTo>
                <a:cubicBezTo>
                  <a:pt x="313754" y="439589"/>
                  <a:pt x="308525" y="457905"/>
                  <a:pt x="303296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2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9" y="266893"/>
                  <a:pt x="253618" y="327075"/>
                  <a:pt x="329442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1" y="316609"/>
                  <a:pt x="196096" y="261660"/>
                  <a:pt x="125502" y="211945"/>
                </a:cubicBezTo>
                <a:cubicBezTo>
                  <a:pt x="138575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8" y="219794"/>
                </a:cubicBezTo>
                <a:cubicBezTo>
                  <a:pt x="237930" y="264277"/>
                  <a:pt x="290222" y="306142"/>
                  <a:pt x="342515" y="348008"/>
                </a:cubicBezTo>
                <a:cubicBezTo>
                  <a:pt x="339900" y="358474"/>
                  <a:pt x="337286" y="368941"/>
                  <a:pt x="332056" y="376791"/>
                </a:cubicBezTo>
                <a:close/>
                <a:moveTo>
                  <a:pt x="360817" y="334925"/>
                </a:moveTo>
                <a:cubicBezTo>
                  <a:pt x="355588" y="332308"/>
                  <a:pt x="350359" y="334925"/>
                  <a:pt x="347744" y="337542"/>
                </a:cubicBezTo>
                <a:cubicBezTo>
                  <a:pt x="295452" y="293059"/>
                  <a:pt x="240545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6" y="327075"/>
                  <a:pt x="410495" y="348008"/>
                </a:cubicBezTo>
                <a:cubicBezTo>
                  <a:pt x="392193" y="345391"/>
                  <a:pt x="376505" y="340158"/>
                  <a:pt x="360817" y="334925"/>
                </a:cubicBezTo>
                <a:close/>
                <a:moveTo>
                  <a:pt x="436641" y="355858"/>
                </a:moveTo>
                <a:cubicBezTo>
                  <a:pt x="439256" y="353241"/>
                  <a:pt x="439256" y="350625"/>
                  <a:pt x="436641" y="348008"/>
                </a:cubicBezTo>
                <a:cubicBezTo>
                  <a:pt x="400036" y="311376"/>
                  <a:pt x="355588" y="285210"/>
                  <a:pt x="316369" y="256427"/>
                </a:cubicBezTo>
                <a:cubicBezTo>
                  <a:pt x="274535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9" y="193628"/>
                  <a:pt x="371276" y="277360"/>
                  <a:pt x="465402" y="358474"/>
                </a:cubicBezTo>
                <a:cubicBezTo>
                  <a:pt x="454943" y="358474"/>
                  <a:pt x="447099" y="355858"/>
                  <a:pt x="436641" y="355858"/>
                </a:cubicBezTo>
                <a:close/>
                <a:moveTo>
                  <a:pt x="491548" y="361091"/>
                </a:moveTo>
                <a:cubicBezTo>
                  <a:pt x="397422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1" y="88964"/>
                  <a:pt x="253618" y="112514"/>
                </a:cubicBezTo>
                <a:cubicBezTo>
                  <a:pt x="264076" y="128213"/>
                  <a:pt x="282379" y="156996"/>
                  <a:pt x="303296" y="162229"/>
                </a:cubicBezTo>
                <a:cubicBezTo>
                  <a:pt x="305910" y="162229"/>
                  <a:pt x="305910" y="162229"/>
                  <a:pt x="308525" y="162229"/>
                </a:cubicBezTo>
                <a:cubicBezTo>
                  <a:pt x="329442" y="177929"/>
                  <a:pt x="350359" y="196245"/>
                  <a:pt x="368661" y="211945"/>
                </a:cubicBezTo>
                <a:cubicBezTo>
                  <a:pt x="381734" y="219794"/>
                  <a:pt x="392193" y="232877"/>
                  <a:pt x="405266" y="240727"/>
                </a:cubicBezTo>
                <a:cubicBezTo>
                  <a:pt x="405266" y="243344"/>
                  <a:pt x="402651" y="245960"/>
                  <a:pt x="402651" y="245960"/>
                </a:cubicBezTo>
                <a:cubicBezTo>
                  <a:pt x="400036" y="251194"/>
                  <a:pt x="400036" y="259043"/>
                  <a:pt x="405266" y="261660"/>
                </a:cubicBezTo>
                <a:cubicBezTo>
                  <a:pt x="436641" y="298293"/>
                  <a:pt x="470631" y="332308"/>
                  <a:pt x="507236" y="363708"/>
                </a:cubicBezTo>
                <a:cubicBezTo>
                  <a:pt x="502006" y="363708"/>
                  <a:pt x="496777" y="361091"/>
                  <a:pt x="491548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69912" y="1384681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72054" y="4028186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70510" y="1915851"/>
            <a:ext cx="3484090" cy="3026859"/>
            <a:chOff x="1570510" y="1915851"/>
            <a:chExt cx="3484090" cy="3026859"/>
          </a:xfrm>
        </p:grpSpPr>
        <p:pic>
          <p:nvPicPr>
            <p:cNvPr id="16" name="图片 1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570510" y="1915851"/>
              <a:ext cx="3484090" cy="3026859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58626" y="2277616"/>
              <a:ext cx="1907396" cy="1522213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077343" y="1915851"/>
            <a:ext cx="4754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0" i="0" u="none" strike="noStrike" kern="1200" spc="0" baseline="0" dirty="0">
                <a:solidFill>
                  <a:srgbClr val="000000"/>
                </a:solidFill>
                <a:latin typeface="Arial" panose="020B0604020202090204"/>
                <a:ea typeface="迷你简准圆"/>
              </a:rPr>
              <a:t>需求变更评审</a:t>
            </a:r>
            <a:endParaRPr lang="zh-CN" sz="6000" b="0" i="0" u="none" strike="noStrike" kern="1200" spc="0" baseline="0" dirty="0">
              <a:solidFill>
                <a:srgbClr val="000000"/>
              </a:solidFill>
              <a:latin typeface="Arial" panose="020B0604020202090204"/>
              <a:ea typeface="迷你简准圆"/>
            </a:endParaRPr>
          </a:p>
        </p:txBody>
      </p:sp>
      <p:pic>
        <p:nvPicPr>
          <p:cNvPr id="22" name="William Joseph - Radioactive">
            <a:hlinkClick r:id="" action="ppaction://media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204686" y="-609600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493" y="3161649"/>
            <a:ext cx="1313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/>
              <a:t>小组：</a:t>
            </a:r>
            <a:r>
              <a:rPr lang="en-US"/>
              <a:t>G10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6171493" y="3744664"/>
            <a:ext cx="57374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dirty="0"/>
              <a:t>小组成员：郭岳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r>
              <a:rPr lang="zh-CN" dirty="0"/>
              <a:t> 杨海波 杨寒凌 周南 李骏 叶瑶毓</a:t>
            </a:r>
            <a:endParaRPr lang="zh-CN" dirty="0"/>
          </a:p>
        </p:txBody>
      </p:sp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64" y="64"/>
            <a:ext cx="1202933" cy="118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CCB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章程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04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3486785" y="1873885"/>
          <a:ext cx="5539740" cy="26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805"/>
                <a:gridCol w="1062990"/>
                <a:gridCol w="824230"/>
                <a:gridCol w="2037715"/>
              </a:tblGrid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CCB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职位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负责人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身份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联系方式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CCB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主席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陈云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其他开发小组的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PM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等线" charset="0"/>
                        <a:cs typeface="等线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手机号码：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18858513097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微信：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18858513097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钉钉：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18858513097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邮箱：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31601398@stu.zucc.edu.cn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CCB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成员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陈昱熹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其他开发小组的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PM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等线" charset="0"/>
                        <a:cs typeface="等线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手机号码：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18305890112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微信：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18305890112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钉钉：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18305890112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邮箱：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31601388@stu.zucc.edu.cn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7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CCB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charset="0"/>
                          <a:cs typeface="微软雅黑" charset="0"/>
                        </a:rPr>
                        <a:t>成员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张天淼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其他开发小组的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微软雅黑" charset="0"/>
                          <a:cs typeface="微软雅黑" charset="0"/>
                        </a:rPr>
                        <a:t>PM</a:t>
                      </a:r>
                      <a:endParaRPr lang="zh-CN" altLang="en-US" sz="9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手机号码：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13106000258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微信：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13106000258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钉钉：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13106000258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邮箱：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等线" charset="0"/>
                          <a:cs typeface="等线" charset="0"/>
                        </a:rPr>
                        <a:t>31601414@stu.zucc.edu.cn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1085" y="842010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CCB</a:t>
            </a:r>
            <a:r>
              <a:rPr lang="zh-CN" altLang="en-US"/>
              <a:t>成员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3096895" y="217805"/>
          <a:ext cx="5636895" cy="603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694295" imgH="9362440" progId="Visio.Drawing.11">
                  <p:embed/>
                </p:oleObj>
              </mc:Choice>
              <mc:Fallback>
                <p:oleObj name="" r:id="rId1" imgW="7694295" imgH="93624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6895" y="217805"/>
                        <a:ext cx="5636895" cy="6036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1085" y="8420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变更控制过程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需求变更管理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05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3576320" y="1067625"/>
          <a:ext cx="5038725" cy="4531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/>
                <a:gridCol w="1022985"/>
                <a:gridCol w="1485900"/>
                <a:gridCol w="752475"/>
                <a:gridCol w="871855"/>
              </a:tblGrid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被影响的文档及版本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造成影响文档及版本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被影响条目数量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被影响的条目比例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2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6.25%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9.38%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9.38%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4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10.0%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10.0%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6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10.0%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7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11.54%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8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用户功能需求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2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7.69%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9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3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11.54%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10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管理员功能需求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指导者功能需求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2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6.25%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11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管理员功能需求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学生功能需求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2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6.25%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12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管理员功能需求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管理员功能需求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当前版本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)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5 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 panose="02020503050405090304" charset="0"/>
                          <a:cs typeface="Times New Roman" panose="02020503050405090304" charset="0"/>
                        </a:rPr>
                        <a:t>15.63%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Times New Roman" panose="02020503050405090304" charset="0"/>
                        <a:ea typeface="Times New Roman" panose="02020503050405090304" charset="0"/>
                        <a:cs typeface="Times New Roman" panose="02020503050405090304" charset="0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4141470" y="1020001"/>
          <a:ext cx="131699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195"/>
                <a:gridCol w="1245870"/>
                <a:gridCol w="858520"/>
                <a:gridCol w="1050925"/>
              </a:tblGrid>
              <a:tr h="34671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300" b="1">
                          <a:latin typeface="宋体" charset="0"/>
                          <a:cs typeface="宋体" charset="0"/>
                        </a:rPr>
                        <a:t>需求变更申请表</a:t>
                      </a:r>
                      <a:endParaRPr lang="zh-CN" altLang="en-US" sz="1300" b="1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152400" marB="3810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变更编号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RC-1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变更主题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指导者用户要求增加实例分享功能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2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变更类型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软件需求变更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提交人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指导者用户代表</a:t>
                      </a: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-</a:t>
                      </a: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杨怅老师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提交日期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2019-12-22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修改人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郭岳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验证人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周南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变更描述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增加实例分享功能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变更影响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变更前</a:t>
                      </a: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:app</a:t>
                      </a: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不提供实例分享功能变更后</a:t>
                      </a: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:</a:t>
                      </a: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参与的实例可以分享给任意用户（</a:t>
                      </a: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app</a:t>
                      </a: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外）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变更影响分析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该需求变更影响范围适中，用例、界面原型、测试用例、用户手册倾向于添加而非修改，因此修改成本适中。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验证人建议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建议同意变更。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变更审批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89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审批人意见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同意变更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审批人签字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陈云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latin typeface="宋体" charset="0"/>
                          <a:cs typeface="宋体" charset="0"/>
                        </a:rPr>
                        <a:t>日期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latin typeface="宋体" charset="0"/>
                          <a:cs typeface="宋体" charset="0"/>
                        </a:rPr>
                        <a:t>2019.12.23</a:t>
                      </a:r>
                      <a:endParaRPr lang="zh-CN" altLang="en-US" sz="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06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2975610" y="1905000"/>
          <a:ext cx="1447038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363"/>
                <a:gridCol w="2514600"/>
                <a:gridCol w="800100"/>
                <a:gridCol w="2057400"/>
              </a:tblGrid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团建地点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羊肉面馆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会议时间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2019 12.22 16:05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主 持 人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郭岳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记录 人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李骏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参会人员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		</a:t>
                      </a: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郭岳（组长），李骏，杨寒凌，周南，杨海波，叶瑶毓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会议主题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                      </a:t>
                      </a: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讨论需求收尾阶段的精神状态调整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本次会议讨论内容</a:t>
                      </a: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会议内容：由于最近小组成员都在奋战大作业，精神状态有点懈怠，所以项目经理组织这次团建，期望所有小组成员打起精神做好最后的攻坚和冲刺。 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团建结果</a:t>
                      </a: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黑体" charset="0"/>
                          <a:cs typeface="黑体" charset="0"/>
                        </a:rPr>
                        <a:t> </a:t>
                      </a:r>
                      <a:r>
                        <a:rPr lang="zh-CN" altLang="en-US" sz="1200" b="0">
                          <a:latin typeface="黑体" charset="0"/>
                          <a:cs typeface="黑体" charset="0"/>
                        </a:rPr>
                        <a:t>所有小组成员明确了项目最后阶段的目标，进自己最大的努力把课程任务做到最好。  </a:t>
                      </a:r>
                      <a:endParaRPr lang="zh-CN" altLang="en-US" sz="12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 rotWithShape="1">
          <a:blip r:embed="rId2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绩效评价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07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296545" y="1908048"/>
          <a:ext cx="7458075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55"/>
                <a:gridCol w="1339215"/>
                <a:gridCol w="1765935"/>
                <a:gridCol w="626110"/>
                <a:gridCol w="0"/>
                <a:gridCol w="186690"/>
                <a:gridCol w="217805"/>
                <a:gridCol w="247650"/>
                <a:gridCol w="700405"/>
                <a:gridCol w="395605"/>
                <a:gridCol w="265430"/>
                <a:gridCol w="795655"/>
                <a:gridCol w="500380"/>
                <a:gridCol w="239395"/>
                <a:gridCol w="661035"/>
                <a:gridCol w="456565"/>
                <a:gridCol w="226060"/>
                <a:gridCol w="721995"/>
                <a:gridCol w="217170"/>
                <a:gridCol w="1735455"/>
              </a:tblGrid>
              <a:tr h="14478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被评人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45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标准项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绩效检查项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郭岳（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PM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杨海波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杨寒凌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周南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李骏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叶瑶毓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1214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权重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自评（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小组评价（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40%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组长评价（</a:t>
                      </a: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30%</a:t>
                      </a:r>
                      <a:r>
                        <a:rPr lang="zh-CN" altLang="en-US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1.1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是否按时完成分配任务？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1.2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分配任务是否符合小组规定的格式要求？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1.3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分配任务是否按照评审条目要求完成？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分配任务是否按照软件项目管理以及需求分析要求完成？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分配任务是否按照组长的要求完成？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1.6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分配任务是否及时上传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git?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上传是否否符合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commit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要求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?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1.7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是否参与小组会议？参与度如何？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5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均分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31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31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29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33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32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30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FF0000"/>
                          </a:solidFill>
                          <a:latin typeface="等线" charset="0"/>
                          <a:cs typeface="等线" charset="0"/>
                        </a:rPr>
                        <a:t>31</a:t>
                      </a:r>
                      <a:endParaRPr lang="zh-CN" altLang="en-US" sz="500" b="0">
                        <a:solidFill>
                          <a:srgbClr val="FF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5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总分合计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: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89.14285714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88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90.85714286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89.71428571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90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88.28571429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评审等级类别（等级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对应分值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)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）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:[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极差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(0)/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很差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(1)/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差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(2)/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一般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(3)/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好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(4)/</a:t>
                      </a:r>
                      <a:r>
                        <a:rPr lang="zh-CN" altLang="en-US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很好</a:t>
                      </a:r>
                      <a:r>
                        <a:rPr lang="en-US" altLang="zh-CN" sz="5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(5)]</a:t>
                      </a:r>
                      <a:endParaRPr lang="zh-CN" altLang="en-US" sz="5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4057" y="2977884"/>
            <a:ext cx="3773716" cy="891582"/>
            <a:chOff x="4209142" y="254523"/>
            <a:chExt cx="3773716" cy="891582"/>
          </a:xfrm>
        </p:grpSpPr>
        <p:pic>
          <p:nvPicPr>
            <p:cNvPr id="7" name="图片 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669995" y="330723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2800" b="1">
                  <a:latin typeface="微软雅黑" panose="020B0503020204020204" charset="-122"/>
                </a:rPr>
                <a:t>目录</a:t>
              </a:r>
              <a:endParaRPr lang="zh-CN" sz="2800" b="1">
                <a:latin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36922" y="1638274"/>
            <a:ext cx="19304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</a:rPr>
              <a:t> 会议记录</a:t>
            </a:r>
            <a:endParaRPr 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49279" y="3261798"/>
            <a:ext cx="26416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需求管理工具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49279" y="4060776"/>
            <a:ext cx="1929765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CCB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章程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36922" y="2456214"/>
            <a:ext cx="19304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配置管理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72514" y="1638165"/>
            <a:ext cx="26416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需求变更管理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78521" y="2456353"/>
            <a:ext cx="19304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团队建设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8521" y="3262168"/>
            <a:ext cx="193040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参考资料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8521" y="4060998"/>
            <a:ext cx="19304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绩效评价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08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669" y="2174085"/>
            <a:ext cx="2489160" cy="21408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2264" y="2996864"/>
            <a:ext cx="1778000" cy="33020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/>
        </p:txBody>
      </p:sp>
      <p:sp>
        <p:nvSpPr>
          <p:cNvPr id="5" name="文本框 4"/>
          <p:cNvSpPr txBox="1"/>
          <p:nvPr/>
        </p:nvSpPr>
        <p:spPr>
          <a:xfrm>
            <a:off x="4260584" y="2483540"/>
            <a:ext cx="6490308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[1]杨弘平, 吕海华, 李波, 史江萍, 代钦.UML2 基础、建模与设计教程[M]北京：清华大学出版社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4260584" y="332706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[2]Grady Booch, James Rumbaugh, Ivar Jacobson.UML用户指南(第2版·修订版)[M]北京：人民邮电出版社</a:t>
            </a:r>
            <a:endParaRPr lang="zh-CN"/>
          </a:p>
        </p:txBody>
      </p:sp>
      <p:grpSp>
        <p:nvGrpSpPr>
          <p:cNvPr id="7" name="组合 6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8" name="图片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951848" y="330723"/>
              <a:ext cx="2339103" cy="52322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algn="ctr"/>
              <a:r>
                <a:rPr lang="en-US" sz="3600" b="1" i="0" strike="noStrike" spc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参考资料</a:t>
              </a:r>
              <a:endParaRPr lang="en-US" sz="3600" b="1" i="0" strike="noStrike" spc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文本框 5"/>
          <p:cNvSpPr txBox="1"/>
          <p:nvPr/>
        </p:nvSpPr>
        <p:spPr>
          <a:xfrm>
            <a:off x="4260584" y="424817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[3]维基百科.</a:t>
            </a:r>
            <a:r>
              <a:rPr lang="zh-CN" sz="1800">
                <a:solidFill>
                  <a:srgbClr val="000000"/>
                </a:solidFill>
                <a:latin typeface="Arial" panose="020B0604020202090204"/>
                <a:ea typeface="微软雅黑" panose="020B0503020204020204" charset="-122"/>
              </a:rPr>
              <a:t>https://en.wikipedia.org/wiki/Wiki[EB/OL]</a:t>
            </a:r>
            <a:endParaRPr lang="zh-CN" sz="1800">
              <a:solidFill>
                <a:srgbClr val="000000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4260584" y="500006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[4]P</a:t>
            </a:r>
            <a:r>
              <a:rPr lang="zh-CN" sz="1800">
                <a:solidFill>
                  <a:srgbClr val="000000"/>
                </a:solidFill>
                <a:latin typeface="Arial" panose="020B0604020202090204"/>
                <a:ea typeface="微软雅黑" panose="020B0503020204020204" charset="-122"/>
              </a:rPr>
              <a:t>aradigm.www.visual-paradigm.com[EB/OL]</a:t>
            </a:r>
            <a:endParaRPr lang="zh-CN" sz="1800">
              <a:solidFill>
                <a:srgbClr val="000000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会议记录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01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3663950" y="54610"/>
          <a:ext cx="5205730" cy="656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140"/>
                <a:gridCol w="1771650"/>
                <a:gridCol w="563880"/>
                <a:gridCol w="2258060"/>
              </a:tblGrid>
              <a:tr h="212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会议地点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理四五楼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会议时间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2019 12.26 20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：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00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主 持 人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郭岳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记录 人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李骏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参会人员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		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郭岳（组长），李骏，杨寒凌，周南，杨海波，叶瑶毓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会议主题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            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需求变更后相关文档的修改和完善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前一次会议内容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/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分配工作回顾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1. 配置需求管理工具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2. 完成需求工具所需数据的导入 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3. 完成《变更控制委员会CCB章程》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900" b="0">
                          <a:latin typeface="黑体" charset="0"/>
                          <a:cs typeface="黑体" charset="0"/>
                        </a:rPr>
                        <a:t>4. </a:t>
                      </a:r>
                      <a:r>
                        <a:rPr sz="900" b="0">
                          <a:latin typeface="黑体" charset="0"/>
                          <a:cs typeface="黑体" charset="0"/>
                        </a:rPr>
                        <a:t>填写《需求变更申请表》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本次会议讨论内容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344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1. 完成需求管理工具所有数据的导入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2. 完善《变更影响分析报告》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3. 完善《变更控制委员会CCB章程》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4. 完善《需求管理工具报告》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5. 调整《测试用例》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6. 调整《用例文档》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7. 调整《用户手册》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8. 完善《软件需求规格SRS》ppt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900" b="0">
                          <a:latin typeface="黑体" charset="0"/>
                          <a:ea typeface="黑体" charset="0"/>
                          <a:cs typeface="黑体" charset="0"/>
                        </a:rPr>
                        <a:t>9. </a:t>
                      </a: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制定《软件需求变更文档》评审ppt并完善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人员分工安排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0876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人员分工：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1.郭岳（组长）：任务分配，会议召开，完成《变更控制委员会CCB章程》，调整《用户手册》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2.李骏：会议记录，调整《用例文档》，调整《软件需求规格说明书》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3.周南：更新甘特图，完善《需求管理工具报告》 ，调整《软件需求规格说明书》PPT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4.杨寒凌：完成需求管理工具所有数据的导入，完善《变更影响分析报告》，调整《测试用例》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5.杨海波：完成需求管理工具所有数据的导入，完善《变更影响分析报告》，制作《软件需求变更文档》PPT并完善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900" b="0">
                          <a:latin typeface="黑体" charset="0"/>
                          <a:ea typeface="黑体" charset="0"/>
                          <a:cs typeface="黑体" charset="0"/>
                        </a:rPr>
                        <a:t>6.叶瑶毓：无 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[</a:t>
                      </a:r>
                      <a:r>
                        <a:rPr lang="zh-CN" altLang="en-US" sz="900" b="0">
                          <a:latin typeface="黑体" charset="0"/>
                          <a:cs typeface="黑体" charset="0"/>
                        </a:rPr>
                        <a:t>本次会议产出项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]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2344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[1]完成需求管理工具所有数据的导入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[2]完善后的《变更影响分析报告》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[3]完善后的《变更控制委员会CCB章程》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[4]完善后的《需求管理工具报告》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[5]调整后的《测试用例》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[6]调整后的《用例文档》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[7]调整后的《用户手册》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sz="900" b="0">
                          <a:latin typeface="黑体" charset="0"/>
                          <a:cs typeface="黑体" charset="0"/>
                        </a:rPr>
                        <a:t>[8]完善后的《软件需求规格SRS》ppt</a:t>
                      </a:r>
                      <a:endParaRPr sz="900" b="0">
                        <a:latin typeface="黑体" charset="0"/>
                        <a:cs typeface="黑体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900" b="0">
                          <a:latin typeface="黑体" charset="0"/>
                          <a:cs typeface="黑体" charset="0"/>
                        </a:rPr>
                        <a:t>[9]</a:t>
                      </a:r>
                      <a:r>
                        <a:rPr sz="900" b="0">
                          <a:latin typeface="黑体" charset="0"/>
                          <a:cs typeface="黑体" charset="0"/>
                        </a:rPr>
                        <a:t>完善后的《软件需求变更文档》评审ppt </a:t>
                      </a:r>
                      <a:r>
                        <a:rPr lang="en-US" altLang="zh-CN" sz="900" b="0">
                          <a:latin typeface="黑体" charset="0"/>
                          <a:cs typeface="黑体" charset="0"/>
                        </a:rPr>
                        <a:t> </a:t>
                      </a:r>
                      <a:endParaRPr lang="zh-CN" altLang="en-US" sz="900" b="0">
                        <a:latin typeface="黑体" charset="0"/>
                        <a:ea typeface="黑体" charset="0"/>
                        <a:cs typeface="黑体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765" y="1748155"/>
            <a:ext cx="6045835" cy="3075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4105" y="8489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里程碑任务提交记录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02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821690"/>
            <a:ext cx="3207385" cy="2001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179955"/>
            <a:ext cx="3310255" cy="2065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95" y="3712845"/>
            <a:ext cx="3401695" cy="2122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 rotWithShape="1">
          <a:blip r:embed="rId1"/>
          <a:srcRect l="39067"/>
          <a:stretch>
            <a:fillRect/>
          </a:stretch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5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需求管理工具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PART 03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0" y="1262380"/>
            <a:ext cx="4479925" cy="4333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7015" y="14808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需求跟踪矩阵示例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60,&quot;width&quot;:9439.9984251968508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6712</Words>
  <Application>WPS 演示</Application>
  <PresentationFormat>宽屏</PresentationFormat>
  <Paragraphs>1102</Paragraphs>
  <Slides>21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Arial</vt:lpstr>
      <vt:lpstr>微软雅黑</vt:lpstr>
      <vt:lpstr>汉仪旗黑KW</vt:lpstr>
      <vt:lpstr>迷你简准圆</vt:lpstr>
      <vt:lpstr>Thonburi</vt:lpstr>
      <vt:lpstr>宋体</vt:lpstr>
      <vt:lpstr>汉仪书宋二KW</vt:lpstr>
      <vt:lpstr>Arial Unicode MS</vt:lpstr>
      <vt:lpstr>等线</vt:lpstr>
      <vt:lpstr>汉仪中等线KW</vt:lpstr>
      <vt:lpstr>黑体</vt:lpstr>
      <vt:lpstr>汉仪中黑KW</vt:lpstr>
      <vt:lpstr>微软雅黑</vt:lpstr>
      <vt:lpstr>Times New Roman</vt:lpstr>
      <vt:lpstr>Office 主题​​</vt:lpstr>
      <vt:lpstr>1_Office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guoqs</cp:lastModifiedBy>
  <cp:revision>28</cp:revision>
  <dcterms:created xsi:type="dcterms:W3CDTF">2019-12-28T13:20:01Z</dcterms:created>
  <dcterms:modified xsi:type="dcterms:W3CDTF">2019-12-28T13:20:01Z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2052-1.8.1.2821</vt:lpwstr>
  </property>
</Properties>
</file>