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88" r:id="rId18"/>
    <p:sldId id="289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4565067" y="2557814"/>
            <a:ext cx="3039585" cy="1957439"/>
          </a:xfrm>
          <a:custGeom>
            <a:avLst/>
            <a:gdLst/>
            <a:ahLst/>
            <a:cxnLst/>
            <a:rect l="l" t="t" r="r" b="b"/>
            <a:pathLst>
              <a:path w="3039585" h="1957439">
                <a:moveTo>
                  <a:pt x="265001" y="144"/>
                </a:moveTo>
                <a:cubicBezTo>
                  <a:pt x="348643" y="-749"/>
                  <a:pt x="464133" y="2823"/>
                  <a:pt x="464133" y="2823"/>
                </a:cubicBezTo>
                <a:lnTo>
                  <a:pt x="2254833" y="21873"/>
                </a:lnTo>
                <a:cubicBezTo>
                  <a:pt x="2629483" y="28223"/>
                  <a:pt x="2609375" y="34573"/>
                  <a:pt x="2712033" y="40923"/>
                </a:cubicBezTo>
                <a:cubicBezTo>
                  <a:pt x="2814691" y="47273"/>
                  <a:pt x="2832683" y="47273"/>
                  <a:pt x="2870783" y="59973"/>
                </a:cubicBezTo>
                <a:cubicBezTo>
                  <a:pt x="2908883" y="72673"/>
                  <a:pt x="2922641" y="92781"/>
                  <a:pt x="2940633" y="117123"/>
                </a:cubicBezTo>
                <a:cubicBezTo>
                  <a:pt x="2958625" y="141465"/>
                  <a:pt x="2970266" y="164748"/>
                  <a:pt x="2978733" y="206023"/>
                </a:cubicBezTo>
                <a:cubicBezTo>
                  <a:pt x="2987200" y="247298"/>
                  <a:pt x="2981908" y="95956"/>
                  <a:pt x="2991433" y="364773"/>
                </a:cubicBezTo>
                <a:cubicBezTo>
                  <a:pt x="3000958" y="633590"/>
                  <a:pt x="3053875" y="1722615"/>
                  <a:pt x="3035883" y="1818923"/>
                </a:cubicBezTo>
                <a:cubicBezTo>
                  <a:pt x="3017891" y="1915231"/>
                  <a:pt x="2962858" y="1899356"/>
                  <a:pt x="2883483" y="1914173"/>
                </a:cubicBezTo>
                <a:cubicBezTo>
                  <a:pt x="2808341" y="1918406"/>
                  <a:pt x="2559633" y="1907823"/>
                  <a:pt x="2559633" y="1907823"/>
                </a:cubicBezTo>
                <a:lnTo>
                  <a:pt x="1435683" y="1907823"/>
                </a:lnTo>
                <a:cubicBezTo>
                  <a:pt x="1056800" y="1915231"/>
                  <a:pt x="507525" y="1944865"/>
                  <a:pt x="286333" y="1952273"/>
                </a:cubicBezTo>
                <a:cubicBezTo>
                  <a:pt x="65141" y="1959681"/>
                  <a:pt x="150866" y="1958623"/>
                  <a:pt x="108533" y="1952273"/>
                </a:cubicBezTo>
                <a:cubicBezTo>
                  <a:pt x="66200" y="1945923"/>
                  <a:pt x="48208" y="1935340"/>
                  <a:pt x="32333" y="1914173"/>
                </a:cubicBezTo>
                <a:cubicBezTo>
                  <a:pt x="16458" y="1893006"/>
                  <a:pt x="18575" y="1862315"/>
                  <a:pt x="13283" y="1825273"/>
                </a:cubicBezTo>
                <a:cubicBezTo>
                  <a:pt x="7991" y="1788231"/>
                  <a:pt x="-2592" y="1945923"/>
                  <a:pt x="583" y="1691923"/>
                </a:cubicBezTo>
                <a:cubicBezTo>
                  <a:pt x="3758" y="1437923"/>
                  <a:pt x="23866" y="561623"/>
                  <a:pt x="32333" y="301273"/>
                </a:cubicBezTo>
                <a:cubicBezTo>
                  <a:pt x="40800" y="40923"/>
                  <a:pt x="40800" y="172156"/>
                  <a:pt x="51383" y="129823"/>
                </a:cubicBezTo>
                <a:cubicBezTo>
                  <a:pt x="61966" y="87490"/>
                  <a:pt x="71491" y="62090"/>
                  <a:pt x="95833" y="40923"/>
                </a:cubicBezTo>
                <a:cubicBezTo>
                  <a:pt x="120175" y="19756"/>
                  <a:pt x="136050" y="9173"/>
                  <a:pt x="197433" y="2823"/>
                </a:cubicBezTo>
                <a:cubicBezTo>
                  <a:pt x="212779" y="1236"/>
                  <a:pt x="237121" y="442"/>
                  <a:pt x="265001" y="144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idx="10"/>
          </p:nvPr>
        </p:nvSpPr>
        <p:spPr>
          <a:xfrm>
            <a:off x="1638176" y="2035325"/>
            <a:ext cx="4093371" cy="2735863"/>
          </a:xfrm>
          <a:custGeom>
            <a:avLst/>
            <a:gdLst/>
            <a:ahLst/>
            <a:cxnLst/>
            <a:rect l="l" t="t" r="r" b="b"/>
            <a:pathLst>
              <a:path w="4093371" h="2735863">
                <a:moveTo>
                  <a:pt x="1528887" y="169"/>
                </a:moveTo>
                <a:cubicBezTo>
                  <a:pt x="1599372" y="-1101"/>
                  <a:pt x="1666999" y="4931"/>
                  <a:pt x="1729864" y="14456"/>
                </a:cubicBezTo>
                <a:cubicBezTo>
                  <a:pt x="1855594" y="33506"/>
                  <a:pt x="1954654" y="84306"/>
                  <a:pt x="2065144" y="143996"/>
                </a:cubicBezTo>
                <a:cubicBezTo>
                  <a:pt x="2175634" y="203686"/>
                  <a:pt x="2303904" y="281156"/>
                  <a:pt x="2392804" y="372596"/>
                </a:cubicBezTo>
                <a:cubicBezTo>
                  <a:pt x="2481704" y="464036"/>
                  <a:pt x="2541394" y="584686"/>
                  <a:pt x="2598544" y="692636"/>
                </a:cubicBezTo>
                <a:cubicBezTo>
                  <a:pt x="2655694" y="800586"/>
                  <a:pt x="2702684" y="935206"/>
                  <a:pt x="2735704" y="1020296"/>
                </a:cubicBezTo>
                <a:cubicBezTo>
                  <a:pt x="2768724" y="1105386"/>
                  <a:pt x="2757294" y="1175236"/>
                  <a:pt x="2796664" y="1203176"/>
                </a:cubicBezTo>
                <a:cubicBezTo>
                  <a:pt x="2836034" y="1231116"/>
                  <a:pt x="2971924" y="1187936"/>
                  <a:pt x="2971924" y="1187936"/>
                </a:cubicBezTo>
                <a:cubicBezTo>
                  <a:pt x="3053204" y="1180316"/>
                  <a:pt x="3177664" y="1143486"/>
                  <a:pt x="3284344" y="1157456"/>
                </a:cubicBezTo>
                <a:cubicBezTo>
                  <a:pt x="3391024" y="1171426"/>
                  <a:pt x="3528184" y="1231116"/>
                  <a:pt x="3612004" y="1271756"/>
                </a:cubicBezTo>
                <a:cubicBezTo>
                  <a:pt x="3695824" y="1312396"/>
                  <a:pt x="3722494" y="1327636"/>
                  <a:pt x="3787264" y="1401296"/>
                </a:cubicBezTo>
                <a:cubicBezTo>
                  <a:pt x="3852034" y="1474956"/>
                  <a:pt x="3949824" y="1591796"/>
                  <a:pt x="4000624" y="1713716"/>
                </a:cubicBezTo>
                <a:cubicBezTo>
                  <a:pt x="4051424" y="1835636"/>
                  <a:pt x="4102224" y="2012166"/>
                  <a:pt x="4092064" y="2132816"/>
                </a:cubicBezTo>
                <a:cubicBezTo>
                  <a:pt x="4081904" y="2253466"/>
                  <a:pt x="3991734" y="2363956"/>
                  <a:pt x="3939664" y="2437616"/>
                </a:cubicBezTo>
                <a:cubicBezTo>
                  <a:pt x="3887594" y="2511276"/>
                  <a:pt x="3879974" y="2537946"/>
                  <a:pt x="3779644" y="2574776"/>
                </a:cubicBezTo>
                <a:cubicBezTo>
                  <a:pt x="3679314" y="2611606"/>
                  <a:pt x="3469764" y="2653516"/>
                  <a:pt x="3337684" y="2658596"/>
                </a:cubicBezTo>
                <a:cubicBezTo>
                  <a:pt x="3205604" y="2663676"/>
                  <a:pt x="3117974" y="2617956"/>
                  <a:pt x="2987164" y="2605256"/>
                </a:cubicBezTo>
                <a:cubicBezTo>
                  <a:pt x="2856354" y="2592556"/>
                  <a:pt x="2735704" y="2582396"/>
                  <a:pt x="2552824" y="2582396"/>
                </a:cubicBezTo>
                <a:cubicBezTo>
                  <a:pt x="2369944" y="2582396"/>
                  <a:pt x="2093084" y="2592556"/>
                  <a:pt x="1889884" y="2605256"/>
                </a:cubicBezTo>
                <a:cubicBezTo>
                  <a:pt x="1686684" y="2617956"/>
                  <a:pt x="1508884" y="2637006"/>
                  <a:pt x="1333624" y="2658596"/>
                </a:cubicBezTo>
                <a:cubicBezTo>
                  <a:pt x="1158364" y="2680186"/>
                  <a:pt x="988184" y="2729716"/>
                  <a:pt x="838324" y="2734796"/>
                </a:cubicBezTo>
                <a:cubicBezTo>
                  <a:pt x="688464" y="2739876"/>
                  <a:pt x="556384" y="2727176"/>
                  <a:pt x="434464" y="2689076"/>
                </a:cubicBezTo>
                <a:cubicBezTo>
                  <a:pt x="312544" y="2650976"/>
                  <a:pt x="179194" y="2601446"/>
                  <a:pt x="106804" y="2506196"/>
                </a:cubicBezTo>
                <a:cubicBezTo>
                  <a:pt x="34414" y="2410946"/>
                  <a:pt x="-2416" y="2221716"/>
                  <a:pt x="124" y="2117576"/>
                </a:cubicBezTo>
                <a:cubicBezTo>
                  <a:pt x="2664" y="2013436"/>
                  <a:pt x="62354" y="1942316"/>
                  <a:pt x="122044" y="1881356"/>
                </a:cubicBezTo>
                <a:cubicBezTo>
                  <a:pt x="181734" y="1820396"/>
                  <a:pt x="276984" y="1781026"/>
                  <a:pt x="358264" y="1751816"/>
                </a:cubicBezTo>
                <a:cubicBezTo>
                  <a:pt x="439544" y="1722606"/>
                  <a:pt x="580514" y="1755626"/>
                  <a:pt x="602104" y="1660376"/>
                </a:cubicBezTo>
                <a:cubicBezTo>
                  <a:pt x="623694" y="1565126"/>
                  <a:pt x="495424" y="1346686"/>
                  <a:pt x="487804" y="1180316"/>
                </a:cubicBezTo>
                <a:cubicBezTo>
                  <a:pt x="480184" y="1013946"/>
                  <a:pt x="497964" y="817096"/>
                  <a:pt x="556384" y="662156"/>
                </a:cubicBezTo>
                <a:cubicBezTo>
                  <a:pt x="614804" y="507216"/>
                  <a:pt x="712594" y="356086"/>
                  <a:pt x="838324" y="250676"/>
                </a:cubicBezTo>
                <a:cubicBezTo>
                  <a:pt x="964054" y="145266"/>
                  <a:pt x="1162174" y="69066"/>
                  <a:pt x="1310764" y="29696"/>
                </a:cubicBezTo>
                <a:cubicBezTo>
                  <a:pt x="1385059" y="10011"/>
                  <a:pt x="1458402" y="1439"/>
                  <a:pt x="1528887" y="169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  <p:sp>
        <p:nvSpPr>
          <p:cNvPr id="9" name="图片占位符 8"/>
          <p:cNvSpPr>
            <a:spLocks noGrp="1"/>
          </p:cNvSpPr>
          <p:nvPr>
            <p:ph type="pic" idx="11"/>
          </p:nvPr>
        </p:nvSpPr>
        <p:spPr>
          <a:xfrm>
            <a:off x="6700426" y="2035325"/>
            <a:ext cx="4093371" cy="2735863"/>
          </a:xfrm>
          <a:custGeom>
            <a:avLst/>
            <a:gdLst/>
            <a:ahLst/>
            <a:cxnLst/>
            <a:rect l="l" t="t" r="r" b="b"/>
            <a:pathLst>
              <a:path w="4093371" h="2735863">
                <a:moveTo>
                  <a:pt x="1528887" y="169"/>
                </a:moveTo>
                <a:cubicBezTo>
                  <a:pt x="1599372" y="-1101"/>
                  <a:pt x="1666999" y="4931"/>
                  <a:pt x="1729864" y="14456"/>
                </a:cubicBezTo>
                <a:cubicBezTo>
                  <a:pt x="1855594" y="33506"/>
                  <a:pt x="1954654" y="84306"/>
                  <a:pt x="2065144" y="143996"/>
                </a:cubicBezTo>
                <a:cubicBezTo>
                  <a:pt x="2175634" y="203686"/>
                  <a:pt x="2303904" y="281156"/>
                  <a:pt x="2392804" y="372596"/>
                </a:cubicBezTo>
                <a:cubicBezTo>
                  <a:pt x="2481704" y="464036"/>
                  <a:pt x="2541394" y="584686"/>
                  <a:pt x="2598544" y="692636"/>
                </a:cubicBezTo>
                <a:cubicBezTo>
                  <a:pt x="2655694" y="800586"/>
                  <a:pt x="2702684" y="935206"/>
                  <a:pt x="2735704" y="1020296"/>
                </a:cubicBezTo>
                <a:cubicBezTo>
                  <a:pt x="2768724" y="1105386"/>
                  <a:pt x="2757294" y="1175236"/>
                  <a:pt x="2796664" y="1203176"/>
                </a:cubicBezTo>
                <a:cubicBezTo>
                  <a:pt x="2836034" y="1231116"/>
                  <a:pt x="2971924" y="1187936"/>
                  <a:pt x="2971924" y="1187936"/>
                </a:cubicBezTo>
                <a:cubicBezTo>
                  <a:pt x="3053204" y="1180316"/>
                  <a:pt x="3177664" y="1143486"/>
                  <a:pt x="3284344" y="1157456"/>
                </a:cubicBezTo>
                <a:cubicBezTo>
                  <a:pt x="3391024" y="1171426"/>
                  <a:pt x="3528184" y="1231116"/>
                  <a:pt x="3612004" y="1271756"/>
                </a:cubicBezTo>
                <a:cubicBezTo>
                  <a:pt x="3695824" y="1312396"/>
                  <a:pt x="3722494" y="1327636"/>
                  <a:pt x="3787264" y="1401296"/>
                </a:cubicBezTo>
                <a:cubicBezTo>
                  <a:pt x="3852034" y="1474956"/>
                  <a:pt x="3949824" y="1591796"/>
                  <a:pt x="4000624" y="1713716"/>
                </a:cubicBezTo>
                <a:cubicBezTo>
                  <a:pt x="4051424" y="1835636"/>
                  <a:pt x="4102224" y="2012166"/>
                  <a:pt x="4092064" y="2132816"/>
                </a:cubicBezTo>
                <a:cubicBezTo>
                  <a:pt x="4081904" y="2253466"/>
                  <a:pt x="3991734" y="2363956"/>
                  <a:pt x="3939664" y="2437616"/>
                </a:cubicBezTo>
                <a:cubicBezTo>
                  <a:pt x="3887594" y="2511276"/>
                  <a:pt x="3879974" y="2537946"/>
                  <a:pt x="3779644" y="2574776"/>
                </a:cubicBezTo>
                <a:cubicBezTo>
                  <a:pt x="3679314" y="2611606"/>
                  <a:pt x="3469764" y="2653516"/>
                  <a:pt x="3337684" y="2658596"/>
                </a:cubicBezTo>
                <a:cubicBezTo>
                  <a:pt x="3205604" y="2663676"/>
                  <a:pt x="3117974" y="2617956"/>
                  <a:pt x="2987164" y="2605256"/>
                </a:cubicBezTo>
                <a:cubicBezTo>
                  <a:pt x="2856354" y="2592556"/>
                  <a:pt x="2735704" y="2582396"/>
                  <a:pt x="2552824" y="2582396"/>
                </a:cubicBezTo>
                <a:cubicBezTo>
                  <a:pt x="2369944" y="2582396"/>
                  <a:pt x="2093084" y="2592556"/>
                  <a:pt x="1889884" y="2605256"/>
                </a:cubicBezTo>
                <a:cubicBezTo>
                  <a:pt x="1686684" y="2617956"/>
                  <a:pt x="1508884" y="2637006"/>
                  <a:pt x="1333624" y="2658596"/>
                </a:cubicBezTo>
                <a:cubicBezTo>
                  <a:pt x="1158364" y="2680186"/>
                  <a:pt x="988184" y="2729716"/>
                  <a:pt x="838324" y="2734796"/>
                </a:cubicBezTo>
                <a:cubicBezTo>
                  <a:pt x="688464" y="2739876"/>
                  <a:pt x="556384" y="2727176"/>
                  <a:pt x="434464" y="2689076"/>
                </a:cubicBezTo>
                <a:cubicBezTo>
                  <a:pt x="312544" y="2650976"/>
                  <a:pt x="179194" y="2601446"/>
                  <a:pt x="106804" y="2506196"/>
                </a:cubicBezTo>
                <a:cubicBezTo>
                  <a:pt x="34414" y="2410946"/>
                  <a:pt x="-2416" y="2221716"/>
                  <a:pt x="124" y="2117576"/>
                </a:cubicBezTo>
                <a:cubicBezTo>
                  <a:pt x="2664" y="2013436"/>
                  <a:pt x="62354" y="1942316"/>
                  <a:pt x="122044" y="1881356"/>
                </a:cubicBezTo>
                <a:cubicBezTo>
                  <a:pt x="181734" y="1820396"/>
                  <a:pt x="276984" y="1781026"/>
                  <a:pt x="358264" y="1751816"/>
                </a:cubicBezTo>
                <a:cubicBezTo>
                  <a:pt x="439544" y="1722606"/>
                  <a:pt x="580514" y="1755626"/>
                  <a:pt x="602104" y="1660376"/>
                </a:cubicBezTo>
                <a:cubicBezTo>
                  <a:pt x="623694" y="1565126"/>
                  <a:pt x="495424" y="1346686"/>
                  <a:pt x="487804" y="1180316"/>
                </a:cubicBezTo>
                <a:cubicBezTo>
                  <a:pt x="480184" y="1013946"/>
                  <a:pt x="497964" y="817096"/>
                  <a:pt x="556384" y="662156"/>
                </a:cubicBezTo>
                <a:cubicBezTo>
                  <a:pt x="614804" y="507216"/>
                  <a:pt x="712594" y="356086"/>
                  <a:pt x="838324" y="250676"/>
                </a:cubicBezTo>
                <a:cubicBezTo>
                  <a:pt x="964054" y="145266"/>
                  <a:pt x="1162174" y="69066"/>
                  <a:pt x="1310764" y="29696"/>
                </a:cubicBezTo>
                <a:cubicBezTo>
                  <a:pt x="1385059" y="10011"/>
                  <a:pt x="1458402" y="1439"/>
                  <a:pt x="1528887" y="169"/>
                </a:cubicBezTo>
                <a:close/>
              </a:path>
            </a:pathLst>
          </a:custGeom>
        </p:spPr>
        <p:txBody>
          <a:bodyPr wrap="square"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6"/>
          <a:stretch/>
        </p:blipFill>
        <p:spPr>
          <a:xfrm>
            <a:off x="0" y="0"/>
            <a:ext cx="12027737" cy="66915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368203" y="1258631"/>
            <a:ext cx="559528" cy="531170"/>
          </a:xfrm>
          <a:custGeom>
            <a:avLst/>
            <a:gdLst/>
            <a:ahLst/>
            <a:cxnLst/>
            <a:rect l="0" t="0" r="r" b="b"/>
            <a:pathLst>
              <a:path w="559528" h="531170">
                <a:moveTo>
                  <a:pt x="549070" y="366324"/>
                </a:moveTo>
                <a:cubicBezTo>
                  <a:pt x="512465" y="337542"/>
                  <a:pt x="423568" y="282593"/>
                  <a:pt x="439256" y="230261"/>
                </a:cubicBezTo>
                <a:cubicBezTo>
                  <a:pt x="454943" y="183162"/>
                  <a:pt x="483704" y="138680"/>
                  <a:pt x="499392" y="91581"/>
                </a:cubicBezTo>
                <a:cubicBezTo>
                  <a:pt x="502006" y="81115"/>
                  <a:pt x="494163" y="70648"/>
                  <a:pt x="483704" y="75881"/>
                </a:cubicBezTo>
                <a:cubicBezTo>
                  <a:pt x="457558" y="83731"/>
                  <a:pt x="428797" y="94198"/>
                  <a:pt x="402651" y="104664"/>
                </a:cubicBezTo>
                <a:cubicBezTo>
                  <a:pt x="381734" y="112514"/>
                  <a:pt x="339900" y="138680"/>
                  <a:pt x="318983" y="136063"/>
                </a:cubicBezTo>
                <a:cubicBezTo>
                  <a:pt x="274535" y="130830"/>
                  <a:pt x="219628" y="39249"/>
                  <a:pt x="190867" y="7850"/>
                </a:cubicBezTo>
                <a:cubicBezTo>
                  <a:pt x="183023" y="0"/>
                  <a:pt x="172565" y="5233"/>
                  <a:pt x="169950" y="15700"/>
                </a:cubicBezTo>
                <a:cubicBezTo>
                  <a:pt x="164721" y="78498"/>
                  <a:pt x="164721" y="138680"/>
                  <a:pt x="172565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2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9" y="468372"/>
                  <a:pt x="198711" y="436972"/>
                  <a:pt x="248389" y="402957"/>
                </a:cubicBezTo>
                <a:cubicBezTo>
                  <a:pt x="261462" y="442206"/>
                  <a:pt x="277149" y="481455"/>
                  <a:pt x="292837" y="520704"/>
                </a:cubicBezTo>
                <a:cubicBezTo>
                  <a:pt x="298066" y="531170"/>
                  <a:pt x="313754" y="525937"/>
                  <a:pt x="316369" y="515470"/>
                </a:cubicBezTo>
                <a:cubicBezTo>
                  <a:pt x="332056" y="465755"/>
                  <a:pt x="347744" y="413423"/>
                  <a:pt x="363432" y="363708"/>
                </a:cubicBezTo>
                <a:cubicBezTo>
                  <a:pt x="423568" y="382024"/>
                  <a:pt x="481089" y="389874"/>
                  <a:pt x="543840" y="389874"/>
                </a:cubicBezTo>
                <a:cubicBezTo>
                  <a:pt x="556913" y="389874"/>
                  <a:pt x="559528" y="371557"/>
                  <a:pt x="549070" y="366324"/>
                </a:cubicBezTo>
                <a:close/>
                <a:moveTo>
                  <a:pt x="447099" y="154379"/>
                </a:moveTo>
                <a:cubicBezTo>
                  <a:pt x="436641" y="146530"/>
                  <a:pt x="426183" y="136063"/>
                  <a:pt x="413109" y="128213"/>
                </a:cubicBezTo>
                <a:cubicBezTo>
                  <a:pt x="431412" y="120364"/>
                  <a:pt x="449714" y="115130"/>
                  <a:pt x="468016" y="107281"/>
                </a:cubicBezTo>
                <a:cubicBezTo>
                  <a:pt x="460173" y="122980"/>
                  <a:pt x="454943" y="138680"/>
                  <a:pt x="447099" y="154379"/>
                </a:cubicBezTo>
                <a:close/>
                <a:moveTo>
                  <a:pt x="376505" y="141296"/>
                </a:moveTo>
                <a:cubicBezTo>
                  <a:pt x="384349" y="138680"/>
                  <a:pt x="394807" y="133447"/>
                  <a:pt x="402651" y="130830"/>
                </a:cubicBezTo>
                <a:cubicBezTo>
                  <a:pt x="415724" y="143913"/>
                  <a:pt x="428797" y="154379"/>
                  <a:pt x="441870" y="167462"/>
                </a:cubicBezTo>
                <a:cubicBezTo>
                  <a:pt x="439256" y="172696"/>
                  <a:pt x="436641" y="180545"/>
                  <a:pt x="434026" y="188395"/>
                </a:cubicBezTo>
                <a:cubicBezTo>
                  <a:pt x="413109" y="175312"/>
                  <a:pt x="392193" y="159613"/>
                  <a:pt x="373890" y="141296"/>
                </a:cubicBezTo>
                <a:cubicBezTo>
                  <a:pt x="376505" y="141296"/>
                  <a:pt x="376505" y="141296"/>
                  <a:pt x="376505" y="141296"/>
                </a:cubicBezTo>
                <a:close/>
                <a:moveTo>
                  <a:pt x="360817" y="146530"/>
                </a:moveTo>
                <a:cubicBezTo>
                  <a:pt x="379119" y="170079"/>
                  <a:pt x="400036" y="188395"/>
                  <a:pt x="426183" y="201478"/>
                </a:cubicBezTo>
                <a:cubicBezTo>
                  <a:pt x="423568" y="209328"/>
                  <a:pt x="418339" y="217178"/>
                  <a:pt x="413109" y="225028"/>
                </a:cubicBezTo>
                <a:cubicBezTo>
                  <a:pt x="402651" y="217178"/>
                  <a:pt x="389578" y="209328"/>
                  <a:pt x="379119" y="198862"/>
                </a:cubicBezTo>
                <a:cubicBezTo>
                  <a:pt x="360817" y="185779"/>
                  <a:pt x="342515" y="172696"/>
                  <a:pt x="326827" y="159613"/>
                </a:cubicBezTo>
                <a:cubicBezTo>
                  <a:pt x="337286" y="156996"/>
                  <a:pt x="350359" y="151763"/>
                  <a:pt x="360817" y="146530"/>
                </a:cubicBezTo>
                <a:close/>
                <a:moveTo>
                  <a:pt x="117658" y="452672"/>
                </a:moveTo>
                <a:cubicBezTo>
                  <a:pt x="125502" y="442206"/>
                  <a:pt x="130731" y="429123"/>
                  <a:pt x="138575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2" y="429123"/>
                </a:moveTo>
                <a:cubicBezTo>
                  <a:pt x="162106" y="426506"/>
                  <a:pt x="162106" y="423889"/>
                  <a:pt x="159492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9" y="400340"/>
                  <a:pt x="149033" y="395107"/>
                  <a:pt x="154262" y="387257"/>
                </a:cubicBezTo>
                <a:cubicBezTo>
                  <a:pt x="159492" y="392490"/>
                  <a:pt x="164721" y="397723"/>
                  <a:pt x="172565" y="402957"/>
                </a:cubicBezTo>
                <a:cubicBezTo>
                  <a:pt x="175179" y="408190"/>
                  <a:pt x="180409" y="410806"/>
                  <a:pt x="183023" y="413423"/>
                </a:cubicBezTo>
                <a:cubicBezTo>
                  <a:pt x="175179" y="418656"/>
                  <a:pt x="167335" y="423889"/>
                  <a:pt x="159492" y="429123"/>
                </a:cubicBezTo>
                <a:close/>
                <a:moveTo>
                  <a:pt x="193482" y="408190"/>
                </a:moveTo>
                <a:cubicBezTo>
                  <a:pt x="188252" y="402957"/>
                  <a:pt x="180409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8" y="368941"/>
                  <a:pt x="201325" y="382024"/>
                  <a:pt x="219628" y="389874"/>
                </a:cubicBezTo>
                <a:cubicBezTo>
                  <a:pt x="209169" y="397723"/>
                  <a:pt x="201325" y="402957"/>
                  <a:pt x="193482" y="408190"/>
                </a:cubicBezTo>
                <a:close/>
                <a:moveTo>
                  <a:pt x="248389" y="371557"/>
                </a:moveTo>
                <a:cubicBezTo>
                  <a:pt x="240545" y="376791"/>
                  <a:pt x="235316" y="379407"/>
                  <a:pt x="227472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9" y="332308"/>
                </a:cubicBezTo>
                <a:cubicBezTo>
                  <a:pt x="183023" y="329692"/>
                  <a:pt x="183023" y="321842"/>
                  <a:pt x="180409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8" y="313992"/>
                  <a:pt x="253618" y="368941"/>
                </a:cubicBezTo>
                <a:cubicBezTo>
                  <a:pt x="251003" y="368941"/>
                  <a:pt x="251003" y="368941"/>
                  <a:pt x="248389" y="371557"/>
                </a:cubicBezTo>
                <a:close/>
                <a:moveTo>
                  <a:pt x="303296" y="476221"/>
                </a:moveTo>
                <a:cubicBezTo>
                  <a:pt x="290222" y="444822"/>
                  <a:pt x="279764" y="413423"/>
                  <a:pt x="269306" y="382024"/>
                </a:cubicBezTo>
                <a:cubicBezTo>
                  <a:pt x="284993" y="395107"/>
                  <a:pt x="303296" y="408190"/>
                  <a:pt x="318983" y="421273"/>
                </a:cubicBezTo>
                <a:cubicBezTo>
                  <a:pt x="313754" y="439589"/>
                  <a:pt x="308525" y="457905"/>
                  <a:pt x="303296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2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9" y="266893"/>
                  <a:pt x="253618" y="327075"/>
                  <a:pt x="329442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1" y="316609"/>
                  <a:pt x="196096" y="261660"/>
                  <a:pt x="125502" y="211945"/>
                </a:cubicBezTo>
                <a:cubicBezTo>
                  <a:pt x="138575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8" y="219794"/>
                </a:cubicBezTo>
                <a:cubicBezTo>
                  <a:pt x="237930" y="264277"/>
                  <a:pt x="290222" y="306142"/>
                  <a:pt x="342515" y="348008"/>
                </a:cubicBezTo>
                <a:cubicBezTo>
                  <a:pt x="339900" y="358474"/>
                  <a:pt x="337286" y="368941"/>
                  <a:pt x="332056" y="376791"/>
                </a:cubicBezTo>
                <a:close/>
                <a:moveTo>
                  <a:pt x="360817" y="334925"/>
                </a:moveTo>
                <a:cubicBezTo>
                  <a:pt x="355588" y="332308"/>
                  <a:pt x="350359" y="334925"/>
                  <a:pt x="347744" y="337542"/>
                </a:cubicBezTo>
                <a:cubicBezTo>
                  <a:pt x="295452" y="293059"/>
                  <a:pt x="240545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6" y="327075"/>
                  <a:pt x="410495" y="348008"/>
                </a:cubicBezTo>
                <a:cubicBezTo>
                  <a:pt x="392193" y="345391"/>
                  <a:pt x="376505" y="340158"/>
                  <a:pt x="360817" y="334925"/>
                </a:cubicBezTo>
                <a:close/>
                <a:moveTo>
                  <a:pt x="436641" y="355858"/>
                </a:moveTo>
                <a:cubicBezTo>
                  <a:pt x="439256" y="353241"/>
                  <a:pt x="439256" y="350625"/>
                  <a:pt x="436641" y="348008"/>
                </a:cubicBezTo>
                <a:cubicBezTo>
                  <a:pt x="400036" y="311376"/>
                  <a:pt x="355588" y="285210"/>
                  <a:pt x="316369" y="256427"/>
                </a:cubicBezTo>
                <a:cubicBezTo>
                  <a:pt x="274535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9" y="193628"/>
                  <a:pt x="371276" y="277360"/>
                  <a:pt x="465402" y="358474"/>
                </a:cubicBezTo>
                <a:cubicBezTo>
                  <a:pt x="454943" y="358474"/>
                  <a:pt x="447099" y="355858"/>
                  <a:pt x="436641" y="355858"/>
                </a:cubicBezTo>
                <a:close/>
                <a:moveTo>
                  <a:pt x="491548" y="361091"/>
                </a:moveTo>
                <a:cubicBezTo>
                  <a:pt x="397422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1" y="88964"/>
                  <a:pt x="253618" y="112514"/>
                </a:cubicBezTo>
                <a:cubicBezTo>
                  <a:pt x="264076" y="128213"/>
                  <a:pt x="282379" y="156996"/>
                  <a:pt x="303296" y="162229"/>
                </a:cubicBezTo>
                <a:cubicBezTo>
                  <a:pt x="305910" y="162229"/>
                  <a:pt x="305910" y="162229"/>
                  <a:pt x="308525" y="162229"/>
                </a:cubicBezTo>
                <a:cubicBezTo>
                  <a:pt x="329442" y="177929"/>
                  <a:pt x="350359" y="196245"/>
                  <a:pt x="368661" y="211945"/>
                </a:cubicBezTo>
                <a:cubicBezTo>
                  <a:pt x="381734" y="219794"/>
                  <a:pt x="392193" y="232877"/>
                  <a:pt x="405266" y="240727"/>
                </a:cubicBezTo>
                <a:cubicBezTo>
                  <a:pt x="405266" y="243344"/>
                  <a:pt x="402651" y="245960"/>
                  <a:pt x="402651" y="245960"/>
                </a:cubicBezTo>
                <a:cubicBezTo>
                  <a:pt x="400036" y="251194"/>
                  <a:pt x="400036" y="259043"/>
                  <a:pt x="405266" y="261660"/>
                </a:cubicBezTo>
                <a:cubicBezTo>
                  <a:pt x="436641" y="298293"/>
                  <a:pt x="470631" y="332308"/>
                  <a:pt x="507236" y="363708"/>
                </a:cubicBezTo>
                <a:cubicBezTo>
                  <a:pt x="502006" y="363708"/>
                  <a:pt x="496777" y="361091"/>
                  <a:pt x="491548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69912" y="1384681"/>
            <a:ext cx="559527" cy="531170"/>
          </a:xfrm>
          <a:custGeom>
            <a:avLst/>
            <a:gdLst/>
            <a:ahLst/>
            <a:cxnLst/>
            <a:rect l="0" t="0" r="r" b="b"/>
            <a:pathLst>
              <a:path w="559527" h="531170">
                <a:moveTo>
                  <a:pt x="549069" y="366324"/>
                </a:moveTo>
                <a:cubicBezTo>
                  <a:pt x="512464" y="337542"/>
                  <a:pt x="423567" y="282593"/>
                  <a:pt x="439255" y="230261"/>
                </a:cubicBezTo>
                <a:cubicBezTo>
                  <a:pt x="454943" y="183162"/>
                  <a:pt x="483703" y="138680"/>
                  <a:pt x="499391" y="91581"/>
                </a:cubicBezTo>
                <a:cubicBezTo>
                  <a:pt x="502006" y="81115"/>
                  <a:pt x="494162" y="70648"/>
                  <a:pt x="483703" y="75881"/>
                </a:cubicBezTo>
                <a:cubicBezTo>
                  <a:pt x="457557" y="83731"/>
                  <a:pt x="428796" y="94198"/>
                  <a:pt x="402650" y="104664"/>
                </a:cubicBezTo>
                <a:cubicBezTo>
                  <a:pt x="381733" y="112514"/>
                  <a:pt x="339900" y="138680"/>
                  <a:pt x="318983" y="136063"/>
                </a:cubicBezTo>
                <a:cubicBezTo>
                  <a:pt x="274534" y="130830"/>
                  <a:pt x="219627" y="39249"/>
                  <a:pt x="190867" y="7850"/>
                </a:cubicBezTo>
                <a:cubicBezTo>
                  <a:pt x="183023" y="0"/>
                  <a:pt x="172564" y="5233"/>
                  <a:pt x="169950" y="15700"/>
                </a:cubicBezTo>
                <a:cubicBezTo>
                  <a:pt x="164721" y="78498"/>
                  <a:pt x="164721" y="138680"/>
                  <a:pt x="172564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1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8" y="468372"/>
                  <a:pt x="198711" y="436972"/>
                  <a:pt x="248388" y="402957"/>
                </a:cubicBezTo>
                <a:cubicBezTo>
                  <a:pt x="261461" y="442206"/>
                  <a:pt x="277149" y="481455"/>
                  <a:pt x="292837" y="520704"/>
                </a:cubicBezTo>
                <a:cubicBezTo>
                  <a:pt x="298066" y="531170"/>
                  <a:pt x="313753" y="525937"/>
                  <a:pt x="316368" y="515470"/>
                </a:cubicBezTo>
                <a:cubicBezTo>
                  <a:pt x="332056" y="465755"/>
                  <a:pt x="347743" y="413423"/>
                  <a:pt x="363431" y="363708"/>
                </a:cubicBezTo>
                <a:cubicBezTo>
                  <a:pt x="423567" y="382024"/>
                  <a:pt x="481089" y="389874"/>
                  <a:pt x="543839" y="389874"/>
                </a:cubicBezTo>
                <a:cubicBezTo>
                  <a:pt x="556912" y="389874"/>
                  <a:pt x="559527" y="371557"/>
                  <a:pt x="549069" y="366324"/>
                </a:cubicBezTo>
                <a:close/>
                <a:moveTo>
                  <a:pt x="447099" y="154379"/>
                </a:moveTo>
                <a:cubicBezTo>
                  <a:pt x="436640" y="146530"/>
                  <a:pt x="426182" y="136063"/>
                  <a:pt x="413109" y="128213"/>
                </a:cubicBezTo>
                <a:cubicBezTo>
                  <a:pt x="431411" y="120364"/>
                  <a:pt x="449713" y="115130"/>
                  <a:pt x="468016" y="107281"/>
                </a:cubicBezTo>
                <a:cubicBezTo>
                  <a:pt x="460172" y="122980"/>
                  <a:pt x="454943" y="138680"/>
                  <a:pt x="447099" y="154379"/>
                </a:cubicBezTo>
                <a:close/>
                <a:moveTo>
                  <a:pt x="376504" y="141296"/>
                </a:moveTo>
                <a:cubicBezTo>
                  <a:pt x="384348" y="138680"/>
                  <a:pt x="394806" y="133447"/>
                  <a:pt x="402650" y="130830"/>
                </a:cubicBezTo>
                <a:cubicBezTo>
                  <a:pt x="415723" y="143913"/>
                  <a:pt x="428796" y="154379"/>
                  <a:pt x="441869" y="167462"/>
                </a:cubicBezTo>
                <a:cubicBezTo>
                  <a:pt x="439255" y="172696"/>
                  <a:pt x="436640" y="180545"/>
                  <a:pt x="434026" y="188395"/>
                </a:cubicBezTo>
                <a:cubicBezTo>
                  <a:pt x="413109" y="175312"/>
                  <a:pt x="392192" y="159613"/>
                  <a:pt x="373890" y="141296"/>
                </a:cubicBezTo>
                <a:cubicBezTo>
                  <a:pt x="376504" y="141296"/>
                  <a:pt x="376504" y="141296"/>
                  <a:pt x="376504" y="141296"/>
                </a:cubicBezTo>
                <a:close/>
                <a:moveTo>
                  <a:pt x="360816" y="146530"/>
                </a:moveTo>
                <a:cubicBezTo>
                  <a:pt x="379119" y="170079"/>
                  <a:pt x="400036" y="188395"/>
                  <a:pt x="426182" y="201478"/>
                </a:cubicBezTo>
                <a:cubicBezTo>
                  <a:pt x="423567" y="209328"/>
                  <a:pt x="418338" y="217178"/>
                  <a:pt x="413109" y="225028"/>
                </a:cubicBezTo>
                <a:cubicBezTo>
                  <a:pt x="402650" y="217178"/>
                  <a:pt x="389577" y="209328"/>
                  <a:pt x="379119" y="198862"/>
                </a:cubicBezTo>
                <a:cubicBezTo>
                  <a:pt x="360816" y="185779"/>
                  <a:pt x="342514" y="172696"/>
                  <a:pt x="326827" y="159613"/>
                </a:cubicBezTo>
                <a:cubicBezTo>
                  <a:pt x="337285" y="156996"/>
                  <a:pt x="350358" y="151763"/>
                  <a:pt x="360816" y="146530"/>
                </a:cubicBezTo>
                <a:close/>
                <a:moveTo>
                  <a:pt x="117658" y="452672"/>
                </a:moveTo>
                <a:cubicBezTo>
                  <a:pt x="125501" y="442206"/>
                  <a:pt x="130731" y="429123"/>
                  <a:pt x="138574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1" y="429123"/>
                </a:moveTo>
                <a:cubicBezTo>
                  <a:pt x="162106" y="426506"/>
                  <a:pt x="162106" y="423889"/>
                  <a:pt x="159491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8" y="400340"/>
                  <a:pt x="149033" y="395107"/>
                  <a:pt x="154262" y="387257"/>
                </a:cubicBezTo>
                <a:cubicBezTo>
                  <a:pt x="159491" y="392490"/>
                  <a:pt x="164721" y="397723"/>
                  <a:pt x="172564" y="402957"/>
                </a:cubicBezTo>
                <a:cubicBezTo>
                  <a:pt x="175179" y="408190"/>
                  <a:pt x="180408" y="410806"/>
                  <a:pt x="183023" y="413423"/>
                </a:cubicBezTo>
                <a:cubicBezTo>
                  <a:pt x="175179" y="418656"/>
                  <a:pt x="167335" y="423889"/>
                  <a:pt x="159491" y="429123"/>
                </a:cubicBezTo>
                <a:close/>
                <a:moveTo>
                  <a:pt x="193481" y="408190"/>
                </a:moveTo>
                <a:cubicBezTo>
                  <a:pt x="188252" y="402957"/>
                  <a:pt x="180408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7" y="368941"/>
                  <a:pt x="201325" y="382024"/>
                  <a:pt x="219627" y="389874"/>
                </a:cubicBezTo>
                <a:cubicBezTo>
                  <a:pt x="209169" y="397723"/>
                  <a:pt x="201325" y="402957"/>
                  <a:pt x="193481" y="408190"/>
                </a:cubicBezTo>
                <a:close/>
                <a:moveTo>
                  <a:pt x="248388" y="371557"/>
                </a:moveTo>
                <a:cubicBezTo>
                  <a:pt x="240544" y="376791"/>
                  <a:pt x="235315" y="379407"/>
                  <a:pt x="227471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8" y="332308"/>
                </a:cubicBezTo>
                <a:cubicBezTo>
                  <a:pt x="183023" y="329692"/>
                  <a:pt x="183023" y="321842"/>
                  <a:pt x="180408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7" y="313992"/>
                  <a:pt x="253617" y="368941"/>
                </a:cubicBezTo>
                <a:cubicBezTo>
                  <a:pt x="251003" y="368941"/>
                  <a:pt x="251003" y="368941"/>
                  <a:pt x="248388" y="371557"/>
                </a:cubicBezTo>
                <a:close/>
                <a:moveTo>
                  <a:pt x="303295" y="476221"/>
                </a:moveTo>
                <a:cubicBezTo>
                  <a:pt x="290222" y="444822"/>
                  <a:pt x="279764" y="413423"/>
                  <a:pt x="269305" y="382024"/>
                </a:cubicBezTo>
                <a:cubicBezTo>
                  <a:pt x="284993" y="395107"/>
                  <a:pt x="303295" y="408190"/>
                  <a:pt x="318983" y="421273"/>
                </a:cubicBezTo>
                <a:cubicBezTo>
                  <a:pt x="313753" y="439589"/>
                  <a:pt x="308524" y="457905"/>
                  <a:pt x="303295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1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8" y="266893"/>
                  <a:pt x="253617" y="327075"/>
                  <a:pt x="329441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0" y="316609"/>
                  <a:pt x="196096" y="261660"/>
                  <a:pt x="125501" y="211945"/>
                </a:cubicBezTo>
                <a:cubicBezTo>
                  <a:pt x="138574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7" y="219794"/>
                </a:cubicBezTo>
                <a:cubicBezTo>
                  <a:pt x="237930" y="264277"/>
                  <a:pt x="290222" y="306142"/>
                  <a:pt x="342514" y="348008"/>
                </a:cubicBezTo>
                <a:cubicBezTo>
                  <a:pt x="339900" y="358474"/>
                  <a:pt x="337285" y="368941"/>
                  <a:pt x="332056" y="376791"/>
                </a:cubicBezTo>
                <a:close/>
                <a:moveTo>
                  <a:pt x="360816" y="334925"/>
                </a:moveTo>
                <a:cubicBezTo>
                  <a:pt x="355587" y="332308"/>
                  <a:pt x="350358" y="334925"/>
                  <a:pt x="347743" y="337542"/>
                </a:cubicBezTo>
                <a:cubicBezTo>
                  <a:pt x="295451" y="293059"/>
                  <a:pt x="240544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5" y="327075"/>
                  <a:pt x="410494" y="348008"/>
                </a:cubicBezTo>
                <a:cubicBezTo>
                  <a:pt x="392192" y="345391"/>
                  <a:pt x="376504" y="340158"/>
                  <a:pt x="360816" y="334925"/>
                </a:cubicBezTo>
                <a:close/>
                <a:moveTo>
                  <a:pt x="436640" y="355858"/>
                </a:moveTo>
                <a:cubicBezTo>
                  <a:pt x="439255" y="353241"/>
                  <a:pt x="439255" y="350625"/>
                  <a:pt x="436640" y="348008"/>
                </a:cubicBezTo>
                <a:cubicBezTo>
                  <a:pt x="400036" y="311376"/>
                  <a:pt x="355587" y="285210"/>
                  <a:pt x="316368" y="256427"/>
                </a:cubicBezTo>
                <a:cubicBezTo>
                  <a:pt x="274534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8" y="193628"/>
                  <a:pt x="371275" y="277360"/>
                  <a:pt x="465401" y="358474"/>
                </a:cubicBezTo>
                <a:cubicBezTo>
                  <a:pt x="454943" y="358474"/>
                  <a:pt x="447099" y="355858"/>
                  <a:pt x="436640" y="355858"/>
                </a:cubicBezTo>
                <a:close/>
                <a:moveTo>
                  <a:pt x="491547" y="361091"/>
                </a:moveTo>
                <a:cubicBezTo>
                  <a:pt x="397421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0" y="88964"/>
                  <a:pt x="253617" y="112514"/>
                </a:cubicBezTo>
                <a:cubicBezTo>
                  <a:pt x="264076" y="128213"/>
                  <a:pt x="282378" y="156996"/>
                  <a:pt x="303295" y="162229"/>
                </a:cubicBezTo>
                <a:cubicBezTo>
                  <a:pt x="305910" y="162229"/>
                  <a:pt x="305910" y="162229"/>
                  <a:pt x="308524" y="162229"/>
                </a:cubicBezTo>
                <a:cubicBezTo>
                  <a:pt x="329441" y="177929"/>
                  <a:pt x="350358" y="196245"/>
                  <a:pt x="368660" y="211945"/>
                </a:cubicBezTo>
                <a:cubicBezTo>
                  <a:pt x="381733" y="219794"/>
                  <a:pt x="392192" y="232877"/>
                  <a:pt x="405265" y="240727"/>
                </a:cubicBezTo>
                <a:cubicBezTo>
                  <a:pt x="405265" y="243344"/>
                  <a:pt x="402650" y="245960"/>
                  <a:pt x="402650" y="245960"/>
                </a:cubicBezTo>
                <a:cubicBezTo>
                  <a:pt x="400036" y="251194"/>
                  <a:pt x="400036" y="259043"/>
                  <a:pt x="405265" y="261660"/>
                </a:cubicBezTo>
                <a:cubicBezTo>
                  <a:pt x="436640" y="298293"/>
                  <a:pt x="470630" y="332308"/>
                  <a:pt x="507235" y="363708"/>
                </a:cubicBezTo>
                <a:cubicBezTo>
                  <a:pt x="502006" y="363708"/>
                  <a:pt x="496776" y="361091"/>
                  <a:pt x="491547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072054" y="4028186"/>
            <a:ext cx="559527" cy="531170"/>
          </a:xfrm>
          <a:custGeom>
            <a:avLst/>
            <a:gdLst/>
            <a:ahLst/>
            <a:cxnLst/>
            <a:rect l="0" t="0" r="r" b="b"/>
            <a:pathLst>
              <a:path w="559527" h="531170">
                <a:moveTo>
                  <a:pt x="549069" y="366324"/>
                </a:moveTo>
                <a:cubicBezTo>
                  <a:pt x="512464" y="337542"/>
                  <a:pt x="423567" y="282593"/>
                  <a:pt x="439255" y="230261"/>
                </a:cubicBezTo>
                <a:cubicBezTo>
                  <a:pt x="454943" y="183162"/>
                  <a:pt x="483703" y="138680"/>
                  <a:pt x="499391" y="91581"/>
                </a:cubicBezTo>
                <a:cubicBezTo>
                  <a:pt x="502006" y="81115"/>
                  <a:pt x="494162" y="70648"/>
                  <a:pt x="483703" y="75881"/>
                </a:cubicBezTo>
                <a:cubicBezTo>
                  <a:pt x="457557" y="83731"/>
                  <a:pt x="428796" y="94198"/>
                  <a:pt x="402650" y="104664"/>
                </a:cubicBezTo>
                <a:cubicBezTo>
                  <a:pt x="381733" y="112514"/>
                  <a:pt x="339900" y="138680"/>
                  <a:pt x="318983" y="136063"/>
                </a:cubicBezTo>
                <a:cubicBezTo>
                  <a:pt x="274534" y="130830"/>
                  <a:pt x="219627" y="39249"/>
                  <a:pt x="190867" y="7850"/>
                </a:cubicBezTo>
                <a:cubicBezTo>
                  <a:pt x="183023" y="0"/>
                  <a:pt x="172564" y="5233"/>
                  <a:pt x="169950" y="15700"/>
                </a:cubicBezTo>
                <a:cubicBezTo>
                  <a:pt x="164721" y="78498"/>
                  <a:pt x="164721" y="138680"/>
                  <a:pt x="172564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1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8" y="468372"/>
                  <a:pt x="198711" y="436972"/>
                  <a:pt x="248388" y="402957"/>
                </a:cubicBezTo>
                <a:cubicBezTo>
                  <a:pt x="261461" y="442206"/>
                  <a:pt x="277149" y="481455"/>
                  <a:pt x="292837" y="520704"/>
                </a:cubicBezTo>
                <a:cubicBezTo>
                  <a:pt x="298066" y="531170"/>
                  <a:pt x="313753" y="525937"/>
                  <a:pt x="316368" y="515470"/>
                </a:cubicBezTo>
                <a:cubicBezTo>
                  <a:pt x="332056" y="465755"/>
                  <a:pt x="347743" y="413423"/>
                  <a:pt x="363431" y="363708"/>
                </a:cubicBezTo>
                <a:cubicBezTo>
                  <a:pt x="423567" y="382024"/>
                  <a:pt x="481089" y="389874"/>
                  <a:pt x="543839" y="389874"/>
                </a:cubicBezTo>
                <a:cubicBezTo>
                  <a:pt x="556912" y="389874"/>
                  <a:pt x="559527" y="371557"/>
                  <a:pt x="549069" y="366324"/>
                </a:cubicBezTo>
                <a:close/>
                <a:moveTo>
                  <a:pt x="447099" y="154379"/>
                </a:moveTo>
                <a:cubicBezTo>
                  <a:pt x="436640" y="146530"/>
                  <a:pt x="426182" y="136063"/>
                  <a:pt x="413109" y="128213"/>
                </a:cubicBezTo>
                <a:cubicBezTo>
                  <a:pt x="431411" y="120364"/>
                  <a:pt x="449713" y="115130"/>
                  <a:pt x="468016" y="107281"/>
                </a:cubicBezTo>
                <a:cubicBezTo>
                  <a:pt x="460172" y="122980"/>
                  <a:pt x="454943" y="138680"/>
                  <a:pt x="447099" y="154379"/>
                </a:cubicBezTo>
                <a:close/>
                <a:moveTo>
                  <a:pt x="376504" y="141296"/>
                </a:moveTo>
                <a:cubicBezTo>
                  <a:pt x="384348" y="138680"/>
                  <a:pt x="394806" y="133447"/>
                  <a:pt x="402650" y="130830"/>
                </a:cubicBezTo>
                <a:cubicBezTo>
                  <a:pt x="415723" y="143913"/>
                  <a:pt x="428796" y="154379"/>
                  <a:pt x="441869" y="167462"/>
                </a:cubicBezTo>
                <a:cubicBezTo>
                  <a:pt x="439255" y="172696"/>
                  <a:pt x="436640" y="180545"/>
                  <a:pt x="434026" y="188395"/>
                </a:cubicBezTo>
                <a:cubicBezTo>
                  <a:pt x="413109" y="175312"/>
                  <a:pt x="392192" y="159613"/>
                  <a:pt x="373890" y="141296"/>
                </a:cubicBezTo>
                <a:cubicBezTo>
                  <a:pt x="376504" y="141296"/>
                  <a:pt x="376504" y="141296"/>
                  <a:pt x="376504" y="141296"/>
                </a:cubicBezTo>
                <a:close/>
                <a:moveTo>
                  <a:pt x="360816" y="146530"/>
                </a:moveTo>
                <a:cubicBezTo>
                  <a:pt x="379119" y="170079"/>
                  <a:pt x="400036" y="188395"/>
                  <a:pt x="426182" y="201478"/>
                </a:cubicBezTo>
                <a:cubicBezTo>
                  <a:pt x="423567" y="209328"/>
                  <a:pt x="418338" y="217178"/>
                  <a:pt x="413109" y="225028"/>
                </a:cubicBezTo>
                <a:cubicBezTo>
                  <a:pt x="402650" y="217178"/>
                  <a:pt x="389577" y="209328"/>
                  <a:pt x="379119" y="198862"/>
                </a:cubicBezTo>
                <a:cubicBezTo>
                  <a:pt x="360816" y="185779"/>
                  <a:pt x="342514" y="172696"/>
                  <a:pt x="326827" y="159613"/>
                </a:cubicBezTo>
                <a:cubicBezTo>
                  <a:pt x="337285" y="156996"/>
                  <a:pt x="350358" y="151763"/>
                  <a:pt x="360816" y="146530"/>
                </a:cubicBezTo>
                <a:close/>
                <a:moveTo>
                  <a:pt x="117658" y="452672"/>
                </a:moveTo>
                <a:cubicBezTo>
                  <a:pt x="125501" y="442206"/>
                  <a:pt x="130731" y="429123"/>
                  <a:pt x="138574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1" y="429123"/>
                </a:moveTo>
                <a:cubicBezTo>
                  <a:pt x="162106" y="426506"/>
                  <a:pt x="162106" y="423889"/>
                  <a:pt x="159491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8" y="400340"/>
                  <a:pt x="149033" y="395107"/>
                  <a:pt x="154262" y="387257"/>
                </a:cubicBezTo>
                <a:cubicBezTo>
                  <a:pt x="159491" y="392490"/>
                  <a:pt x="164721" y="397723"/>
                  <a:pt x="172564" y="402957"/>
                </a:cubicBezTo>
                <a:cubicBezTo>
                  <a:pt x="175179" y="408190"/>
                  <a:pt x="180408" y="410806"/>
                  <a:pt x="183023" y="413423"/>
                </a:cubicBezTo>
                <a:cubicBezTo>
                  <a:pt x="175179" y="418656"/>
                  <a:pt x="167335" y="423889"/>
                  <a:pt x="159491" y="429123"/>
                </a:cubicBezTo>
                <a:close/>
                <a:moveTo>
                  <a:pt x="193481" y="408190"/>
                </a:moveTo>
                <a:cubicBezTo>
                  <a:pt x="188252" y="402957"/>
                  <a:pt x="180408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7" y="368941"/>
                  <a:pt x="201325" y="382024"/>
                  <a:pt x="219627" y="389874"/>
                </a:cubicBezTo>
                <a:cubicBezTo>
                  <a:pt x="209169" y="397723"/>
                  <a:pt x="201325" y="402957"/>
                  <a:pt x="193481" y="408190"/>
                </a:cubicBezTo>
                <a:close/>
                <a:moveTo>
                  <a:pt x="248388" y="371557"/>
                </a:moveTo>
                <a:cubicBezTo>
                  <a:pt x="240544" y="376791"/>
                  <a:pt x="235315" y="379407"/>
                  <a:pt x="227471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8" y="332308"/>
                </a:cubicBezTo>
                <a:cubicBezTo>
                  <a:pt x="183023" y="329692"/>
                  <a:pt x="183023" y="321842"/>
                  <a:pt x="180408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7" y="313992"/>
                  <a:pt x="253617" y="368941"/>
                </a:cubicBezTo>
                <a:cubicBezTo>
                  <a:pt x="251003" y="368941"/>
                  <a:pt x="251003" y="368941"/>
                  <a:pt x="248388" y="371557"/>
                </a:cubicBezTo>
                <a:close/>
                <a:moveTo>
                  <a:pt x="303295" y="476221"/>
                </a:moveTo>
                <a:cubicBezTo>
                  <a:pt x="290222" y="444822"/>
                  <a:pt x="279764" y="413423"/>
                  <a:pt x="269305" y="382024"/>
                </a:cubicBezTo>
                <a:cubicBezTo>
                  <a:pt x="284993" y="395107"/>
                  <a:pt x="303295" y="408190"/>
                  <a:pt x="318983" y="421273"/>
                </a:cubicBezTo>
                <a:cubicBezTo>
                  <a:pt x="313753" y="439589"/>
                  <a:pt x="308524" y="457905"/>
                  <a:pt x="303295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1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8" y="266893"/>
                  <a:pt x="253617" y="327075"/>
                  <a:pt x="329441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0" y="316609"/>
                  <a:pt x="196096" y="261660"/>
                  <a:pt x="125501" y="211945"/>
                </a:cubicBezTo>
                <a:cubicBezTo>
                  <a:pt x="138574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7" y="219794"/>
                </a:cubicBezTo>
                <a:cubicBezTo>
                  <a:pt x="237930" y="264277"/>
                  <a:pt x="290222" y="306142"/>
                  <a:pt x="342514" y="348008"/>
                </a:cubicBezTo>
                <a:cubicBezTo>
                  <a:pt x="339900" y="358474"/>
                  <a:pt x="337285" y="368941"/>
                  <a:pt x="332056" y="376791"/>
                </a:cubicBezTo>
                <a:close/>
                <a:moveTo>
                  <a:pt x="360816" y="334925"/>
                </a:moveTo>
                <a:cubicBezTo>
                  <a:pt x="355587" y="332308"/>
                  <a:pt x="350358" y="334925"/>
                  <a:pt x="347743" y="337542"/>
                </a:cubicBezTo>
                <a:cubicBezTo>
                  <a:pt x="295451" y="293059"/>
                  <a:pt x="240544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5" y="327075"/>
                  <a:pt x="410494" y="348008"/>
                </a:cubicBezTo>
                <a:cubicBezTo>
                  <a:pt x="392192" y="345391"/>
                  <a:pt x="376504" y="340158"/>
                  <a:pt x="360816" y="334925"/>
                </a:cubicBezTo>
                <a:close/>
                <a:moveTo>
                  <a:pt x="436640" y="355858"/>
                </a:moveTo>
                <a:cubicBezTo>
                  <a:pt x="439255" y="353241"/>
                  <a:pt x="439255" y="350625"/>
                  <a:pt x="436640" y="348008"/>
                </a:cubicBezTo>
                <a:cubicBezTo>
                  <a:pt x="400036" y="311376"/>
                  <a:pt x="355587" y="285210"/>
                  <a:pt x="316368" y="256427"/>
                </a:cubicBezTo>
                <a:cubicBezTo>
                  <a:pt x="274534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8" y="193628"/>
                  <a:pt x="371275" y="277360"/>
                  <a:pt x="465401" y="358474"/>
                </a:cubicBezTo>
                <a:cubicBezTo>
                  <a:pt x="454943" y="358474"/>
                  <a:pt x="447099" y="355858"/>
                  <a:pt x="436640" y="355858"/>
                </a:cubicBezTo>
                <a:close/>
                <a:moveTo>
                  <a:pt x="491547" y="361091"/>
                </a:moveTo>
                <a:cubicBezTo>
                  <a:pt x="397421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0" y="88964"/>
                  <a:pt x="253617" y="112514"/>
                </a:cubicBezTo>
                <a:cubicBezTo>
                  <a:pt x="264076" y="128213"/>
                  <a:pt x="282378" y="156996"/>
                  <a:pt x="303295" y="162229"/>
                </a:cubicBezTo>
                <a:cubicBezTo>
                  <a:pt x="305910" y="162229"/>
                  <a:pt x="305910" y="162229"/>
                  <a:pt x="308524" y="162229"/>
                </a:cubicBezTo>
                <a:cubicBezTo>
                  <a:pt x="329441" y="177929"/>
                  <a:pt x="350358" y="196245"/>
                  <a:pt x="368660" y="211945"/>
                </a:cubicBezTo>
                <a:cubicBezTo>
                  <a:pt x="381733" y="219794"/>
                  <a:pt x="392192" y="232877"/>
                  <a:pt x="405265" y="240727"/>
                </a:cubicBezTo>
                <a:cubicBezTo>
                  <a:pt x="405265" y="243344"/>
                  <a:pt x="402650" y="245960"/>
                  <a:pt x="402650" y="245960"/>
                </a:cubicBezTo>
                <a:cubicBezTo>
                  <a:pt x="400036" y="251194"/>
                  <a:pt x="400036" y="259043"/>
                  <a:pt x="405265" y="261660"/>
                </a:cubicBezTo>
                <a:cubicBezTo>
                  <a:pt x="436640" y="298293"/>
                  <a:pt x="470630" y="332308"/>
                  <a:pt x="507235" y="363708"/>
                </a:cubicBezTo>
                <a:cubicBezTo>
                  <a:pt x="502006" y="363708"/>
                  <a:pt x="496776" y="361091"/>
                  <a:pt x="491547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70510" y="1915851"/>
            <a:ext cx="3484090" cy="3026859"/>
            <a:chOff x="1570510" y="1915851"/>
            <a:chExt cx="3484090" cy="3026859"/>
          </a:xfrm>
        </p:grpSpPr>
        <p:pic>
          <p:nvPicPr>
            <p:cNvPr id="16" name="图片 15"/>
            <p:cNvPicPr/>
            <p:nvPr/>
          </p:nvPicPr>
          <p:blipFill>
            <a:blip r:embed="rId3"/>
            <a:stretch/>
          </p:blipFill>
          <p:spPr>
            <a:xfrm>
              <a:off x="1570510" y="1915851"/>
              <a:ext cx="3484090" cy="3026859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/>
          </p:nvPicPr>
          <p:blipFill>
            <a:blip r:embed="rId4"/>
            <a:stretch/>
          </p:blipFill>
          <p:spPr>
            <a:xfrm>
              <a:off x="2358626" y="2277616"/>
              <a:ext cx="1907396" cy="1522213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077343" y="1915851"/>
            <a:ext cx="172354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b="0" i="0" u="none" strike="noStrike" kern="1200" spc="0" baseline="0" dirty="0">
                <a:solidFill>
                  <a:srgbClr val="000000"/>
                </a:solidFill>
                <a:latin typeface="Arial"/>
                <a:ea typeface="迷你简准圆"/>
              </a:rPr>
              <a:t>标题</a:t>
            </a:r>
            <a:endParaRPr lang="zh-CN" sz="6000" b="0" i="0" u="none" strike="noStrike" kern="1200" spc="0" baseline="0" dirty="0">
              <a:solidFill>
                <a:srgbClr val="000000"/>
              </a:solidFill>
              <a:latin typeface="Arial"/>
              <a:ea typeface="迷你简准圆"/>
            </a:endParaRPr>
          </a:p>
        </p:txBody>
      </p:sp>
      <p:pic>
        <p:nvPicPr>
          <p:cNvPr id="22" name="William Joseph - Radioactive">
            <a:hlinkClick r:id="" action="ppaction://media"/>
          </p:cNvPr>
          <p:cNvPicPr/>
          <p:nvPr/>
        </p:nvPicPr>
        <p:blipFill>
          <a:blip r:embed="rId5"/>
          <a:stretch/>
        </p:blipFill>
        <p:spPr>
          <a:xfrm>
            <a:off x="-1204686" y="-609600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1493" y="3161649"/>
            <a:ext cx="13131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/>
              <a:t>小组：</a:t>
            </a:r>
            <a:r>
              <a:rPr lang="en-US"/>
              <a:t>G10</a:t>
            </a:r>
            <a:endParaRPr lang="zh-CN"/>
          </a:p>
        </p:txBody>
      </p:sp>
      <p:sp>
        <p:nvSpPr>
          <p:cNvPr id="15" name="文本框 14"/>
          <p:cNvSpPr txBox="1"/>
          <p:nvPr/>
        </p:nvSpPr>
        <p:spPr>
          <a:xfrm>
            <a:off x="6171493" y="3744664"/>
            <a:ext cx="57374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dirty="0"/>
              <a:t>小组成员：郭岳</a:t>
            </a:r>
            <a:r>
              <a:rPr lang="en-US" altLang="zh-CN" dirty="0"/>
              <a:t>(</a:t>
            </a:r>
            <a:r>
              <a:rPr lang="zh-CN" altLang="en-US" dirty="0"/>
              <a:t>组长</a:t>
            </a:r>
            <a:r>
              <a:rPr lang="en-US" altLang="zh-CN" dirty="0"/>
              <a:t>)</a:t>
            </a:r>
            <a:r>
              <a:rPr lang="zh-CN" dirty="0"/>
              <a:t> 杨海波 杨寒凌 周南 李骏 叶瑶毓</a:t>
            </a:r>
          </a:p>
        </p:txBody>
      </p:sp>
      <p:pic>
        <p:nvPicPr>
          <p:cNvPr id="23" name="图片 22"/>
          <p:cNvPicPr/>
          <p:nvPr/>
        </p:nvPicPr>
        <p:blipFill>
          <a:blip r:embed="rId6"/>
          <a:stretch/>
        </p:blipFill>
        <p:spPr>
          <a:xfrm>
            <a:off x="64" y="64"/>
            <a:ext cx="1202933" cy="118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b="43700"/>
          <a:stretch/>
        </p:blipFill>
        <p:spPr>
          <a:xfrm>
            <a:off x="1887254" y="2133600"/>
            <a:ext cx="1638656" cy="473891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4" name="图片 3"/>
            <p:cNvPicPr/>
            <p:nvPr/>
          </p:nvPicPr>
          <p:blipFill>
            <a:blip r:embed="rId4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4951848" y="330723"/>
              <a:ext cx="2339103" cy="52322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algn="ctr"/>
              <a:r>
                <a:rPr lang="en-US" sz="3200" b="1" i="0" strike="noStrike" spc="0" dirty="0">
                  <a:solidFill>
                    <a:srgbClr val="404040"/>
                  </a:solidFill>
                  <a:latin typeface="微软雅黑"/>
                  <a:ea typeface="微软雅黑"/>
                </a:rPr>
                <a:t>UML</a:t>
              </a:r>
              <a:r>
                <a:rPr lang="zh-CN" sz="3200" b="1" i="0" strike="noStrike" spc="0" dirty="0">
                  <a:solidFill>
                    <a:srgbClr val="404040"/>
                  </a:solidFill>
                  <a:latin typeface="微软雅黑"/>
                  <a:ea typeface="微软雅黑"/>
                </a:rPr>
                <a:t>的特点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777676" y="2266496"/>
            <a:ext cx="6543623" cy="396583"/>
          </a:xfrm>
          <a:prstGeom prst="rect">
            <a:avLst/>
          </a:prstGeom>
        </p:spPr>
        <p:txBody>
          <a:bodyPr wrap="square"/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微软雅黑"/>
                <a:ea typeface="微软雅黑"/>
              </a:rPr>
              <a:t>标题</a:t>
            </a:r>
            <a:endParaRPr lang="zh-CN" b="1" dirty="0">
              <a:latin typeface="微软雅黑"/>
              <a:ea typeface="微软雅黑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77676" y="3496384"/>
            <a:ext cx="6892684" cy="898552"/>
            <a:chOff x="7325360" y="2384859"/>
            <a:chExt cx="6892684" cy="898552"/>
          </a:xfrm>
        </p:grpSpPr>
        <p:sp>
          <p:nvSpPr>
            <p:cNvPr id="10" name="矩形 9"/>
            <p:cNvSpPr/>
            <p:nvPr/>
          </p:nvSpPr>
          <p:spPr>
            <a:xfrm>
              <a:off x="7325360" y="2737483"/>
              <a:ext cx="6020952" cy="545928"/>
            </a:xfrm>
            <a:prstGeom prst="rect">
              <a:avLst/>
            </a:prstGeom>
          </p:spPr>
          <p:txBody>
            <a:bodyPr wrap="square"/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</a:rPr>
                <a:t>文字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/>
                </a:rPr>
                <a:t>文字</a:t>
              </a:r>
              <a:r>
                <a:rPr lang="zh-CN" altLang="en-US" sz="1400" dirty="0">
                  <a:latin typeface="微软雅黑"/>
                </a:rPr>
                <a:t>文字</a:t>
              </a:r>
              <a:endParaRPr lang="zh-CN" altLang="zh-CN" sz="1400" dirty="0">
                <a:latin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325360" y="2384859"/>
              <a:ext cx="6892684" cy="396583"/>
            </a:xfrm>
            <a:prstGeom prst="rect">
              <a:avLst/>
            </a:prstGeom>
          </p:spPr>
          <p:txBody>
            <a:bodyPr wrap="square"/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latin typeface="微软雅黑"/>
                </a:rPr>
                <a:t>标题</a:t>
              </a:r>
              <a:endParaRPr lang="zh-CN" altLang="zh-CN" sz="1600" b="1" dirty="0">
                <a:latin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77676" y="4571216"/>
            <a:ext cx="6020952" cy="703489"/>
            <a:chOff x="7325360" y="2384859"/>
            <a:chExt cx="6020952" cy="703489"/>
          </a:xfrm>
        </p:grpSpPr>
        <p:sp>
          <p:nvSpPr>
            <p:cNvPr id="13" name="矩形 12"/>
            <p:cNvSpPr/>
            <p:nvPr/>
          </p:nvSpPr>
          <p:spPr>
            <a:xfrm>
              <a:off x="7325360" y="2737483"/>
              <a:ext cx="6020952" cy="350865"/>
            </a:xfrm>
            <a:prstGeom prst="rect">
              <a:avLst/>
            </a:prstGeom>
          </p:spPr>
          <p:txBody>
            <a:bodyPr wrap="square"/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微软雅黑"/>
                </a:rPr>
                <a:t>文字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/>
                </a:rPr>
                <a:t>文字</a:t>
              </a:r>
              <a:r>
                <a:rPr lang="zh-CN" altLang="en-US" sz="1400" dirty="0">
                  <a:latin typeface="微软雅黑"/>
                </a:rPr>
                <a:t>文字</a:t>
              </a:r>
              <a:endParaRPr lang="zh-CN" altLang="zh-CN" sz="1400" dirty="0">
                <a:latin typeface="微软雅黑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325360" y="2384859"/>
              <a:ext cx="3987274" cy="396583"/>
            </a:xfrm>
            <a:prstGeom prst="rect">
              <a:avLst/>
            </a:prstGeom>
          </p:spPr>
          <p:txBody>
            <a:bodyPr wrap="square"/>
            <a:lstStyle/>
            <a:p>
              <a:pPr algn="just">
                <a:lnSpc>
                  <a:spcPct val="120000"/>
                </a:lnSpc>
              </a:pPr>
              <a:r>
                <a:rPr lang="zh-CN" altLang="en-US" b="1" dirty="0">
                  <a:latin typeface="微软雅黑"/>
                </a:rPr>
                <a:t>标题</a:t>
              </a:r>
              <a:endParaRPr lang="zh-CN" altLang="zh-CN" b="1" dirty="0">
                <a:latin typeface="微软雅黑"/>
              </a:endParaRPr>
            </a:p>
          </p:txBody>
        </p:sp>
      </p:grpSp>
      <p:pic>
        <p:nvPicPr>
          <p:cNvPr id="15" name="图片 14"/>
          <p:cNvPicPr/>
          <p:nvPr/>
        </p:nvPicPr>
        <p:blipFill>
          <a:blip r:embed="rId5"/>
          <a:stretch/>
        </p:blipFill>
        <p:spPr>
          <a:xfrm>
            <a:off x="4209142" y="2354516"/>
            <a:ext cx="466270" cy="431760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/>
          <a:stretch/>
        </p:blipFill>
        <p:spPr>
          <a:xfrm>
            <a:off x="4209142" y="3496384"/>
            <a:ext cx="466270" cy="43176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5"/>
          <a:stretch/>
        </p:blipFill>
        <p:spPr>
          <a:xfrm>
            <a:off x="4209142" y="4645482"/>
            <a:ext cx="466270" cy="431760"/>
          </a:xfrm>
          <a:prstGeom prst="rect">
            <a:avLst/>
          </a:prstGeom>
        </p:spPr>
      </p:pic>
      <p:sp>
        <p:nvSpPr>
          <p:cNvPr id="18" name="矩形 9"/>
          <p:cNvSpPr/>
          <p:nvPr/>
        </p:nvSpPr>
        <p:spPr>
          <a:xfrm>
            <a:off x="4777676" y="2663079"/>
            <a:ext cx="6020952" cy="350865"/>
          </a:xfrm>
          <a:prstGeom prst="rect">
            <a:avLst/>
          </a:prstGeom>
        </p:spPr>
        <p:txBody>
          <a:bodyPr wrap="square"/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latin typeface="微软雅黑"/>
              </a:rPr>
              <a:t>文字</a:t>
            </a:r>
            <a:r>
              <a:rPr lang="zh-CN" altLang="en-US" sz="1400" dirty="0">
                <a:solidFill>
                  <a:srgbClr val="FF0000"/>
                </a:solidFill>
                <a:latin typeface="微软雅黑"/>
              </a:rPr>
              <a:t>文字</a:t>
            </a:r>
            <a:r>
              <a:rPr lang="zh-CN" altLang="en-US" sz="1400" dirty="0">
                <a:latin typeface="微软雅黑"/>
              </a:rPr>
              <a:t>文字</a:t>
            </a:r>
            <a:endParaRPr lang="zh-CN" sz="1400" dirty="0"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910279" y="2785083"/>
            <a:ext cx="1524000" cy="18198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97486" y="3325341"/>
            <a:ext cx="8091389" cy="740324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>
                <a:solidFill>
                  <a:srgbClr val="000000"/>
                </a:solidFill>
              </a:rPr>
              <a:t>      </a:t>
            </a:r>
            <a:r>
              <a:rPr lang="zh-CN" altLang="en-US" dirty="0">
                <a:solidFill>
                  <a:srgbClr val="000000"/>
                </a:solidFill>
              </a:rPr>
              <a:t>文字文字</a:t>
            </a:r>
            <a:endParaRPr lang="en-US" dirty="0"/>
          </a:p>
        </p:txBody>
      </p:sp>
      <p:grpSp>
        <p:nvGrpSpPr>
          <p:cNvPr id="8" name="组合 2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9" name="图片 3"/>
            <p:cNvPicPr/>
            <p:nvPr/>
          </p:nvPicPr>
          <p:blipFill>
            <a:blip r:embed="rId4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10" name="文本框 4"/>
            <p:cNvSpPr txBox="1"/>
            <p:nvPr/>
          </p:nvSpPr>
          <p:spPr>
            <a:xfrm>
              <a:off x="4951848" y="330723"/>
              <a:ext cx="2339103" cy="52322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algn="ctr"/>
              <a:r>
                <a:rPr lang="en-US" sz="3200" b="1" i="0" strike="noStrike" spc="0">
                  <a:solidFill>
                    <a:srgbClr val="404040"/>
                  </a:solidFill>
                  <a:latin typeface="微软雅黑"/>
                  <a:ea typeface="微软雅黑"/>
                </a:rPr>
                <a:t>UML</a:t>
              </a:r>
              <a:r>
                <a:rPr lang="zh-CN" sz="3200" b="1" i="0" strike="noStrike" spc="0">
                  <a:solidFill>
                    <a:srgbClr val="404040"/>
                  </a:solidFill>
                  <a:latin typeface="微软雅黑"/>
                  <a:ea typeface="微软雅黑"/>
                </a:rPr>
                <a:t>的特点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spc="0" baseline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题目</a:t>
            </a:r>
            <a:endParaRPr lang="zh-CN" sz="3600" b="1" i="0" u="none" strike="noStrike" kern="1200" spc="0" baseline="0" dirty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7630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kern="1200" spc="0" baseline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PART 04</a:t>
            </a:r>
            <a:endParaRPr lang="zh-CN" sz="4000" b="1" i="0" u="none" strike="noStrike" kern="1200" spc="0" baseline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8533" y="3781778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dirty="0"/>
              <a:t>4.1</a:t>
            </a:r>
            <a:r>
              <a:rPr lang="zh-CN" dirty="0"/>
              <a:t> </a:t>
            </a:r>
            <a:r>
              <a:rPr lang="zh-CN" altLang="en-US" dirty="0"/>
              <a:t>小标题</a:t>
            </a:r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468532" y="4333742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dirty="0"/>
              <a:t>4.2</a:t>
            </a:r>
            <a:r>
              <a:rPr lang="zh-CN" dirty="0"/>
              <a:t> </a:t>
            </a:r>
            <a:r>
              <a:rPr lang="zh-CN" altLang="en-US" dirty="0"/>
              <a:t>小标题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1699550" y="2785083"/>
            <a:ext cx="1524000" cy="181986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4" name="图片 3"/>
            <p:cNvPicPr/>
            <p:nvPr/>
          </p:nvPicPr>
          <p:blipFill>
            <a:blip r:embed="rId4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35719" y="327360"/>
              <a:ext cx="2106667" cy="565539"/>
            </a:xfrm>
            <a:prstGeom prst="rect">
              <a:avLst/>
            </a:prstGeom>
            <a:noFill/>
          </p:spPr>
          <p:txBody>
            <a:bodyPr wrap="none"/>
            <a:lstStyle/>
            <a:p>
              <a:pPr>
                <a:lnSpc>
                  <a:spcPct val="120000"/>
                </a:lnSpc>
              </a:pPr>
              <a:r>
                <a:rPr lang="en-US" sz="2800" b="1" dirty="0" err="1">
                  <a:latin typeface="微软雅黑"/>
                  <a:ea typeface="微软雅黑"/>
                </a:rPr>
                <a:t>UML的</a:t>
              </a:r>
              <a:r>
                <a:rPr lang="zh-CN" altLang="en-US" sz="2800" b="1" dirty="0">
                  <a:latin typeface="微软雅黑"/>
                  <a:ea typeface="微软雅黑"/>
                </a:rPr>
                <a:t>结构</a:t>
              </a:r>
              <a:endParaRPr lang="en-US" sz="2800" b="1" dirty="0">
                <a:latin typeface="微软雅黑"/>
                <a:ea typeface="微软雅黑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E6E4BA1B-BE7F-7949-9E94-8B5D053F3811}"/>
              </a:ext>
            </a:extLst>
          </p:cNvPr>
          <p:cNvSpPr/>
          <p:nvPr/>
        </p:nvSpPr>
        <p:spPr>
          <a:xfrm>
            <a:off x="4134507" y="2699395"/>
            <a:ext cx="7422225" cy="1991238"/>
          </a:xfrm>
          <a:prstGeom prst="rect">
            <a:avLst/>
          </a:prstGeom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文字</a:t>
            </a:r>
            <a:r>
              <a:rPr lang="zh-CN" altLang="en-US" b="1" dirty="0">
                <a:solidFill>
                  <a:srgbClr val="FF0000"/>
                </a:solidFill>
              </a:rPr>
              <a:t>文字</a:t>
            </a:r>
            <a:r>
              <a:rPr lang="zh-CN" altLang="en-US" b="1" dirty="0"/>
              <a:t>文字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b="1" dirty="0"/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/>
              <a:t>文字</a:t>
            </a:r>
            <a:endParaRPr lang="en-US" altLang="zh-CN" sz="1600" dirty="0"/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/>
              <a:t>文字</a:t>
            </a:r>
            <a:endParaRPr lang="en-US" altLang="zh-CN" sz="1600" dirty="0"/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dirty="0"/>
              <a:t>文字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2222499" y="1961044"/>
            <a:ext cx="7747002" cy="3910638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  <a:stretch/>
        </p:blipFill>
        <p:spPr>
          <a:xfrm>
            <a:off x="293043" y="342900"/>
            <a:ext cx="1916757" cy="704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8065" y="357414"/>
            <a:ext cx="18614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sz="2800" b="1" dirty="0"/>
              <a:t>4.1</a:t>
            </a:r>
            <a:r>
              <a:rPr lang="zh-CN" sz="2800" b="1" dirty="0"/>
              <a:t> </a:t>
            </a:r>
            <a:r>
              <a:rPr lang="zh-CN" altLang="en-US" sz="2800" b="1" dirty="0"/>
              <a:t>小标题</a:t>
            </a:r>
            <a:endParaRPr 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4133727" y="2551645"/>
            <a:ext cx="2771569" cy="6331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3200" b="1" dirty="0">
                <a:latin typeface="微软雅黑"/>
                <a:ea typeface="微软雅黑"/>
              </a:rPr>
              <a:t>标题</a:t>
            </a:r>
            <a:endParaRPr lang="zh-CN" sz="3200" b="1" dirty="0">
              <a:latin typeface="微软雅黑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4314" y="5295075"/>
            <a:ext cx="1309536" cy="3965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/>
                <a:ea typeface="微软雅黑"/>
              </a:rPr>
              <a:t>内容</a:t>
            </a:r>
            <a:endParaRPr lang="zh-CN" b="1" dirty="0">
              <a:latin typeface="微软雅黑"/>
              <a:ea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16423" y="5237019"/>
            <a:ext cx="1309536" cy="3965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/>
                <a:ea typeface="微软雅黑"/>
              </a:rPr>
              <a:t>内容</a:t>
            </a:r>
            <a:endParaRPr lang="zh-CN" b="1" dirty="0">
              <a:latin typeface="微软雅黑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45934" y="5082709"/>
            <a:ext cx="1309536" cy="3965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/>
                <a:ea typeface="微软雅黑"/>
              </a:rPr>
              <a:t>内容</a:t>
            </a:r>
            <a:endParaRPr lang="zh-CN" b="1" dirty="0">
              <a:latin typeface="微软雅黑"/>
              <a:ea typeface="微软雅黑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6096" y="5123612"/>
            <a:ext cx="1309536" cy="3965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b="1" dirty="0">
                <a:latin typeface="微软雅黑"/>
                <a:ea typeface="微软雅黑"/>
              </a:rPr>
              <a:t>内容</a:t>
            </a:r>
            <a:endParaRPr lang="zh-CN" b="1" dirty="0"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910279" y="2785083"/>
            <a:ext cx="1524000" cy="18198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97486" y="3325341"/>
            <a:ext cx="8091389" cy="576061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文字文字</a:t>
            </a:r>
            <a:endParaRPr lang="en-US" dirty="0"/>
          </a:p>
        </p:txBody>
      </p:sp>
      <p:sp>
        <p:nvSpPr>
          <p:cNvPr id="8" name="文本框 6"/>
          <p:cNvSpPr txBox="1"/>
          <p:nvPr/>
        </p:nvSpPr>
        <p:spPr>
          <a:xfrm>
            <a:off x="-222269" y="65383"/>
            <a:ext cx="2339103" cy="523219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zh-CN" sz="2800" b="1" dirty="0">
                <a:latin typeface="微软雅黑"/>
                <a:ea typeface="微软雅黑"/>
              </a:rPr>
              <a:t>构件</a:t>
            </a:r>
            <a:r>
              <a:rPr lang="zh-CN" altLang="en-US" sz="2800" b="1" dirty="0">
                <a:latin typeface="微软雅黑"/>
              </a:rPr>
              <a:t>事务</a:t>
            </a:r>
            <a:endParaRPr lang="zh-CN" sz="2800" b="1" dirty="0"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222269" y="65383"/>
            <a:ext cx="2339103" cy="523219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2800" b="1" dirty="0">
                <a:latin typeface="微软雅黑"/>
                <a:ea typeface="微软雅黑"/>
              </a:rPr>
              <a:t>构件</a:t>
            </a:r>
            <a:r>
              <a:rPr lang="zh-CN" altLang="en-US" sz="2800" b="1" dirty="0">
                <a:latin typeface="微软雅黑"/>
              </a:rPr>
              <a:t>事务</a:t>
            </a:r>
            <a:endParaRPr lang="zh-CN" sz="2800" b="1" dirty="0">
              <a:latin typeface="微软雅黑"/>
              <a:ea typeface="微软雅黑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53590" y="3336554"/>
            <a:ext cx="2777504" cy="2559336"/>
            <a:chOff x="7325360" y="2384859"/>
            <a:chExt cx="2777504" cy="1457157"/>
          </a:xfrm>
        </p:grpSpPr>
        <p:sp>
          <p:nvSpPr>
            <p:cNvPr id="9" name="矩形 8"/>
            <p:cNvSpPr/>
            <p:nvPr/>
          </p:nvSpPr>
          <p:spPr>
            <a:xfrm>
              <a:off x="7325360" y="2737483"/>
              <a:ext cx="2777504" cy="1104533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/>
                <a:t>文字</a:t>
              </a:r>
              <a:endParaRPr lang="zh-CN" altLang="zh-CN" sz="1400" dirty="0"/>
            </a:p>
            <a:p>
              <a:pPr algn="ctr">
                <a:lnSpc>
                  <a:spcPct val="120000"/>
                </a:lnSpc>
              </a:pPr>
              <a:endParaRPr lang="zh-CN" altLang="zh-CN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593125" y="2384859"/>
              <a:ext cx="2241974" cy="396583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微软雅黑"/>
                </a:rPr>
                <a:t>文字</a:t>
              </a:r>
              <a:endParaRPr lang="zh-CN" b="1" dirty="0">
                <a:latin typeface="微软雅黑"/>
                <a:ea typeface="微软雅黑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7042" y="3336554"/>
            <a:ext cx="2777504" cy="2692005"/>
            <a:chOff x="7315154" y="2384859"/>
            <a:chExt cx="2777504" cy="1426986"/>
          </a:xfrm>
        </p:grpSpPr>
        <p:sp>
          <p:nvSpPr>
            <p:cNvPr id="12" name="矩形 11"/>
            <p:cNvSpPr/>
            <p:nvPr/>
          </p:nvSpPr>
          <p:spPr>
            <a:xfrm>
              <a:off x="7315154" y="2707312"/>
              <a:ext cx="2777504" cy="1104533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/>
                <a:t>文字</a:t>
              </a:r>
              <a:endParaRPr lang="zh-CN" altLang="zh-CN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593125" y="2384859"/>
              <a:ext cx="2241974" cy="396583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微软雅黑"/>
                  <a:ea typeface="微软雅黑"/>
                </a:rPr>
                <a:t>文字</a:t>
              </a:r>
              <a:endParaRPr lang="zh-CN" b="1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60905" y="3336554"/>
            <a:ext cx="2777504" cy="2732827"/>
            <a:chOff x="7325360" y="2384859"/>
            <a:chExt cx="2777504" cy="1457157"/>
          </a:xfrm>
        </p:grpSpPr>
        <p:sp>
          <p:nvSpPr>
            <p:cNvPr id="15" name="矩形 14"/>
            <p:cNvSpPr/>
            <p:nvPr/>
          </p:nvSpPr>
          <p:spPr>
            <a:xfrm>
              <a:off x="7325360" y="2737483"/>
              <a:ext cx="2777504" cy="1104533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/>
                <a:t>文字</a:t>
              </a:r>
              <a:endParaRPr lang="zh-CN" sz="1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593125" y="2384859"/>
              <a:ext cx="2241974" cy="396583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微软雅黑"/>
                  <a:ea typeface="微软雅黑"/>
                </a:rPr>
                <a:t>文字</a:t>
              </a:r>
              <a:endParaRPr lang="zh-CN" b="1" dirty="0">
                <a:latin typeface="微软雅黑"/>
                <a:ea typeface="微软雅黑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16070" y="1853420"/>
            <a:ext cx="1652544" cy="1014059"/>
            <a:chOff x="2316070" y="2367770"/>
            <a:chExt cx="1652544" cy="1014059"/>
          </a:xfrm>
        </p:grpSpPr>
        <p:pic>
          <p:nvPicPr>
            <p:cNvPr id="2" name="图片 1"/>
            <p:cNvPicPr/>
            <p:nvPr/>
          </p:nvPicPr>
          <p:blipFill>
            <a:blip r:embed="rId3"/>
            <a:stretch/>
          </p:blipFill>
          <p:spPr>
            <a:xfrm>
              <a:off x="2316070" y="2367770"/>
              <a:ext cx="1652544" cy="1014059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2473082" y="2592038"/>
              <a:ext cx="618461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>
                  <a:ea typeface="微软雅黑"/>
                </a:rPr>
                <a:t>1</a:t>
              </a:r>
              <a:endParaRPr lang="zh-CN" sz="2400" b="1"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69728" y="1853420"/>
            <a:ext cx="1652544" cy="1014059"/>
            <a:chOff x="5269728" y="2367770"/>
            <a:chExt cx="1652544" cy="1014059"/>
          </a:xfrm>
        </p:grpSpPr>
        <p:pic>
          <p:nvPicPr>
            <p:cNvPr id="3" name="图片 2"/>
            <p:cNvPicPr/>
            <p:nvPr/>
          </p:nvPicPr>
          <p:blipFill>
            <a:blip r:embed="rId3"/>
            <a:stretch/>
          </p:blipFill>
          <p:spPr>
            <a:xfrm>
              <a:off x="5269728" y="2367770"/>
              <a:ext cx="1652544" cy="1014059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414868" y="2592038"/>
              <a:ext cx="618461" cy="494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>
                  <a:ea typeface="微软雅黑"/>
                </a:rPr>
                <a:t>2</a:t>
              </a:r>
              <a:endParaRPr lang="zh-CN" sz="2400" b="1">
                <a:ea typeface="微软雅黑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23385" y="1853420"/>
            <a:ext cx="1652544" cy="1014059"/>
            <a:chOff x="8223385" y="2367770"/>
            <a:chExt cx="1652544" cy="1014059"/>
          </a:xfrm>
        </p:grpSpPr>
        <p:pic>
          <p:nvPicPr>
            <p:cNvPr id="4" name="图片 3"/>
            <p:cNvPicPr/>
            <p:nvPr/>
          </p:nvPicPr>
          <p:blipFill>
            <a:blip r:embed="rId3"/>
            <a:stretch/>
          </p:blipFill>
          <p:spPr>
            <a:xfrm>
              <a:off x="8223385" y="2367770"/>
              <a:ext cx="1652544" cy="101405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8378609" y="2592038"/>
              <a:ext cx="618461" cy="494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400" b="1">
                  <a:ea typeface="微软雅黑"/>
                </a:rPr>
                <a:t>3</a:t>
              </a:r>
              <a:endParaRPr lang="zh-CN" sz="2400" b="1"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kern="1200" spc="0" baseline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UML</a:t>
            </a:r>
            <a:r>
              <a:rPr lang="zh-CN" sz="3600" b="1" i="0" u="none" strike="noStrike" kern="1200" spc="0" baseline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的视图</a:t>
            </a: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76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kern="1200" spc="0" baseline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PART 05</a:t>
            </a:r>
            <a:endParaRPr lang="zh-CN" sz="4000" b="1" i="0" u="none" strike="noStrike" kern="1200" spc="0" baseline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1458079" y="3572644"/>
            <a:ext cx="2637671" cy="229475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8" name="图片 7"/>
            <p:cNvPicPr/>
            <p:nvPr/>
          </p:nvPicPr>
          <p:blipFill>
            <a:blip r:embed="rId4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5030678" y="330723"/>
              <a:ext cx="2106667" cy="5655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sz="28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/>
                </a:rPr>
                <a:t>UML</a:t>
              </a:r>
              <a:r>
                <a:rPr lang="zh-CN" sz="2800" b="1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/>
                </a:rPr>
                <a:t>的视图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95010" y="1376444"/>
            <a:ext cx="6780354" cy="681560"/>
            <a:chOff x="2695887" y="1708601"/>
            <a:chExt cx="6780354" cy="681560"/>
          </a:xfrm>
        </p:grpSpPr>
        <p:pic>
          <p:nvPicPr>
            <p:cNvPr id="3" name="图片 2"/>
            <p:cNvPicPr/>
            <p:nvPr/>
          </p:nvPicPr>
          <p:blipFill>
            <a:blip r:embed="rId5"/>
            <a:stretch/>
          </p:blipFill>
          <p:spPr>
            <a:xfrm>
              <a:off x="2695887" y="1830343"/>
              <a:ext cx="466270" cy="431760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3311980" y="1708601"/>
              <a:ext cx="6164261" cy="681560"/>
              <a:chOff x="7325359" y="2384859"/>
              <a:chExt cx="6164261" cy="6815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325359" y="2737483"/>
                <a:ext cx="616426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latin typeface="微软雅黑"/>
                    <a:ea typeface="微软雅黑"/>
                  </a:rPr>
                  <a:t>文字</a:t>
                </a:r>
                <a:endParaRPr lang="zh-CN" sz="1400" dirty="0">
                  <a:latin typeface="微软雅黑"/>
                  <a:ea typeface="微软雅黑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微软雅黑"/>
                  </a:rPr>
                  <a:t>文字</a:t>
                </a:r>
                <a:endParaRPr lang="zh-CN" b="1" dirty="0"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837856" y="3354902"/>
            <a:ext cx="6705551" cy="681560"/>
            <a:chOff x="3633723" y="2848145"/>
            <a:chExt cx="6705551" cy="681560"/>
          </a:xfrm>
        </p:grpSpPr>
        <p:pic>
          <p:nvPicPr>
            <p:cNvPr id="4" name="图片 3"/>
            <p:cNvPicPr/>
            <p:nvPr/>
          </p:nvPicPr>
          <p:blipFill>
            <a:blip r:embed="rId5"/>
            <a:stretch/>
          </p:blipFill>
          <p:spPr>
            <a:xfrm>
              <a:off x="3633723" y="3030493"/>
              <a:ext cx="466270" cy="431760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4175013" y="2848145"/>
              <a:ext cx="6164261" cy="681560"/>
              <a:chOff x="7325359" y="2384859"/>
              <a:chExt cx="6164261" cy="68156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7325359" y="2737483"/>
                <a:ext cx="616426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latin typeface="微软雅黑"/>
                  </a:rPr>
                  <a:t>文字</a:t>
                </a:r>
                <a:endParaRPr lang="zh-CN" altLang="zh-CN" sz="1400" dirty="0">
                  <a:latin typeface="微软雅黑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微软雅黑"/>
                  </a:rPr>
                  <a:t>文字</a:t>
                </a:r>
                <a:endParaRPr lang="zh-CN" b="1" dirty="0"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487799" y="4415485"/>
            <a:ext cx="6770881" cy="681560"/>
            <a:chOff x="4424736" y="4068637"/>
            <a:chExt cx="6770881" cy="681560"/>
          </a:xfrm>
        </p:grpSpPr>
        <p:pic>
          <p:nvPicPr>
            <p:cNvPr id="5" name="图片 4"/>
            <p:cNvPicPr/>
            <p:nvPr/>
          </p:nvPicPr>
          <p:blipFill>
            <a:blip r:embed="rId5"/>
            <a:stretch/>
          </p:blipFill>
          <p:spPr>
            <a:xfrm>
              <a:off x="4424736" y="4230643"/>
              <a:ext cx="466270" cy="431760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5031356" y="4068637"/>
              <a:ext cx="6164261" cy="681560"/>
              <a:chOff x="7325359" y="2384859"/>
              <a:chExt cx="6164261" cy="6815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325359" y="2737483"/>
                <a:ext cx="616426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latin typeface="微软雅黑"/>
                  </a:rPr>
                  <a:t>文字</a:t>
                </a:r>
                <a:endParaRPr lang="zh-CN" altLang="zh-CN" sz="1400" dirty="0">
                  <a:latin typeface="微软雅黑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微软雅黑"/>
                  </a:rPr>
                  <a:t>文字</a:t>
                </a:r>
                <a:endParaRPr lang="zh-CN" b="1" dirty="0"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799139" y="5397353"/>
            <a:ext cx="6768844" cy="681560"/>
            <a:chOff x="4789715" y="5290008"/>
            <a:chExt cx="6768844" cy="681560"/>
          </a:xfrm>
        </p:grpSpPr>
        <p:pic>
          <p:nvPicPr>
            <p:cNvPr id="6" name="图片 5"/>
            <p:cNvPicPr/>
            <p:nvPr/>
          </p:nvPicPr>
          <p:blipFill>
            <a:blip r:embed="rId5"/>
            <a:stretch/>
          </p:blipFill>
          <p:spPr>
            <a:xfrm>
              <a:off x="4789715" y="5430794"/>
              <a:ext cx="466270" cy="431760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5394298" y="5290008"/>
              <a:ext cx="6164261" cy="681560"/>
              <a:chOff x="7325359" y="2384859"/>
              <a:chExt cx="6164261" cy="68156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325359" y="2737483"/>
                <a:ext cx="616426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latin typeface="微软雅黑"/>
                  </a:rPr>
                  <a:t>文字</a:t>
                </a:r>
                <a:endParaRPr lang="zh-CN" altLang="zh-CN" sz="1400" dirty="0">
                  <a:latin typeface="微软雅黑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微软雅黑"/>
                  </a:rPr>
                  <a:t>文字</a:t>
                </a:r>
                <a:endParaRPr lang="zh-CN" b="1" dirty="0">
                  <a:latin typeface="微软雅黑"/>
                  <a:ea typeface="微软雅黑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2919826" y="2462615"/>
            <a:ext cx="6780354" cy="681560"/>
            <a:chOff x="2695887" y="1708601"/>
            <a:chExt cx="6780354" cy="681560"/>
          </a:xfrm>
        </p:grpSpPr>
        <p:pic>
          <p:nvPicPr>
            <p:cNvPr id="27" name="图片 26"/>
            <p:cNvPicPr/>
            <p:nvPr/>
          </p:nvPicPr>
          <p:blipFill>
            <a:blip r:embed="rId5"/>
            <a:stretch/>
          </p:blipFill>
          <p:spPr>
            <a:xfrm>
              <a:off x="2695887" y="1830343"/>
              <a:ext cx="466270" cy="431760"/>
            </a:xfrm>
            <a:prstGeom prst="rect">
              <a:avLst/>
            </a:prstGeom>
          </p:spPr>
        </p:pic>
        <p:grpSp>
          <p:nvGrpSpPr>
            <p:cNvPr id="28" name="组合 27"/>
            <p:cNvGrpSpPr/>
            <p:nvPr/>
          </p:nvGrpSpPr>
          <p:grpSpPr>
            <a:xfrm>
              <a:off x="3311980" y="1708601"/>
              <a:ext cx="6164261" cy="681560"/>
              <a:chOff x="7325359" y="2384859"/>
              <a:chExt cx="6164261" cy="68156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325359" y="2737483"/>
                <a:ext cx="6164261" cy="328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>
                    <a:latin typeface="微软雅黑"/>
                  </a:rPr>
                  <a:t>文字</a:t>
                </a:r>
                <a:endParaRPr lang="zh-CN" altLang="zh-CN" sz="1400" dirty="0">
                  <a:latin typeface="微软雅黑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325360" y="2384859"/>
                <a:ext cx="2241974" cy="39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latin typeface="微软雅黑"/>
                  </a:rPr>
                  <a:t>文字</a:t>
                </a:r>
                <a:endParaRPr lang="zh-CN" b="1" dirty="0">
                  <a:latin typeface="微软雅黑"/>
                  <a:ea typeface="微软雅黑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strike="noStrike" spc="0">
                <a:solidFill>
                  <a:srgbClr val="404040"/>
                </a:solidFill>
                <a:latin typeface="微软雅黑"/>
                <a:ea typeface="微软雅黑"/>
              </a:rPr>
              <a:t>参考资料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24057" y="2977884"/>
            <a:ext cx="3773716" cy="891582"/>
            <a:chOff x="4209142" y="254523"/>
            <a:chExt cx="3773716" cy="891582"/>
          </a:xfrm>
        </p:grpSpPr>
        <p:pic>
          <p:nvPicPr>
            <p:cNvPr id="7" name="图片 6"/>
            <p:cNvPicPr/>
            <p:nvPr/>
          </p:nvPicPr>
          <p:blipFill>
            <a:blip r:embed="rId3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5669995" y="330723"/>
              <a:ext cx="9028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sz="2800" b="1">
                  <a:latin typeface="微软雅黑"/>
                </a:rPr>
                <a:t>目录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193232" y="1177899"/>
            <a:ext cx="12314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/>
                <a:ea typeface="微软雅黑"/>
              </a:rPr>
              <a:t>1</a:t>
            </a:r>
            <a:r>
              <a:rPr lang="zh-CN" sz="2800" b="1" dirty="0">
                <a:latin typeface="微软雅黑"/>
                <a:ea typeface="微软雅黑"/>
              </a:rPr>
              <a:t> </a:t>
            </a:r>
            <a:r>
              <a:rPr lang="zh-CN" altLang="en-US" sz="2800" b="1" dirty="0">
                <a:latin typeface="微软雅黑"/>
              </a:rPr>
              <a:t>标题</a:t>
            </a:r>
            <a:endParaRPr lang="zh-CN" sz="2800" b="1" dirty="0">
              <a:latin typeface="微软雅黑"/>
              <a:ea typeface="微软雅黑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05589" y="2801423"/>
            <a:ext cx="12314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/>
                <a:ea typeface="微软雅黑"/>
              </a:rPr>
              <a:t>3</a:t>
            </a:r>
            <a:r>
              <a:rPr lang="zh-CN" altLang="en-US" sz="2800" b="1" dirty="0">
                <a:latin typeface="微软雅黑"/>
                <a:ea typeface="微软雅黑"/>
              </a:rPr>
              <a:t> </a:t>
            </a:r>
            <a:r>
              <a:rPr lang="zh-CN" altLang="en-US" sz="2800" b="1" dirty="0">
                <a:latin typeface="微软雅黑"/>
              </a:rPr>
              <a:t>标题</a:t>
            </a:r>
            <a:endParaRPr lang="zh-CN" sz="2800" b="1" dirty="0">
              <a:latin typeface="微软雅黑"/>
              <a:ea typeface="微软雅黑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5589" y="3600401"/>
            <a:ext cx="12314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/>
                <a:ea typeface="微软雅黑"/>
              </a:rPr>
              <a:t>4</a:t>
            </a:r>
            <a:r>
              <a:rPr lang="zh-CN" altLang="en-US" sz="2800" b="1" dirty="0">
                <a:latin typeface="微软雅黑"/>
                <a:ea typeface="微软雅黑"/>
              </a:rPr>
              <a:t> </a:t>
            </a:r>
            <a:r>
              <a:rPr lang="zh-CN" altLang="en-US" sz="2800" b="1" dirty="0">
                <a:latin typeface="微软雅黑"/>
              </a:rPr>
              <a:t>标题</a:t>
            </a:r>
            <a:endParaRPr lang="zh-CN" sz="2800" b="1" dirty="0">
              <a:latin typeface="微软雅黑"/>
              <a:ea typeface="微软雅黑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93232" y="1995839"/>
            <a:ext cx="12314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/>
                <a:ea typeface="微软雅黑"/>
              </a:rPr>
              <a:t>2</a:t>
            </a:r>
            <a:r>
              <a:rPr lang="zh-CN" altLang="en-US" sz="2800" b="1" dirty="0">
                <a:latin typeface="微软雅黑"/>
                <a:ea typeface="微软雅黑"/>
              </a:rPr>
              <a:t> </a:t>
            </a:r>
            <a:r>
              <a:rPr lang="zh-CN" altLang="en-US" sz="2800" b="1" dirty="0">
                <a:latin typeface="微软雅黑"/>
              </a:rPr>
              <a:t>标题</a:t>
            </a:r>
            <a:endParaRPr lang="zh-CN" sz="2800" b="1" dirty="0">
              <a:latin typeface="微软雅黑"/>
              <a:ea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05589" y="4397240"/>
            <a:ext cx="12314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/>
                <a:ea typeface="微软雅黑"/>
              </a:rPr>
              <a:t>5</a:t>
            </a:r>
            <a:r>
              <a:rPr lang="zh-CN" altLang="en-US" sz="2800" b="1" dirty="0">
                <a:latin typeface="微软雅黑"/>
                <a:ea typeface="微软雅黑"/>
              </a:rPr>
              <a:t> </a:t>
            </a:r>
            <a:r>
              <a:rPr lang="zh-CN" altLang="en-US" sz="2800" b="1" dirty="0">
                <a:latin typeface="微软雅黑"/>
              </a:rPr>
              <a:t>标题</a:t>
            </a:r>
            <a:endParaRPr lang="zh-CN" sz="2800" b="1" dirty="0"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17946" y="5157008"/>
            <a:ext cx="123142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微软雅黑"/>
                <a:ea typeface="微软雅黑"/>
              </a:rPr>
              <a:t>6</a:t>
            </a:r>
            <a:r>
              <a:rPr lang="zh-CN" altLang="en-US" sz="2800" b="1" dirty="0">
                <a:latin typeface="微软雅黑"/>
                <a:ea typeface="微软雅黑"/>
              </a:rPr>
              <a:t> </a:t>
            </a:r>
            <a:r>
              <a:rPr lang="zh-CN" altLang="en-US" sz="2800" b="1" dirty="0">
                <a:latin typeface="微软雅黑"/>
              </a:rPr>
              <a:t>标题</a:t>
            </a:r>
            <a:endParaRPr lang="zh-CN" sz="2800" b="1" dirty="0"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/>
          <p:nvPr/>
        </p:nvPicPr>
        <p:blipFill>
          <a:blip r:embed="rId3"/>
          <a:stretch/>
        </p:blipFill>
        <p:spPr>
          <a:xfrm>
            <a:off x="1279669" y="2174085"/>
            <a:ext cx="2489160" cy="21408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22264" y="2996864"/>
            <a:ext cx="1778000" cy="330200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文本框 4"/>
          <p:cNvSpPr txBox="1"/>
          <p:nvPr/>
        </p:nvSpPr>
        <p:spPr>
          <a:xfrm>
            <a:off x="4260584" y="2483540"/>
            <a:ext cx="6490308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[1]杨弘平, 吕海华, 李波, 史江萍, 代钦.UML2 基础、建模与设计教程[M]北京：清华大学出版社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60584" y="3327064"/>
            <a:ext cx="6541640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[2]Grady Booch, James Rumbaugh, Ivar Jacobson.UML用户指南(第2版·修订版)[M]北京：人民邮电出版社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8" name="图片 7"/>
            <p:cNvPicPr/>
            <p:nvPr/>
          </p:nvPicPr>
          <p:blipFill>
            <a:blip r:embed="rId4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4951848" y="330723"/>
              <a:ext cx="2339103" cy="523220"/>
            </a:xfrm>
            <a:prstGeom prst="rect">
              <a:avLst/>
            </a:prstGeom>
            <a:noFill/>
          </p:spPr>
          <p:txBody>
            <a:bodyPr wrap="none"/>
            <a:lstStyle/>
            <a:p>
              <a:pPr algn="ctr"/>
              <a:r>
                <a:rPr lang="en-US" sz="3600" b="1" i="0" strike="noStrike" spc="0">
                  <a:solidFill>
                    <a:srgbClr val="404040"/>
                  </a:solidFill>
                  <a:latin typeface="微软雅黑"/>
                  <a:ea typeface="微软雅黑"/>
                </a:rPr>
                <a:t>参考资料</a:t>
              </a:r>
            </a:p>
          </p:txBody>
        </p:sp>
      </p:grpSp>
      <p:sp>
        <p:nvSpPr>
          <p:cNvPr id="10" name="文本框 5"/>
          <p:cNvSpPr txBox="1"/>
          <p:nvPr/>
        </p:nvSpPr>
        <p:spPr>
          <a:xfrm>
            <a:off x="4260584" y="4248174"/>
            <a:ext cx="6541640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[3]维基百科.</a:t>
            </a:r>
            <a:r>
              <a:rPr lang="zh-CN" sz="1800">
                <a:solidFill>
                  <a:srgbClr val="000000"/>
                </a:solidFill>
                <a:latin typeface="Arial"/>
                <a:ea typeface="微软雅黑"/>
              </a:rPr>
              <a:t>https://en.wikipedia.org/wiki/Wiki[EB/OL]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4260584" y="5000064"/>
            <a:ext cx="6541640" cy="678423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r>
              <a:rPr lang="zh-CN"/>
              <a:t>[4]P</a:t>
            </a:r>
            <a:r>
              <a:rPr lang="zh-CN" sz="1800">
                <a:solidFill>
                  <a:srgbClr val="000000"/>
                </a:solidFill>
                <a:latin typeface="Arial"/>
                <a:ea typeface="微软雅黑"/>
              </a:rPr>
              <a:t>aradigm.www.visual-paradigm.com[EB/OL]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strike="noStrike" spc="0">
                <a:solidFill>
                  <a:srgbClr val="404040"/>
                </a:solidFill>
                <a:latin typeface="微软雅黑"/>
                <a:ea typeface="微软雅黑"/>
              </a:rPr>
              <a:t>分工及评价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F0B7A1-7EC1-8742-AC3D-8DFBC620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06650"/>
            <a:ext cx="104394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368203" y="1258631"/>
            <a:ext cx="559528" cy="531170"/>
          </a:xfrm>
          <a:custGeom>
            <a:avLst/>
            <a:gdLst/>
            <a:ahLst/>
            <a:cxnLst/>
            <a:rect l="0" t="0" r="r" b="b"/>
            <a:pathLst>
              <a:path w="559528" h="531170">
                <a:moveTo>
                  <a:pt x="549070" y="366324"/>
                </a:moveTo>
                <a:cubicBezTo>
                  <a:pt x="512465" y="337542"/>
                  <a:pt x="423568" y="282593"/>
                  <a:pt x="439256" y="230261"/>
                </a:cubicBezTo>
                <a:cubicBezTo>
                  <a:pt x="454943" y="183162"/>
                  <a:pt x="483704" y="138680"/>
                  <a:pt x="499392" y="91581"/>
                </a:cubicBezTo>
                <a:cubicBezTo>
                  <a:pt x="502006" y="81115"/>
                  <a:pt x="494163" y="70648"/>
                  <a:pt x="483704" y="75881"/>
                </a:cubicBezTo>
                <a:cubicBezTo>
                  <a:pt x="457558" y="83731"/>
                  <a:pt x="428797" y="94198"/>
                  <a:pt x="402651" y="104664"/>
                </a:cubicBezTo>
                <a:cubicBezTo>
                  <a:pt x="381734" y="112514"/>
                  <a:pt x="339900" y="138680"/>
                  <a:pt x="318983" y="136063"/>
                </a:cubicBezTo>
                <a:cubicBezTo>
                  <a:pt x="274535" y="130830"/>
                  <a:pt x="219628" y="39249"/>
                  <a:pt x="190867" y="7850"/>
                </a:cubicBezTo>
                <a:cubicBezTo>
                  <a:pt x="183023" y="0"/>
                  <a:pt x="172565" y="5233"/>
                  <a:pt x="169950" y="15700"/>
                </a:cubicBezTo>
                <a:cubicBezTo>
                  <a:pt x="164721" y="78498"/>
                  <a:pt x="164721" y="138680"/>
                  <a:pt x="172565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2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9" y="468372"/>
                  <a:pt x="198711" y="436972"/>
                  <a:pt x="248389" y="402957"/>
                </a:cubicBezTo>
                <a:cubicBezTo>
                  <a:pt x="261462" y="442206"/>
                  <a:pt x="277149" y="481455"/>
                  <a:pt x="292837" y="520704"/>
                </a:cubicBezTo>
                <a:cubicBezTo>
                  <a:pt x="298066" y="531170"/>
                  <a:pt x="313754" y="525937"/>
                  <a:pt x="316369" y="515470"/>
                </a:cubicBezTo>
                <a:cubicBezTo>
                  <a:pt x="332056" y="465755"/>
                  <a:pt x="347744" y="413423"/>
                  <a:pt x="363432" y="363708"/>
                </a:cubicBezTo>
                <a:cubicBezTo>
                  <a:pt x="423568" y="382024"/>
                  <a:pt x="481089" y="389874"/>
                  <a:pt x="543840" y="389874"/>
                </a:cubicBezTo>
                <a:cubicBezTo>
                  <a:pt x="556913" y="389874"/>
                  <a:pt x="559528" y="371557"/>
                  <a:pt x="549070" y="366324"/>
                </a:cubicBezTo>
                <a:close/>
                <a:moveTo>
                  <a:pt x="447099" y="154379"/>
                </a:moveTo>
                <a:cubicBezTo>
                  <a:pt x="436641" y="146530"/>
                  <a:pt x="426183" y="136063"/>
                  <a:pt x="413109" y="128213"/>
                </a:cubicBezTo>
                <a:cubicBezTo>
                  <a:pt x="431412" y="120364"/>
                  <a:pt x="449714" y="115130"/>
                  <a:pt x="468016" y="107281"/>
                </a:cubicBezTo>
                <a:cubicBezTo>
                  <a:pt x="460173" y="122980"/>
                  <a:pt x="454943" y="138680"/>
                  <a:pt x="447099" y="154379"/>
                </a:cubicBezTo>
                <a:close/>
                <a:moveTo>
                  <a:pt x="376505" y="141296"/>
                </a:moveTo>
                <a:cubicBezTo>
                  <a:pt x="384349" y="138680"/>
                  <a:pt x="394807" y="133447"/>
                  <a:pt x="402651" y="130830"/>
                </a:cubicBezTo>
                <a:cubicBezTo>
                  <a:pt x="415724" y="143913"/>
                  <a:pt x="428797" y="154379"/>
                  <a:pt x="441870" y="167462"/>
                </a:cubicBezTo>
                <a:cubicBezTo>
                  <a:pt x="439256" y="172696"/>
                  <a:pt x="436641" y="180545"/>
                  <a:pt x="434026" y="188395"/>
                </a:cubicBezTo>
                <a:cubicBezTo>
                  <a:pt x="413109" y="175312"/>
                  <a:pt x="392193" y="159613"/>
                  <a:pt x="373890" y="141296"/>
                </a:cubicBezTo>
                <a:cubicBezTo>
                  <a:pt x="376505" y="141296"/>
                  <a:pt x="376505" y="141296"/>
                  <a:pt x="376505" y="141296"/>
                </a:cubicBezTo>
                <a:close/>
                <a:moveTo>
                  <a:pt x="360817" y="146530"/>
                </a:moveTo>
                <a:cubicBezTo>
                  <a:pt x="379119" y="170079"/>
                  <a:pt x="400036" y="188395"/>
                  <a:pt x="426183" y="201478"/>
                </a:cubicBezTo>
                <a:cubicBezTo>
                  <a:pt x="423568" y="209328"/>
                  <a:pt x="418339" y="217178"/>
                  <a:pt x="413109" y="225028"/>
                </a:cubicBezTo>
                <a:cubicBezTo>
                  <a:pt x="402651" y="217178"/>
                  <a:pt x="389578" y="209328"/>
                  <a:pt x="379119" y="198862"/>
                </a:cubicBezTo>
                <a:cubicBezTo>
                  <a:pt x="360817" y="185779"/>
                  <a:pt x="342515" y="172696"/>
                  <a:pt x="326827" y="159613"/>
                </a:cubicBezTo>
                <a:cubicBezTo>
                  <a:pt x="337286" y="156996"/>
                  <a:pt x="350359" y="151763"/>
                  <a:pt x="360817" y="146530"/>
                </a:cubicBezTo>
                <a:close/>
                <a:moveTo>
                  <a:pt x="117658" y="452672"/>
                </a:moveTo>
                <a:cubicBezTo>
                  <a:pt x="125502" y="442206"/>
                  <a:pt x="130731" y="429123"/>
                  <a:pt x="138575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2" y="429123"/>
                </a:moveTo>
                <a:cubicBezTo>
                  <a:pt x="162106" y="426506"/>
                  <a:pt x="162106" y="423889"/>
                  <a:pt x="159492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9" y="400340"/>
                  <a:pt x="149033" y="395107"/>
                  <a:pt x="154262" y="387257"/>
                </a:cubicBezTo>
                <a:cubicBezTo>
                  <a:pt x="159492" y="392490"/>
                  <a:pt x="164721" y="397723"/>
                  <a:pt x="172565" y="402957"/>
                </a:cubicBezTo>
                <a:cubicBezTo>
                  <a:pt x="175179" y="408190"/>
                  <a:pt x="180409" y="410806"/>
                  <a:pt x="183023" y="413423"/>
                </a:cubicBezTo>
                <a:cubicBezTo>
                  <a:pt x="175179" y="418656"/>
                  <a:pt x="167335" y="423889"/>
                  <a:pt x="159492" y="429123"/>
                </a:cubicBezTo>
                <a:close/>
                <a:moveTo>
                  <a:pt x="193482" y="408190"/>
                </a:moveTo>
                <a:cubicBezTo>
                  <a:pt x="188252" y="402957"/>
                  <a:pt x="180409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8" y="368941"/>
                  <a:pt x="201325" y="382024"/>
                  <a:pt x="219628" y="389874"/>
                </a:cubicBezTo>
                <a:cubicBezTo>
                  <a:pt x="209169" y="397723"/>
                  <a:pt x="201325" y="402957"/>
                  <a:pt x="193482" y="408190"/>
                </a:cubicBezTo>
                <a:close/>
                <a:moveTo>
                  <a:pt x="248389" y="371557"/>
                </a:moveTo>
                <a:cubicBezTo>
                  <a:pt x="240545" y="376791"/>
                  <a:pt x="235316" y="379407"/>
                  <a:pt x="227472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9" y="332308"/>
                </a:cubicBezTo>
                <a:cubicBezTo>
                  <a:pt x="183023" y="329692"/>
                  <a:pt x="183023" y="321842"/>
                  <a:pt x="180409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8" y="313992"/>
                  <a:pt x="253618" y="368941"/>
                </a:cubicBezTo>
                <a:cubicBezTo>
                  <a:pt x="251003" y="368941"/>
                  <a:pt x="251003" y="368941"/>
                  <a:pt x="248389" y="371557"/>
                </a:cubicBezTo>
                <a:close/>
                <a:moveTo>
                  <a:pt x="303296" y="476221"/>
                </a:moveTo>
                <a:cubicBezTo>
                  <a:pt x="290222" y="444822"/>
                  <a:pt x="279764" y="413423"/>
                  <a:pt x="269306" y="382024"/>
                </a:cubicBezTo>
                <a:cubicBezTo>
                  <a:pt x="284993" y="395107"/>
                  <a:pt x="303296" y="408190"/>
                  <a:pt x="318983" y="421273"/>
                </a:cubicBezTo>
                <a:cubicBezTo>
                  <a:pt x="313754" y="439589"/>
                  <a:pt x="308525" y="457905"/>
                  <a:pt x="303296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2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9" y="266893"/>
                  <a:pt x="253618" y="327075"/>
                  <a:pt x="329442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1" y="316609"/>
                  <a:pt x="196096" y="261660"/>
                  <a:pt x="125502" y="211945"/>
                </a:cubicBezTo>
                <a:cubicBezTo>
                  <a:pt x="138575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8" y="219794"/>
                </a:cubicBezTo>
                <a:cubicBezTo>
                  <a:pt x="237930" y="264277"/>
                  <a:pt x="290222" y="306142"/>
                  <a:pt x="342515" y="348008"/>
                </a:cubicBezTo>
                <a:cubicBezTo>
                  <a:pt x="339900" y="358474"/>
                  <a:pt x="337286" y="368941"/>
                  <a:pt x="332056" y="376791"/>
                </a:cubicBezTo>
                <a:close/>
                <a:moveTo>
                  <a:pt x="360817" y="334925"/>
                </a:moveTo>
                <a:cubicBezTo>
                  <a:pt x="355588" y="332308"/>
                  <a:pt x="350359" y="334925"/>
                  <a:pt x="347744" y="337542"/>
                </a:cubicBezTo>
                <a:cubicBezTo>
                  <a:pt x="295452" y="293059"/>
                  <a:pt x="240545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6" y="327075"/>
                  <a:pt x="410495" y="348008"/>
                </a:cubicBezTo>
                <a:cubicBezTo>
                  <a:pt x="392193" y="345391"/>
                  <a:pt x="376505" y="340158"/>
                  <a:pt x="360817" y="334925"/>
                </a:cubicBezTo>
                <a:close/>
                <a:moveTo>
                  <a:pt x="436641" y="355858"/>
                </a:moveTo>
                <a:cubicBezTo>
                  <a:pt x="439256" y="353241"/>
                  <a:pt x="439256" y="350625"/>
                  <a:pt x="436641" y="348008"/>
                </a:cubicBezTo>
                <a:cubicBezTo>
                  <a:pt x="400036" y="311376"/>
                  <a:pt x="355588" y="285210"/>
                  <a:pt x="316369" y="256427"/>
                </a:cubicBezTo>
                <a:cubicBezTo>
                  <a:pt x="274535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9" y="193628"/>
                  <a:pt x="371276" y="277360"/>
                  <a:pt x="465402" y="358474"/>
                </a:cubicBezTo>
                <a:cubicBezTo>
                  <a:pt x="454943" y="358474"/>
                  <a:pt x="447099" y="355858"/>
                  <a:pt x="436641" y="355858"/>
                </a:cubicBezTo>
                <a:close/>
                <a:moveTo>
                  <a:pt x="491548" y="361091"/>
                </a:moveTo>
                <a:cubicBezTo>
                  <a:pt x="397422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1" y="88964"/>
                  <a:pt x="253618" y="112514"/>
                </a:cubicBezTo>
                <a:cubicBezTo>
                  <a:pt x="264076" y="128213"/>
                  <a:pt x="282379" y="156996"/>
                  <a:pt x="303296" y="162229"/>
                </a:cubicBezTo>
                <a:cubicBezTo>
                  <a:pt x="305910" y="162229"/>
                  <a:pt x="305910" y="162229"/>
                  <a:pt x="308525" y="162229"/>
                </a:cubicBezTo>
                <a:cubicBezTo>
                  <a:pt x="329442" y="177929"/>
                  <a:pt x="350359" y="196245"/>
                  <a:pt x="368661" y="211945"/>
                </a:cubicBezTo>
                <a:cubicBezTo>
                  <a:pt x="381734" y="219794"/>
                  <a:pt x="392193" y="232877"/>
                  <a:pt x="405266" y="240727"/>
                </a:cubicBezTo>
                <a:cubicBezTo>
                  <a:pt x="405266" y="243344"/>
                  <a:pt x="402651" y="245960"/>
                  <a:pt x="402651" y="245960"/>
                </a:cubicBezTo>
                <a:cubicBezTo>
                  <a:pt x="400036" y="251194"/>
                  <a:pt x="400036" y="259043"/>
                  <a:pt x="405266" y="261660"/>
                </a:cubicBezTo>
                <a:cubicBezTo>
                  <a:pt x="436641" y="298293"/>
                  <a:pt x="470631" y="332308"/>
                  <a:pt x="507236" y="363708"/>
                </a:cubicBezTo>
                <a:cubicBezTo>
                  <a:pt x="502006" y="363708"/>
                  <a:pt x="496777" y="361091"/>
                  <a:pt x="491548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604313" y="1703470"/>
            <a:ext cx="559527" cy="531170"/>
          </a:xfrm>
          <a:custGeom>
            <a:avLst/>
            <a:gdLst/>
            <a:ahLst/>
            <a:cxnLst/>
            <a:rect l="0" t="0" r="r" b="b"/>
            <a:pathLst>
              <a:path w="559527" h="531170">
                <a:moveTo>
                  <a:pt x="549069" y="366324"/>
                </a:moveTo>
                <a:cubicBezTo>
                  <a:pt x="512464" y="337542"/>
                  <a:pt x="423567" y="282593"/>
                  <a:pt x="439255" y="230261"/>
                </a:cubicBezTo>
                <a:cubicBezTo>
                  <a:pt x="454943" y="183162"/>
                  <a:pt x="483703" y="138680"/>
                  <a:pt x="499391" y="91581"/>
                </a:cubicBezTo>
                <a:cubicBezTo>
                  <a:pt x="502006" y="81115"/>
                  <a:pt x="494162" y="70648"/>
                  <a:pt x="483703" y="75881"/>
                </a:cubicBezTo>
                <a:cubicBezTo>
                  <a:pt x="457557" y="83731"/>
                  <a:pt x="428796" y="94198"/>
                  <a:pt x="402650" y="104664"/>
                </a:cubicBezTo>
                <a:cubicBezTo>
                  <a:pt x="381733" y="112514"/>
                  <a:pt x="339900" y="138680"/>
                  <a:pt x="318983" y="136063"/>
                </a:cubicBezTo>
                <a:cubicBezTo>
                  <a:pt x="274534" y="130830"/>
                  <a:pt x="219627" y="39249"/>
                  <a:pt x="190867" y="7850"/>
                </a:cubicBezTo>
                <a:cubicBezTo>
                  <a:pt x="183023" y="0"/>
                  <a:pt x="172564" y="5233"/>
                  <a:pt x="169950" y="15700"/>
                </a:cubicBezTo>
                <a:cubicBezTo>
                  <a:pt x="164721" y="78498"/>
                  <a:pt x="164721" y="138680"/>
                  <a:pt x="172564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1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8" y="468372"/>
                  <a:pt x="198711" y="436972"/>
                  <a:pt x="248388" y="402957"/>
                </a:cubicBezTo>
                <a:cubicBezTo>
                  <a:pt x="261461" y="442206"/>
                  <a:pt x="277149" y="481455"/>
                  <a:pt x="292837" y="520704"/>
                </a:cubicBezTo>
                <a:cubicBezTo>
                  <a:pt x="298066" y="531170"/>
                  <a:pt x="313753" y="525937"/>
                  <a:pt x="316368" y="515470"/>
                </a:cubicBezTo>
                <a:cubicBezTo>
                  <a:pt x="332056" y="465755"/>
                  <a:pt x="347743" y="413423"/>
                  <a:pt x="363431" y="363708"/>
                </a:cubicBezTo>
                <a:cubicBezTo>
                  <a:pt x="423567" y="382024"/>
                  <a:pt x="481089" y="389874"/>
                  <a:pt x="543839" y="389874"/>
                </a:cubicBezTo>
                <a:cubicBezTo>
                  <a:pt x="556912" y="389874"/>
                  <a:pt x="559527" y="371557"/>
                  <a:pt x="549069" y="366324"/>
                </a:cubicBezTo>
                <a:close/>
                <a:moveTo>
                  <a:pt x="447099" y="154379"/>
                </a:moveTo>
                <a:cubicBezTo>
                  <a:pt x="436640" y="146530"/>
                  <a:pt x="426182" y="136063"/>
                  <a:pt x="413109" y="128213"/>
                </a:cubicBezTo>
                <a:cubicBezTo>
                  <a:pt x="431411" y="120364"/>
                  <a:pt x="449713" y="115130"/>
                  <a:pt x="468016" y="107281"/>
                </a:cubicBezTo>
                <a:cubicBezTo>
                  <a:pt x="460172" y="122980"/>
                  <a:pt x="454943" y="138680"/>
                  <a:pt x="447099" y="154379"/>
                </a:cubicBezTo>
                <a:close/>
                <a:moveTo>
                  <a:pt x="376504" y="141296"/>
                </a:moveTo>
                <a:cubicBezTo>
                  <a:pt x="384348" y="138680"/>
                  <a:pt x="394806" y="133447"/>
                  <a:pt x="402650" y="130830"/>
                </a:cubicBezTo>
                <a:cubicBezTo>
                  <a:pt x="415723" y="143913"/>
                  <a:pt x="428796" y="154379"/>
                  <a:pt x="441869" y="167462"/>
                </a:cubicBezTo>
                <a:cubicBezTo>
                  <a:pt x="439255" y="172696"/>
                  <a:pt x="436640" y="180545"/>
                  <a:pt x="434026" y="188395"/>
                </a:cubicBezTo>
                <a:cubicBezTo>
                  <a:pt x="413109" y="175312"/>
                  <a:pt x="392192" y="159613"/>
                  <a:pt x="373890" y="141296"/>
                </a:cubicBezTo>
                <a:cubicBezTo>
                  <a:pt x="376504" y="141296"/>
                  <a:pt x="376504" y="141296"/>
                  <a:pt x="376504" y="141296"/>
                </a:cubicBezTo>
                <a:close/>
                <a:moveTo>
                  <a:pt x="360816" y="146530"/>
                </a:moveTo>
                <a:cubicBezTo>
                  <a:pt x="379119" y="170079"/>
                  <a:pt x="400036" y="188395"/>
                  <a:pt x="426182" y="201478"/>
                </a:cubicBezTo>
                <a:cubicBezTo>
                  <a:pt x="423567" y="209328"/>
                  <a:pt x="418338" y="217178"/>
                  <a:pt x="413109" y="225028"/>
                </a:cubicBezTo>
                <a:cubicBezTo>
                  <a:pt x="402650" y="217178"/>
                  <a:pt x="389577" y="209328"/>
                  <a:pt x="379119" y="198862"/>
                </a:cubicBezTo>
                <a:cubicBezTo>
                  <a:pt x="360816" y="185779"/>
                  <a:pt x="342514" y="172696"/>
                  <a:pt x="326827" y="159613"/>
                </a:cubicBezTo>
                <a:cubicBezTo>
                  <a:pt x="337285" y="156996"/>
                  <a:pt x="350358" y="151763"/>
                  <a:pt x="360816" y="146530"/>
                </a:cubicBezTo>
                <a:close/>
                <a:moveTo>
                  <a:pt x="117658" y="452672"/>
                </a:moveTo>
                <a:cubicBezTo>
                  <a:pt x="125501" y="442206"/>
                  <a:pt x="130731" y="429123"/>
                  <a:pt x="138574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1" y="429123"/>
                </a:moveTo>
                <a:cubicBezTo>
                  <a:pt x="162106" y="426506"/>
                  <a:pt x="162106" y="423889"/>
                  <a:pt x="159491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8" y="400340"/>
                  <a:pt x="149033" y="395107"/>
                  <a:pt x="154262" y="387257"/>
                </a:cubicBezTo>
                <a:cubicBezTo>
                  <a:pt x="159491" y="392490"/>
                  <a:pt x="164721" y="397723"/>
                  <a:pt x="172564" y="402957"/>
                </a:cubicBezTo>
                <a:cubicBezTo>
                  <a:pt x="175179" y="408190"/>
                  <a:pt x="180408" y="410806"/>
                  <a:pt x="183023" y="413423"/>
                </a:cubicBezTo>
                <a:cubicBezTo>
                  <a:pt x="175179" y="418656"/>
                  <a:pt x="167335" y="423889"/>
                  <a:pt x="159491" y="429123"/>
                </a:cubicBezTo>
                <a:close/>
                <a:moveTo>
                  <a:pt x="193481" y="408190"/>
                </a:moveTo>
                <a:cubicBezTo>
                  <a:pt x="188252" y="402957"/>
                  <a:pt x="180408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7" y="368941"/>
                  <a:pt x="201325" y="382024"/>
                  <a:pt x="219627" y="389874"/>
                </a:cubicBezTo>
                <a:cubicBezTo>
                  <a:pt x="209169" y="397723"/>
                  <a:pt x="201325" y="402957"/>
                  <a:pt x="193481" y="408190"/>
                </a:cubicBezTo>
                <a:close/>
                <a:moveTo>
                  <a:pt x="248388" y="371557"/>
                </a:moveTo>
                <a:cubicBezTo>
                  <a:pt x="240544" y="376791"/>
                  <a:pt x="235315" y="379407"/>
                  <a:pt x="227471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8" y="332308"/>
                </a:cubicBezTo>
                <a:cubicBezTo>
                  <a:pt x="183023" y="329692"/>
                  <a:pt x="183023" y="321842"/>
                  <a:pt x="180408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7" y="313992"/>
                  <a:pt x="253617" y="368941"/>
                </a:cubicBezTo>
                <a:cubicBezTo>
                  <a:pt x="251003" y="368941"/>
                  <a:pt x="251003" y="368941"/>
                  <a:pt x="248388" y="371557"/>
                </a:cubicBezTo>
                <a:close/>
                <a:moveTo>
                  <a:pt x="303295" y="476221"/>
                </a:moveTo>
                <a:cubicBezTo>
                  <a:pt x="290222" y="444822"/>
                  <a:pt x="279764" y="413423"/>
                  <a:pt x="269305" y="382024"/>
                </a:cubicBezTo>
                <a:cubicBezTo>
                  <a:pt x="284993" y="395107"/>
                  <a:pt x="303295" y="408190"/>
                  <a:pt x="318983" y="421273"/>
                </a:cubicBezTo>
                <a:cubicBezTo>
                  <a:pt x="313753" y="439589"/>
                  <a:pt x="308524" y="457905"/>
                  <a:pt x="303295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1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8" y="266893"/>
                  <a:pt x="253617" y="327075"/>
                  <a:pt x="329441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0" y="316609"/>
                  <a:pt x="196096" y="261660"/>
                  <a:pt x="125501" y="211945"/>
                </a:cubicBezTo>
                <a:cubicBezTo>
                  <a:pt x="138574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7" y="219794"/>
                </a:cubicBezTo>
                <a:cubicBezTo>
                  <a:pt x="237930" y="264277"/>
                  <a:pt x="290222" y="306142"/>
                  <a:pt x="342514" y="348008"/>
                </a:cubicBezTo>
                <a:cubicBezTo>
                  <a:pt x="339900" y="358474"/>
                  <a:pt x="337285" y="368941"/>
                  <a:pt x="332056" y="376791"/>
                </a:cubicBezTo>
                <a:close/>
                <a:moveTo>
                  <a:pt x="360816" y="334925"/>
                </a:moveTo>
                <a:cubicBezTo>
                  <a:pt x="355587" y="332308"/>
                  <a:pt x="350358" y="334925"/>
                  <a:pt x="347743" y="337542"/>
                </a:cubicBezTo>
                <a:cubicBezTo>
                  <a:pt x="295451" y="293059"/>
                  <a:pt x="240544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5" y="327075"/>
                  <a:pt x="410494" y="348008"/>
                </a:cubicBezTo>
                <a:cubicBezTo>
                  <a:pt x="392192" y="345391"/>
                  <a:pt x="376504" y="340158"/>
                  <a:pt x="360816" y="334925"/>
                </a:cubicBezTo>
                <a:close/>
                <a:moveTo>
                  <a:pt x="436640" y="355858"/>
                </a:moveTo>
                <a:cubicBezTo>
                  <a:pt x="439255" y="353241"/>
                  <a:pt x="439255" y="350625"/>
                  <a:pt x="436640" y="348008"/>
                </a:cubicBezTo>
                <a:cubicBezTo>
                  <a:pt x="400036" y="311376"/>
                  <a:pt x="355587" y="285210"/>
                  <a:pt x="316368" y="256427"/>
                </a:cubicBezTo>
                <a:cubicBezTo>
                  <a:pt x="274534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8" y="193628"/>
                  <a:pt x="371275" y="277360"/>
                  <a:pt x="465401" y="358474"/>
                </a:cubicBezTo>
                <a:cubicBezTo>
                  <a:pt x="454943" y="358474"/>
                  <a:pt x="447099" y="355858"/>
                  <a:pt x="436640" y="355858"/>
                </a:cubicBezTo>
                <a:close/>
                <a:moveTo>
                  <a:pt x="491547" y="361091"/>
                </a:moveTo>
                <a:cubicBezTo>
                  <a:pt x="397421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0" y="88964"/>
                  <a:pt x="253617" y="112514"/>
                </a:cubicBezTo>
                <a:cubicBezTo>
                  <a:pt x="264076" y="128213"/>
                  <a:pt x="282378" y="156996"/>
                  <a:pt x="303295" y="162229"/>
                </a:cubicBezTo>
                <a:cubicBezTo>
                  <a:pt x="305910" y="162229"/>
                  <a:pt x="305910" y="162229"/>
                  <a:pt x="308524" y="162229"/>
                </a:cubicBezTo>
                <a:cubicBezTo>
                  <a:pt x="329441" y="177929"/>
                  <a:pt x="350358" y="196245"/>
                  <a:pt x="368660" y="211945"/>
                </a:cubicBezTo>
                <a:cubicBezTo>
                  <a:pt x="381733" y="219794"/>
                  <a:pt x="392192" y="232877"/>
                  <a:pt x="405265" y="240727"/>
                </a:cubicBezTo>
                <a:cubicBezTo>
                  <a:pt x="405265" y="243344"/>
                  <a:pt x="402650" y="245960"/>
                  <a:pt x="402650" y="245960"/>
                </a:cubicBezTo>
                <a:cubicBezTo>
                  <a:pt x="400036" y="251194"/>
                  <a:pt x="400036" y="259043"/>
                  <a:pt x="405265" y="261660"/>
                </a:cubicBezTo>
                <a:cubicBezTo>
                  <a:pt x="436640" y="298293"/>
                  <a:pt x="470630" y="332308"/>
                  <a:pt x="507235" y="363708"/>
                </a:cubicBezTo>
                <a:cubicBezTo>
                  <a:pt x="502006" y="363708"/>
                  <a:pt x="496776" y="361091"/>
                  <a:pt x="491547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5287459" y="3697500"/>
            <a:ext cx="559527" cy="531170"/>
          </a:xfrm>
          <a:custGeom>
            <a:avLst/>
            <a:gdLst/>
            <a:ahLst/>
            <a:cxnLst/>
            <a:rect l="0" t="0" r="r" b="b"/>
            <a:pathLst>
              <a:path w="559527" h="531170">
                <a:moveTo>
                  <a:pt x="549069" y="366324"/>
                </a:moveTo>
                <a:cubicBezTo>
                  <a:pt x="512464" y="337542"/>
                  <a:pt x="423567" y="282593"/>
                  <a:pt x="439255" y="230261"/>
                </a:cubicBezTo>
                <a:cubicBezTo>
                  <a:pt x="454943" y="183162"/>
                  <a:pt x="483703" y="138680"/>
                  <a:pt x="499391" y="91581"/>
                </a:cubicBezTo>
                <a:cubicBezTo>
                  <a:pt x="502006" y="81115"/>
                  <a:pt x="494162" y="70648"/>
                  <a:pt x="483703" y="75881"/>
                </a:cubicBezTo>
                <a:cubicBezTo>
                  <a:pt x="457557" y="83731"/>
                  <a:pt x="428796" y="94198"/>
                  <a:pt x="402650" y="104664"/>
                </a:cubicBezTo>
                <a:cubicBezTo>
                  <a:pt x="381733" y="112514"/>
                  <a:pt x="339900" y="138680"/>
                  <a:pt x="318983" y="136063"/>
                </a:cubicBezTo>
                <a:cubicBezTo>
                  <a:pt x="274534" y="130830"/>
                  <a:pt x="219627" y="39249"/>
                  <a:pt x="190867" y="7850"/>
                </a:cubicBezTo>
                <a:cubicBezTo>
                  <a:pt x="183023" y="0"/>
                  <a:pt x="172564" y="5233"/>
                  <a:pt x="169950" y="15700"/>
                </a:cubicBezTo>
                <a:cubicBezTo>
                  <a:pt x="164721" y="78498"/>
                  <a:pt x="164721" y="138680"/>
                  <a:pt x="172564" y="201478"/>
                </a:cubicBezTo>
                <a:cubicBezTo>
                  <a:pt x="122887" y="180545"/>
                  <a:pt x="70595" y="170079"/>
                  <a:pt x="18302" y="175312"/>
                </a:cubicBezTo>
                <a:cubicBezTo>
                  <a:pt x="5229" y="175312"/>
                  <a:pt x="0" y="188395"/>
                  <a:pt x="7844" y="196245"/>
                </a:cubicBezTo>
                <a:cubicBezTo>
                  <a:pt x="28761" y="219794"/>
                  <a:pt x="49678" y="240727"/>
                  <a:pt x="73209" y="261660"/>
                </a:cubicBezTo>
                <a:cubicBezTo>
                  <a:pt x="88897" y="274743"/>
                  <a:pt x="135960" y="303526"/>
                  <a:pt x="143804" y="321842"/>
                </a:cubicBezTo>
                <a:cubicBezTo>
                  <a:pt x="159491" y="361091"/>
                  <a:pt x="94126" y="442206"/>
                  <a:pt x="75824" y="478838"/>
                </a:cubicBezTo>
                <a:cubicBezTo>
                  <a:pt x="70595" y="491921"/>
                  <a:pt x="81053" y="502387"/>
                  <a:pt x="94126" y="497154"/>
                </a:cubicBezTo>
                <a:cubicBezTo>
                  <a:pt x="146418" y="468372"/>
                  <a:pt x="198711" y="436972"/>
                  <a:pt x="248388" y="402957"/>
                </a:cubicBezTo>
                <a:cubicBezTo>
                  <a:pt x="261461" y="442206"/>
                  <a:pt x="277149" y="481455"/>
                  <a:pt x="292837" y="520704"/>
                </a:cubicBezTo>
                <a:cubicBezTo>
                  <a:pt x="298066" y="531170"/>
                  <a:pt x="313753" y="525937"/>
                  <a:pt x="316368" y="515470"/>
                </a:cubicBezTo>
                <a:cubicBezTo>
                  <a:pt x="332056" y="465755"/>
                  <a:pt x="347743" y="413423"/>
                  <a:pt x="363431" y="363708"/>
                </a:cubicBezTo>
                <a:cubicBezTo>
                  <a:pt x="423567" y="382024"/>
                  <a:pt x="481089" y="389874"/>
                  <a:pt x="543839" y="389874"/>
                </a:cubicBezTo>
                <a:cubicBezTo>
                  <a:pt x="556912" y="389874"/>
                  <a:pt x="559527" y="371557"/>
                  <a:pt x="549069" y="366324"/>
                </a:cubicBezTo>
                <a:close/>
                <a:moveTo>
                  <a:pt x="447099" y="154379"/>
                </a:moveTo>
                <a:cubicBezTo>
                  <a:pt x="436640" y="146530"/>
                  <a:pt x="426182" y="136063"/>
                  <a:pt x="413109" y="128213"/>
                </a:cubicBezTo>
                <a:cubicBezTo>
                  <a:pt x="431411" y="120364"/>
                  <a:pt x="449713" y="115130"/>
                  <a:pt x="468016" y="107281"/>
                </a:cubicBezTo>
                <a:cubicBezTo>
                  <a:pt x="460172" y="122980"/>
                  <a:pt x="454943" y="138680"/>
                  <a:pt x="447099" y="154379"/>
                </a:cubicBezTo>
                <a:close/>
                <a:moveTo>
                  <a:pt x="376504" y="141296"/>
                </a:moveTo>
                <a:cubicBezTo>
                  <a:pt x="384348" y="138680"/>
                  <a:pt x="394806" y="133447"/>
                  <a:pt x="402650" y="130830"/>
                </a:cubicBezTo>
                <a:cubicBezTo>
                  <a:pt x="415723" y="143913"/>
                  <a:pt x="428796" y="154379"/>
                  <a:pt x="441869" y="167462"/>
                </a:cubicBezTo>
                <a:cubicBezTo>
                  <a:pt x="439255" y="172696"/>
                  <a:pt x="436640" y="180545"/>
                  <a:pt x="434026" y="188395"/>
                </a:cubicBezTo>
                <a:cubicBezTo>
                  <a:pt x="413109" y="175312"/>
                  <a:pt x="392192" y="159613"/>
                  <a:pt x="373890" y="141296"/>
                </a:cubicBezTo>
                <a:cubicBezTo>
                  <a:pt x="376504" y="141296"/>
                  <a:pt x="376504" y="141296"/>
                  <a:pt x="376504" y="141296"/>
                </a:cubicBezTo>
                <a:close/>
                <a:moveTo>
                  <a:pt x="360816" y="146530"/>
                </a:moveTo>
                <a:cubicBezTo>
                  <a:pt x="379119" y="170079"/>
                  <a:pt x="400036" y="188395"/>
                  <a:pt x="426182" y="201478"/>
                </a:cubicBezTo>
                <a:cubicBezTo>
                  <a:pt x="423567" y="209328"/>
                  <a:pt x="418338" y="217178"/>
                  <a:pt x="413109" y="225028"/>
                </a:cubicBezTo>
                <a:cubicBezTo>
                  <a:pt x="402650" y="217178"/>
                  <a:pt x="389577" y="209328"/>
                  <a:pt x="379119" y="198862"/>
                </a:cubicBezTo>
                <a:cubicBezTo>
                  <a:pt x="360816" y="185779"/>
                  <a:pt x="342514" y="172696"/>
                  <a:pt x="326827" y="159613"/>
                </a:cubicBezTo>
                <a:cubicBezTo>
                  <a:pt x="337285" y="156996"/>
                  <a:pt x="350358" y="151763"/>
                  <a:pt x="360816" y="146530"/>
                </a:cubicBezTo>
                <a:close/>
                <a:moveTo>
                  <a:pt x="117658" y="452672"/>
                </a:moveTo>
                <a:cubicBezTo>
                  <a:pt x="125501" y="442206"/>
                  <a:pt x="130731" y="429123"/>
                  <a:pt x="138574" y="418656"/>
                </a:cubicBezTo>
                <a:cubicBezTo>
                  <a:pt x="143804" y="421273"/>
                  <a:pt x="149033" y="426506"/>
                  <a:pt x="154262" y="429123"/>
                </a:cubicBezTo>
                <a:cubicBezTo>
                  <a:pt x="154262" y="431739"/>
                  <a:pt x="154262" y="431739"/>
                  <a:pt x="156877" y="431739"/>
                </a:cubicBezTo>
                <a:cubicBezTo>
                  <a:pt x="143804" y="439589"/>
                  <a:pt x="130731" y="444822"/>
                  <a:pt x="117658" y="452672"/>
                </a:cubicBezTo>
                <a:close/>
                <a:moveTo>
                  <a:pt x="159491" y="429123"/>
                </a:moveTo>
                <a:cubicBezTo>
                  <a:pt x="162106" y="426506"/>
                  <a:pt x="162106" y="423889"/>
                  <a:pt x="159491" y="423889"/>
                </a:cubicBezTo>
                <a:cubicBezTo>
                  <a:pt x="154262" y="418656"/>
                  <a:pt x="149033" y="413423"/>
                  <a:pt x="143804" y="408190"/>
                </a:cubicBezTo>
                <a:cubicBezTo>
                  <a:pt x="146418" y="400340"/>
                  <a:pt x="149033" y="395107"/>
                  <a:pt x="154262" y="387257"/>
                </a:cubicBezTo>
                <a:cubicBezTo>
                  <a:pt x="159491" y="392490"/>
                  <a:pt x="164721" y="397723"/>
                  <a:pt x="172564" y="402957"/>
                </a:cubicBezTo>
                <a:cubicBezTo>
                  <a:pt x="175179" y="408190"/>
                  <a:pt x="180408" y="410806"/>
                  <a:pt x="183023" y="413423"/>
                </a:cubicBezTo>
                <a:cubicBezTo>
                  <a:pt x="175179" y="418656"/>
                  <a:pt x="167335" y="423889"/>
                  <a:pt x="159491" y="429123"/>
                </a:cubicBezTo>
                <a:close/>
                <a:moveTo>
                  <a:pt x="193481" y="408190"/>
                </a:moveTo>
                <a:cubicBezTo>
                  <a:pt x="188252" y="402957"/>
                  <a:pt x="180408" y="400340"/>
                  <a:pt x="175179" y="395107"/>
                </a:cubicBezTo>
                <a:cubicBezTo>
                  <a:pt x="169950" y="389874"/>
                  <a:pt x="162106" y="384640"/>
                  <a:pt x="156877" y="379407"/>
                </a:cubicBezTo>
                <a:cubicBezTo>
                  <a:pt x="162106" y="371557"/>
                  <a:pt x="164721" y="363708"/>
                  <a:pt x="169950" y="355858"/>
                </a:cubicBezTo>
                <a:cubicBezTo>
                  <a:pt x="185637" y="368941"/>
                  <a:pt x="201325" y="382024"/>
                  <a:pt x="219627" y="389874"/>
                </a:cubicBezTo>
                <a:cubicBezTo>
                  <a:pt x="209169" y="397723"/>
                  <a:pt x="201325" y="402957"/>
                  <a:pt x="193481" y="408190"/>
                </a:cubicBezTo>
                <a:close/>
                <a:moveTo>
                  <a:pt x="248388" y="371557"/>
                </a:moveTo>
                <a:cubicBezTo>
                  <a:pt x="240544" y="376791"/>
                  <a:pt x="235315" y="379407"/>
                  <a:pt x="227471" y="384640"/>
                </a:cubicBezTo>
                <a:cubicBezTo>
                  <a:pt x="209169" y="371557"/>
                  <a:pt x="190867" y="358474"/>
                  <a:pt x="175179" y="348008"/>
                </a:cubicBezTo>
                <a:cubicBezTo>
                  <a:pt x="177794" y="342775"/>
                  <a:pt x="177794" y="337542"/>
                  <a:pt x="180408" y="332308"/>
                </a:cubicBezTo>
                <a:cubicBezTo>
                  <a:pt x="183023" y="329692"/>
                  <a:pt x="183023" y="321842"/>
                  <a:pt x="180408" y="316609"/>
                </a:cubicBezTo>
                <a:cubicBezTo>
                  <a:pt x="133345" y="279976"/>
                  <a:pt x="88897" y="240727"/>
                  <a:pt x="47063" y="198862"/>
                </a:cubicBezTo>
                <a:cubicBezTo>
                  <a:pt x="49678" y="198862"/>
                  <a:pt x="52292" y="198862"/>
                  <a:pt x="54907" y="198862"/>
                </a:cubicBezTo>
                <a:cubicBezTo>
                  <a:pt x="120272" y="256427"/>
                  <a:pt x="185637" y="313992"/>
                  <a:pt x="253617" y="368941"/>
                </a:cubicBezTo>
                <a:cubicBezTo>
                  <a:pt x="251003" y="368941"/>
                  <a:pt x="251003" y="368941"/>
                  <a:pt x="248388" y="371557"/>
                </a:cubicBezTo>
                <a:close/>
                <a:moveTo>
                  <a:pt x="303295" y="476221"/>
                </a:moveTo>
                <a:cubicBezTo>
                  <a:pt x="290222" y="444822"/>
                  <a:pt x="279764" y="413423"/>
                  <a:pt x="269305" y="382024"/>
                </a:cubicBezTo>
                <a:cubicBezTo>
                  <a:pt x="284993" y="395107"/>
                  <a:pt x="303295" y="408190"/>
                  <a:pt x="318983" y="421273"/>
                </a:cubicBezTo>
                <a:cubicBezTo>
                  <a:pt x="313753" y="439589"/>
                  <a:pt x="308524" y="457905"/>
                  <a:pt x="303295" y="476221"/>
                </a:cubicBezTo>
                <a:close/>
                <a:moveTo>
                  <a:pt x="324212" y="410806"/>
                </a:moveTo>
                <a:cubicBezTo>
                  <a:pt x="243159" y="337542"/>
                  <a:pt x="156877" y="266893"/>
                  <a:pt x="70595" y="201478"/>
                </a:cubicBezTo>
                <a:cubicBezTo>
                  <a:pt x="81053" y="201478"/>
                  <a:pt x="91511" y="204095"/>
                  <a:pt x="101970" y="206711"/>
                </a:cubicBezTo>
                <a:cubicBezTo>
                  <a:pt x="101970" y="206711"/>
                  <a:pt x="101970" y="206711"/>
                  <a:pt x="101970" y="206711"/>
                </a:cubicBezTo>
                <a:cubicBezTo>
                  <a:pt x="180408" y="266893"/>
                  <a:pt x="253617" y="327075"/>
                  <a:pt x="329441" y="387257"/>
                </a:cubicBezTo>
                <a:cubicBezTo>
                  <a:pt x="326827" y="395107"/>
                  <a:pt x="324212" y="402957"/>
                  <a:pt x="324212" y="410806"/>
                </a:cubicBezTo>
                <a:close/>
                <a:moveTo>
                  <a:pt x="332056" y="376791"/>
                </a:moveTo>
                <a:cubicBezTo>
                  <a:pt x="266690" y="316609"/>
                  <a:pt x="196096" y="261660"/>
                  <a:pt x="125501" y="211945"/>
                </a:cubicBezTo>
                <a:cubicBezTo>
                  <a:pt x="138574" y="214561"/>
                  <a:pt x="154262" y="222411"/>
                  <a:pt x="167335" y="227644"/>
                </a:cubicBezTo>
                <a:cubicBezTo>
                  <a:pt x="177794" y="232877"/>
                  <a:pt x="183023" y="227644"/>
                  <a:pt x="185637" y="219794"/>
                </a:cubicBezTo>
                <a:cubicBezTo>
                  <a:pt x="237930" y="264277"/>
                  <a:pt x="290222" y="306142"/>
                  <a:pt x="342514" y="348008"/>
                </a:cubicBezTo>
                <a:cubicBezTo>
                  <a:pt x="339900" y="358474"/>
                  <a:pt x="337285" y="368941"/>
                  <a:pt x="332056" y="376791"/>
                </a:cubicBezTo>
                <a:close/>
                <a:moveTo>
                  <a:pt x="360816" y="334925"/>
                </a:moveTo>
                <a:cubicBezTo>
                  <a:pt x="355587" y="332308"/>
                  <a:pt x="350358" y="334925"/>
                  <a:pt x="347743" y="337542"/>
                </a:cubicBezTo>
                <a:cubicBezTo>
                  <a:pt x="295451" y="293059"/>
                  <a:pt x="240544" y="251194"/>
                  <a:pt x="188252" y="206711"/>
                </a:cubicBezTo>
                <a:cubicBezTo>
                  <a:pt x="188252" y="204095"/>
                  <a:pt x="188252" y="204095"/>
                  <a:pt x="188252" y="201478"/>
                </a:cubicBezTo>
                <a:cubicBezTo>
                  <a:pt x="188252" y="191012"/>
                  <a:pt x="188252" y="180545"/>
                  <a:pt x="188252" y="172696"/>
                </a:cubicBezTo>
                <a:cubicBezTo>
                  <a:pt x="224857" y="206711"/>
                  <a:pt x="264076" y="238111"/>
                  <a:pt x="305910" y="269510"/>
                </a:cubicBezTo>
                <a:cubicBezTo>
                  <a:pt x="339900" y="295676"/>
                  <a:pt x="371275" y="327075"/>
                  <a:pt x="410494" y="348008"/>
                </a:cubicBezTo>
                <a:cubicBezTo>
                  <a:pt x="392192" y="345391"/>
                  <a:pt x="376504" y="340158"/>
                  <a:pt x="360816" y="334925"/>
                </a:cubicBezTo>
                <a:close/>
                <a:moveTo>
                  <a:pt x="436640" y="355858"/>
                </a:moveTo>
                <a:cubicBezTo>
                  <a:pt x="439255" y="353241"/>
                  <a:pt x="439255" y="350625"/>
                  <a:pt x="436640" y="348008"/>
                </a:cubicBezTo>
                <a:cubicBezTo>
                  <a:pt x="400036" y="311376"/>
                  <a:pt x="355587" y="285210"/>
                  <a:pt x="316368" y="256427"/>
                </a:cubicBezTo>
                <a:cubicBezTo>
                  <a:pt x="274534" y="222411"/>
                  <a:pt x="230086" y="188395"/>
                  <a:pt x="188252" y="156996"/>
                </a:cubicBezTo>
                <a:cubicBezTo>
                  <a:pt x="188252" y="141296"/>
                  <a:pt x="188252" y="125597"/>
                  <a:pt x="188252" y="112514"/>
                </a:cubicBezTo>
                <a:cubicBezTo>
                  <a:pt x="282378" y="193628"/>
                  <a:pt x="371275" y="277360"/>
                  <a:pt x="465401" y="358474"/>
                </a:cubicBezTo>
                <a:cubicBezTo>
                  <a:pt x="454943" y="358474"/>
                  <a:pt x="447099" y="355858"/>
                  <a:pt x="436640" y="355858"/>
                </a:cubicBezTo>
                <a:close/>
                <a:moveTo>
                  <a:pt x="491547" y="361091"/>
                </a:moveTo>
                <a:cubicBezTo>
                  <a:pt x="397421" y="266893"/>
                  <a:pt x="292837" y="180545"/>
                  <a:pt x="188252" y="96814"/>
                </a:cubicBezTo>
                <a:cubicBezTo>
                  <a:pt x="188252" y="78498"/>
                  <a:pt x="190867" y="60182"/>
                  <a:pt x="190867" y="41866"/>
                </a:cubicBezTo>
                <a:cubicBezTo>
                  <a:pt x="211784" y="65415"/>
                  <a:pt x="232700" y="88964"/>
                  <a:pt x="253617" y="112514"/>
                </a:cubicBezTo>
                <a:cubicBezTo>
                  <a:pt x="264076" y="128213"/>
                  <a:pt x="282378" y="156996"/>
                  <a:pt x="303295" y="162229"/>
                </a:cubicBezTo>
                <a:cubicBezTo>
                  <a:pt x="305910" y="162229"/>
                  <a:pt x="305910" y="162229"/>
                  <a:pt x="308524" y="162229"/>
                </a:cubicBezTo>
                <a:cubicBezTo>
                  <a:pt x="329441" y="177929"/>
                  <a:pt x="350358" y="196245"/>
                  <a:pt x="368660" y="211945"/>
                </a:cubicBezTo>
                <a:cubicBezTo>
                  <a:pt x="381733" y="219794"/>
                  <a:pt x="392192" y="232877"/>
                  <a:pt x="405265" y="240727"/>
                </a:cubicBezTo>
                <a:cubicBezTo>
                  <a:pt x="405265" y="243344"/>
                  <a:pt x="402650" y="245960"/>
                  <a:pt x="402650" y="245960"/>
                </a:cubicBezTo>
                <a:cubicBezTo>
                  <a:pt x="400036" y="251194"/>
                  <a:pt x="400036" y="259043"/>
                  <a:pt x="405265" y="261660"/>
                </a:cubicBezTo>
                <a:cubicBezTo>
                  <a:pt x="436640" y="298293"/>
                  <a:pt x="470630" y="332308"/>
                  <a:pt x="507235" y="363708"/>
                </a:cubicBezTo>
                <a:cubicBezTo>
                  <a:pt x="502006" y="363708"/>
                  <a:pt x="496776" y="361091"/>
                  <a:pt x="491547" y="361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sz="1800" b="0" i="0" u="none" strike="noStrike" kern="1200" spc="0" baseline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70510" y="1915851"/>
            <a:ext cx="3484090" cy="3026859"/>
            <a:chOff x="1570510" y="1915851"/>
            <a:chExt cx="3484090" cy="3026859"/>
          </a:xfrm>
        </p:grpSpPr>
        <p:pic>
          <p:nvPicPr>
            <p:cNvPr id="16" name="图片 15"/>
            <p:cNvPicPr/>
            <p:nvPr/>
          </p:nvPicPr>
          <p:blipFill>
            <a:blip r:embed="rId3"/>
            <a:stretch/>
          </p:blipFill>
          <p:spPr>
            <a:xfrm>
              <a:off x="1570510" y="1915851"/>
              <a:ext cx="3484090" cy="3026859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/>
          </p:nvPicPr>
          <p:blipFill>
            <a:blip r:embed="rId4"/>
            <a:stretch/>
          </p:blipFill>
          <p:spPr>
            <a:xfrm>
              <a:off x="2358626" y="2277616"/>
              <a:ext cx="1907396" cy="1522213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6317594" y="2776148"/>
            <a:ext cx="3764300" cy="830997"/>
          </a:xfrm>
          <a:prstGeom prst="rect">
            <a:avLst/>
          </a:prstGeom>
          <a:noFill/>
        </p:spPr>
        <p:txBody>
          <a:bodyPr wrap="none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strike="noStrike" spc="0">
                <a:solidFill>
                  <a:srgbClr val="000000"/>
                </a:solidFill>
                <a:latin typeface="Arial"/>
                <a:ea typeface="迷你简准圆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latin typeface="微软雅黑"/>
              </a:rPr>
              <a:t>题目</a:t>
            </a:r>
            <a:endParaRPr 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76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rPr>
              <a:t>PART 01</a:t>
            </a:r>
            <a:endParaRPr lang="zh-CN" sz="4000" b="1">
              <a:solidFill>
                <a:schemeClr val="tx1">
                  <a:lumMod val="75000"/>
                  <a:lumOff val="25000"/>
                </a:schemeClr>
              </a:solidFill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3"/>
          <a:stretch/>
        </p:blipFill>
        <p:spPr>
          <a:xfrm>
            <a:off x="930812" y="2655936"/>
            <a:ext cx="1524000" cy="181986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209142" y="254523"/>
            <a:ext cx="3773716" cy="891582"/>
            <a:chOff x="4209142" y="254523"/>
            <a:chExt cx="3773716" cy="891582"/>
          </a:xfrm>
        </p:grpSpPr>
        <p:pic>
          <p:nvPicPr>
            <p:cNvPr id="4" name="图片 3"/>
            <p:cNvPicPr/>
            <p:nvPr/>
          </p:nvPicPr>
          <p:blipFill>
            <a:blip r:embed="rId4"/>
            <a:stretch/>
          </p:blipFill>
          <p:spPr>
            <a:xfrm>
              <a:off x="4209142" y="254523"/>
              <a:ext cx="3773716" cy="891582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135719" y="327360"/>
              <a:ext cx="2106667" cy="5655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sz="2800" b="1">
                  <a:latin typeface="微软雅黑"/>
                </a:rPr>
                <a:t>什么是</a:t>
              </a:r>
              <a:r>
                <a:rPr lang="en-US" sz="2800" b="1">
                  <a:latin typeface="微软雅黑"/>
                </a:rPr>
                <a:t>UML</a:t>
              </a:r>
              <a:endPara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644343" y="1765314"/>
            <a:ext cx="8091389" cy="192375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/>
                <a:ea typeface="微软雅黑"/>
              </a:rPr>
              <a:t>标题</a:t>
            </a:r>
            <a:endParaRPr lang="latin"/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b="1" dirty="0">
                <a:latin typeface="微软雅黑"/>
              </a:rPr>
              <a:t>小标题</a:t>
            </a:r>
            <a:r>
              <a:rPr lang="zh-CN" sz="1600" dirty="0">
                <a:latin typeface="微软雅黑"/>
                <a:ea typeface="微软雅黑"/>
              </a:rPr>
              <a:t>：</a:t>
            </a:r>
            <a:r>
              <a:rPr lang="zh-CN" altLang="en-US" sz="1600" dirty="0">
                <a:latin typeface="微软雅黑"/>
                <a:ea typeface="微软雅黑"/>
              </a:rPr>
              <a:t>文字</a:t>
            </a:r>
            <a:endParaRPr lang="en-US" altLang="zh-CN" sz="1600" dirty="0">
              <a:latin typeface="微软雅黑"/>
              <a:ea typeface="微软雅黑"/>
            </a:endParaRPr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b="1" dirty="0">
                <a:latin typeface="微软雅黑"/>
              </a:rPr>
              <a:t>小标题</a:t>
            </a:r>
            <a:r>
              <a:rPr lang="zh-CN" sz="1600" dirty="0"/>
              <a:t>：</a:t>
            </a:r>
            <a:r>
              <a:rPr lang="zh-CN" altLang="en-US" sz="1600" dirty="0">
                <a:latin typeface="微软雅黑"/>
              </a:rPr>
              <a:t>文字</a:t>
            </a:r>
            <a:endParaRPr lang="en-US" altLang="zh-CN" sz="1600" dirty="0">
              <a:latin typeface="微软雅黑"/>
            </a:endParaRPr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b="1" dirty="0">
                <a:latin typeface="微软雅黑"/>
              </a:rPr>
              <a:t>小标题</a:t>
            </a:r>
            <a:r>
              <a:rPr lang="zh-CN" sz="1600" dirty="0"/>
              <a:t>：</a:t>
            </a:r>
            <a:r>
              <a:rPr lang="zh-CN" altLang="en-US" sz="1600" dirty="0">
                <a:latin typeface="微软雅黑"/>
              </a:rPr>
              <a:t>文字</a:t>
            </a:r>
            <a:endParaRPr lang="zh-CN" sz="1600" dirty="0"/>
          </a:p>
          <a:p>
            <a:pPr>
              <a:lnSpc>
                <a:spcPct val="150000"/>
              </a:lnSpc>
            </a:pPr>
            <a:endParaRPr lang="zh-CN" sz="160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E8FA68-8C17-9F42-9BE0-6867D19BCF95}"/>
              </a:ext>
            </a:extLst>
          </p:cNvPr>
          <p:cNvSpPr/>
          <p:nvPr/>
        </p:nvSpPr>
        <p:spPr>
          <a:xfrm>
            <a:off x="2644342" y="3777337"/>
            <a:ext cx="8091389" cy="1923750"/>
          </a:xfrm>
          <a:prstGeom prst="rect">
            <a:avLst/>
          </a:prstGeo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/>
                <a:ea typeface="微软雅黑"/>
              </a:rPr>
              <a:t>标题</a:t>
            </a:r>
            <a:endParaRPr lang="latin"/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b="1" dirty="0">
                <a:latin typeface="微软雅黑"/>
              </a:rPr>
              <a:t>小标题</a:t>
            </a:r>
            <a:r>
              <a:rPr lang="zh-CN" sz="1600" dirty="0">
                <a:latin typeface="微软雅黑"/>
                <a:ea typeface="微软雅黑"/>
              </a:rPr>
              <a:t>：</a:t>
            </a:r>
            <a:r>
              <a:rPr lang="zh-CN" altLang="en-US" sz="1600" dirty="0">
                <a:latin typeface="微软雅黑"/>
                <a:ea typeface="微软雅黑"/>
              </a:rPr>
              <a:t>文字</a:t>
            </a:r>
            <a:endParaRPr lang="en-US" altLang="zh-CN" sz="1600" dirty="0">
              <a:latin typeface="微软雅黑"/>
              <a:ea typeface="微软雅黑"/>
            </a:endParaRPr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b="1" dirty="0">
                <a:latin typeface="微软雅黑"/>
              </a:rPr>
              <a:t>小标题</a:t>
            </a:r>
            <a:r>
              <a:rPr lang="zh-CN" sz="1600" dirty="0"/>
              <a:t>：</a:t>
            </a:r>
            <a:r>
              <a:rPr lang="zh-CN" altLang="en-US" sz="1600" dirty="0">
                <a:latin typeface="微软雅黑"/>
              </a:rPr>
              <a:t>文字</a:t>
            </a:r>
            <a:endParaRPr lang="en-US" altLang="zh-CN" sz="1600" dirty="0">
              <a:latin typeface="微软雅黑"/>
            </a:endParaRPr>
          </a:p>
          <a:p>
            <a:pPr marL="273050" indent="-273050">
              <a:lnSpc>
                <a:spcPct val="150000"/>
              </a:lnSpc>
              <a:buFont typeface="Wingdings" charset="0"/>
              <a:buChar char="l"/>
            </a:pPr>
            <a:r>
              <a:rPr lang="zh-CN" altLang="en-US" sz="1600" b="1" dirty="0">
                <a:latin typeface="微软雅黑"/>
              </a:rPr>
              <a:t>小标题</a:t>
            </a:r>
            <a:r>
              <a:rPr lang="zh-CN" sz="1600" dirty="0"/>
              <a:t>：</a:t>
            </a:r>
            <a:r>
              <a:rPr lang="zh-CN" altLang="en-US" sz="1600" dirty="0">
                <a:latin typeface="微软雅黑"/>
              </a:rPr>
              <a:t>文字</a:t>
            </a:r>
            <a:endParaRPr lang="zh-CN" sz="1600" dirty="0"/>
          </a:p>
          <a:p>
            <a:pPr>
              <a:lnSpc>
                <a:spcPct val="150000"/>
              </a:lnSpc>
            </a:pPr>
            <a:endParaRPr lang="zh-CN" sz="160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</a:pP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strike="noStrike" spc="0" dirty="0">
                <a:solidFill>
                  <a:srgbClr val="404040"/>
                </a:solidFill>
                <a:latin typeface="微软雅黑"/>
                <a:ea typeface="微软雅黑"/>
              </a:rPr>
              <a:t>标题</a:t>
            </a:r>
            <a:endParaRPr lang="zh-CN" sz="3600" b="1" i="0" strike="noStrike" spc="0" dirty="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7630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kern="1200" spc="0" baseline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PART 02</a:t>
            </a:r>
            <a:endParaRPr lang="zh-CN" sz="4000" b="1" i="0" u="none" strike="noStrike" kern="1200" spc="0" baseline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8533" y="3781778"/>
            <a:ext cx="1980029" cy="369332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dirty="0"/>
              <a:t>2.1</a:t>
            </a:r>
            <a:r>
              <a:rPr lang="zh-CN" dirty="0"/>
              <a:t> </a:t>
            </a:r>
            <a:r>
              <a:rPr lang="zh-CN" altLang="en-US" dirty="0"/>
              <a:t>小标题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68532" y="4333742"/>
            <a:ext cx="1980029" cy="369332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en-US" dirty="0"/>
              <a:t>2.2</a:t>
            </a:r>
            <a:r>
              <a:rPr lang="zh-CN" dirty="0"/>
              <a:t> </a:t>
            </a:r>
            <a:r>
              <a:rPr lang="zh-CN" altLang="en-US" dirty="0"/>
              <a:t>小标题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01664" y="1418806"/>
            <a:ext cx="11584578" cy="3624305"/>
            <a:chOff x="-25400" y="1732990"/>
            <a:chExt cx="11584578" cy="3624305"/>
          </a:xfrm>
        </p:grpSpPr>
        <p:pic>
          <p:nvPicPr>
            <p:cNvPr id="2" name="图片 1"/>
            <p:cNvPicPr/>
            <p:nvPr/>
          </p:nvPicPr>
          <p:blipFill>
            <a:blip r:embed="rId3"/>
            <a:stretch/>
          </p:blipFill>
          <p:spPr>
            <a:xfrm rot="19975011">
              <a:off x="9259574" y="1732990"/>
              <a:ext cx="2299604" cy="1074455"/>
            </a:xfrm>
            <a:prstGeom prst="rect">
              <a:avLst/>
            </a:prstGeom>
          </p:spPr>
        </p:pic>
        <p:sp>
          <p:nvSpPr>
            <p:cNvPr id="3" name="任意多边形 2"/>
            <p:cNvSpPr/>
            <p:nvPr/>
          </p:nvSpPr>
          <p:spPr>
            <a:xfrm>
              <a:off x="-25400" y="3213100"/>
              <a:ext cx="9474200" cy="2144195"/>
            </a:xfrm>
            <a:custGeom>
              <a:avLst/>
              <a:gdLst/>
              <a:ahLst/>
              <a:cxnLst/>
              <a:rect l="l" t="t" r="r" b="b"/>
              <a:pathLst>
                <a:path w="9474200" h="2144195">
                  <a:moveTo>
                    <a:pt x="0" y="1663700"/>
                  </a:moveTo>
                  <a:cubicBezTo>
                    <a:pt x="295275" y="1932516"/>
                    <a:pt x="590550" y="2201333"/>
                    <a:pt x="1079500" y="2133600"/>
                  </a:cubicBezTo>
                  <a:cubicBezTo>
                    <a:pt x="1568450" y="2065867"/>
                    <a:pt x="2357967" y="1327150"/>
                    <a:pt x="2933700" y="1257300"/>
                  </a:cubicBezTo>
                  <a:cubicBezTo>
                    <a:pt x="3509433" y="1187450"/>
                    <a:pt x="3975100" y="1794933"/>
                    <a:pt x="4533900" y="1714500"/>
                  </a:cubicBezTo>
                  <a:cubicBezTo>
                    <a:pt x="5092700" y="1634067"/>
                    <a:pt x="5670550" y="905933"/>
                    <a:pt x="6286500" y="774700"/>
                  </a:cubicBezTo>
                  <a:cubicBezTo>
                    <a:pt x="6902450" y="643467"/>
                    <a:pt x="7698317" y="1056217"/>
                    <a:pt x="8229600" y="927100"/>
                  </a:cubicBezTo>
                  <a:cubicBezTo>
                    <a:pt x="8760883" y="797983"/>
                    <a:pt x="9117541" y="398991"/>
                    <a:pt x="94742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pic>
        <p:nvPicPr>
          <p:cNvPr id="4" name="图片 3"/>
          <p:cNvPicPr/>
          <p:nvPr/>
        </p:nvPicPr>
        <p:blipFill>
          <a:blip r:embed="rId4"/>
          <a:stretch/>
        </p:blipFill>
        <p:spPr>
          <a:xfrm>
            <a:off x="293043" y="565150"/>
            <a:ext cx="1916757" cy="704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48065" y="579664"/>
            <a:ext cx="3057247" cy="523220"/>
          </a:xfrm>
          <a:prstGeom prst="rect">
            <a:avLst/>
          </a:prstGeom>
          <a:noFill/>
        </p:spPr>
        <p:txBody>
          <a:bodyPr wrap="non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sz="2800" b="1" i="0" strike="noStrike" spc="0">
                <a:solidFill>
                  <a:srgbClr val="404040"/>
                </a:solidFill>
                <a:latin typeface="微软雅黑"/>
                <a:ea typeface="微软雅黑"/>
              </a:rPr>
              <a:t>发展历史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915758" y="4638738"/>
            <a:ext cx="671326" cy="716848"/>
          </a:xfrm>
          <a:custGeom>
            <a:avLst/>
            <a:gdLst/>
            <a:ahLst/>
            <a:cxnLst/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01</a:t>
            </a:r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768990" y="3971014"/>
            <a:ext cx="671326" cy="716848"/>
          </a:xfrm>
          <a:custGeom>
            <a:avLst/>
            <a:gdLst/>
            <a:ahLst/>
            <a:cxnLst/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02</a:t>
            </a:r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737164" y="4074046"/>
            <a:ext cx="671326" cy="716848"/>
          </a:xfrm>
          <a:custGeom>
            <a:avLst/>
            <a:gdLst/>
            <a:ahLst/>
            <a:cxnLst/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</a:rPr>
              <a:t>03</a:t>
            </a:r>
            <a:endParaRPr lang="zh-CN" sz="2400">
              <a:solidFill>
                <a:schemeClr val="tx1"/>
              </a:solidFill>
            </a:endParaRPr>
          </a:p>
        </p:txBody>
      </p:sp>
      <p:sp>
        <p:nvSpPr>
          <p:cNvPr id="22" name="任意多边形 11"/>
          <p:cNvSpPr/>
          <p:nvPr/>
        </p:nvSpPr>
        <p:spPr>
          <a:xfrm>
            <a:off x="6503824" y="3447490"/>
            <a:ext cx="671326" cy="716848"/>
          </a:xfrm>
          <a:custGeom>
            <a:avLst/>
            <a:gdLst/>
            <a:ahLst/>
            <a:cxnLst/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en-US" sz="2400">
                <a:solidFill>
                  <a:srgbClr val="000000"/>
                </a:solidFill>
              </a:rPr>
              <a:t>04</a:t>
            </a:r>
          </a:p>
        </p:txBody>
      </p:sp>
      <p:sp>
        <p:nvSpPr>
          <p:cNvPr id="23" name="任意多边形 11"/>
          <p:cNvSpPr/>
          <p:nvPr/>
        </p:nvSpPr>
        <p:spPr>
          <a:xfrm>
            <a:off x="8386652" y="3151162"/>
            <a:ext cx="671326" cy="716848"/>
          </a:xfrm>
          <a:custGeom>
            <a:avLst/>
            <a:gdLst/>
            <a:ahLst/>
            <a:cxnLst/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prstDash val="dash"/>
            <a:miter/>
          </a:ln>
        </p:spPr>
        <p:txBody>
          <a:bodyPr anchor="ctr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algn="ctr"/>
            <a:r>
              <a:rPr lang="en-US" sz="2400">
                <a:solidFill>
                  <a:srgbClr val="000000"/>
                </a:solidFill>
              </a:rPr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6138" y="2645086"/>
            <a:ext cx="6916502" cy="700769"/>
          </a:xfrm>
          <a:prstGeom prst="rect">
            <a:avLst/>
          </a:prstGeom>
        </p:spPr>
        <p:txBody>
          <a:bodyPr wrap="square"/>
          <a:lstStyle/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strike="noStrike" spc="0" dirty="0">
                <a:solidFill>
                  <a:srgbClr val="404040"/>
                </a:solidFill>
                <a:latin typeface="微软雅黑"/>
                <a:ea typeface="微软雅黑"/>
              </a:rPr>
              <a:t>Q</a:t>
            </a:r>
            <a:r>
              <a:rPr lang="en-US" altLang="zh-CN" sz="3600" b="1" i="0" strike="noStrike" spc="0" dirty="0">
                <a:solidFill>
                  <a:srgbClr val="404040"/>
                </a:solidFill>
                <a:latin typeface="微软雅黑"/>
                <a:ea typeface="微软雅黑"/>
              </a:rPr>
              <a:t>1</a:t>
            </a:r>
            <a:r>
              <a:rPr lang="en-US" sz="3600" b="1" i="0" strike="noStrike" spc="0" dirty="0">
                <a:solidFill>
                  <a:srgbClr val="404040"/>
                </a:solidFill>
                <a:latin typeface="微软雅黑"/>
                <a:ea typeface="微软雅黑"/>
              </a:rPr>
              <a:t>:</a:t>
            </a:r>
            <a:r>
              <a:rPr lang="zh-CN" altLang="en-US" sz="3600" b="1" i="0" strike="noStrike" spc="0" dirty="0">
                <a:solidFill>
                  <a:srgbClr val="404040"/>
                </a:solidFill>
                <a:latin typeface="微软雅黑"/>
                <a:ea typeface="微软雅黑"/>
              </a:rPr>
              <a:t>问题？</a:t>
            </a:r>
            <a:endParaRPr lang="en-US" sz="3600" b="1" i="0" strike="noStrike" spc="0" dirty="0">
              <a:solidFill>
                <a:srgbClr val="40404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2469" y="2020022"/>
            <a:ext cx="6475587" cy="2651666"/>
          </a:xfrm>
          <a:prstGeom prst="rect">
            <a:avLst/>
          </a:prstGeom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strike="noStrike" spc="0" dirty="0">
                <a:solidFill>
                  <a:srgbClr val="404040"/>
                </a:solidFill>
                <a:latin typeface="微软雅黑"/>
                <a:ea typeface="微软雅黑"/>
              </a:rPr>
              <a:t>A: </a:t>
            </a:r>
            <a:r>
              <a:rPr lang="zh-CN" altLang="en-US" sz="3600" b="1" dirty="0">
                <a:solidFill>
                  <a:srgbClr val="000000"/>
                </a:solidFill>
                <a:latin typeface="Arial"/>
                <a:ea typeface="微软雅黑"/>
              </a:rPr>
              <a:t>回答</a:t>
            </a:r>
            <a:endParaRPr lang="zh-CN" sz="3600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3"/>
          <a:srcRect l="39067"/>
          <a:stretch/>
        </p:blipFill>
        <p:spPr>
          <a:xfrm>
            <a:off x="0" y="2038350"/>
            <a:ext cx="5994399" cy="2578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16981" y="2925470"/>
            <a:ext cx="4325619" cy="700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spc="0" baseline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题目</a:t>
            </a:r>
            <a:endParaRPr lang="zh-CN" sz="3600" b="1" i="0" u="none" strike="noStrike" kern="1200" spc="0" baseline="0" dirty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6981" y="2217967"/>
            <a:ext cx="4325619" cy="7630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kern="1200" spc="0" baseline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ea typeface="微软雅黑"/>
              </a:rPr>
              <a:t>PART 03</a:t>
            </a:r>
            <a:endParaRPr lang="zh-CN" sz="4000" b="1" i="0" u="none" strike="noStrike" kern="1200" spc="0" baseline="0">
              <a:solidFill>
                <a:srgbClr val="000000">
                  <a:lumMod val="75000"/>
                  <a:lumOff val="25000"/>
                </a:srgbClr>
              </a:solidFill>
              <a:latin typeface="Arial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266</Words>
  <Application>Microsoft Macintosh PowerPoint</Application>
  <PresentationFormat>宽屏</PresentationFormat>
  <Paragraphs>93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迷你简准圆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杨 寒凌</cp:lastModifiedBy>
  <cp:revision>26</cp:revision>
  <dcterms:modified xsi:type="dcterms:W3CDTF">2019-10-12T00:24:54Z</dcterms:modified>
</cp:coreProperties>
</file>