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58" r:id="rId8"/>
    <p:sldId id="259" r:id="rId9"/>
    <p:sldId id="301" r:id="rId10"/>
    <p:sldId id="282" r:id="rId11"/>
    <p:sldId id="283" r:id="rId12"/>
    <p:sldId id="298" r:id="rId13"/>
    <p:sldId id="285" r:id="rId14"/>
    <p:sldId id="286" r:id="rId15"/>
    <p:sldId id="297" r:id="rId16"/>
    <p:sldId id="284" r:id="rId17"/>
    <p:sldId id="287" r:id="rId18"/>
    <p:sldId id="288" r:id="rId19"/>
    <p:sldId id="290" r:id="rId20"/>
    <p:sldId id="291" r:id="rId21"/>
    <p:sldId id="289" r:id="rId22"/>
    <p:sldId id="292" r:id="rId23"/>
    <p:sldId id="293" r:id="rId24"/>
    <p:sldId id="294" r:id="rId25"/>
    <p:sldId id="295" r:id="rId26"/>
    <p:sldId id="296" r:id="rId27"/>
    <p:sldId id="300" r:id="rId28"/>
    <p:sldId id="263" r:id="rId29"/>
    <p:sldId id="264" r:id="rId30"/>
    <p:sldId id="302" r:id="rId31"/>
    <p:sldId id="303"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1EDAC-5D90-4E0E-A548-8C43AFB227B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677328F-8851-47F0-9DE0-979CA6891E5A}">
      <dgm:prSet phldrT="[文本]"/>
      <dgm:spPr/>
      <dgm:t>
        <a:bodyPr/>
        <a:lstStyle/>
        <a:p>
          <a:r>
            <a:rPr lang="zh-CN" dirty="0" smtClean="0"/>
            <a:t>以学生为主体自主学习的新教学方式</a:t>
          </a:r>
          <a:endParaRPr lang="zh-CN" altLang="en-US" dirty="0"/>
        </a:p>
      </dgm:t>
    </dgm:pt>
    <dgm:pt modelId="{5E951040-EAC2-492B-B38F-105B50E91646}" type="parTrans" cxnId="{5C590C5A-05BA-4AD6-8D3D-B4A5CBE84DAE}">
      <dgm:prSet/>
      <dgm:spPr/>
      <dgm:t>
        <a:bodyPr/>
        <a:lstStyle/>
        <a:p>
          <a:endParaRPr lang="zh-CN" altLang="en-US"/>
        </a:p>
      </dgm:t>
    </dgm:pt>
    <dgm:pt modelId="{E23C68CC-3594-43F7-8465-FA9619FF5C50}" type="sibTrans" cxnId="{5C590C5A-05BA-4AD6-8D3D-B4A5CBE84DAE}">
      <dgm:prSet/>
      <dgm:spPr/>
      <dgm:t>
        <a:bodyPr/>
        <a:lstStyle/>
        <a:p>
          <a:endParaRPr lang="zh-CN" altLang="en-US"/>
        </a:p>
      </dgm:t>
    </dgm:pt>
    <dgm:pt modelId="{029F3FF7-F54C-4FB1-8A15-EB0D71F86F9B}">
      <dgm:prSet phldrT="[文本]"/>
      <dgm:spPr/>
      <dgm:t>
        <a:bodyPr/>
        <a:lstStyle/>
        <a:p>
          <a:r>
            <a:rPr lang="zh-CN" altLang="en-US" dirty="0" smtClean="0"/>
            <a:t>问题导向型学习法</a:t>
          </a:r>
          <a:endParaRPr lang="zh-CN" altLang="en-US" dirty="0"/>
        </a:p>
      </dgm:t>
    </dgm:pt>
    <dgm:pt modelId="{C0E0F130-B220-4964-A246-C670666153A5}" type="parTrans" cxnId="{E5BEB3E0-6FEE-4E78-8914-B8625250B5BD}">
      <dgm:prSet/>
      <dgm:spPr/>
      <dgm:t>
        <a:bodyPr/>
        <a:lstStyle/>
        <a:p>
          <a:endParaRPr lang="zh-CN" altLang="en-US"/>
        </a:p>
      </dgm:t>
    </dgm:pt>
    <dgm:pt modelId="{A2821264-001E-4CD7-9BA7-541D51935932}" type="sibTrans" cxnId="{E5BEB3E0-6FEE-4E78-8914-B8625250B5BD}">
      <dgm:prSet/>
      <dgm:spPr/>
      <dgm:t>
        <a:bodyPr/>
        <a:lstStyle/>
        <a:p>
          <a:endParaRPr lang="zh-CN" altLang="en-US"/>
        </a:p>
      </dgm:t>
    </dgm:pt>
    <dgm:pt modelId="{031C258E-3AF4-46BC-A24D-752DF397C2E4}">
      <dgm:prSet phldrT="[文本]"/>
      <dgm:spPr/>
      <dgm:t>
        <a:bodyPr/>
        <a:lstStyle/>
        <a:p>
          <a:r>
            <a:rPr lang="zh-CN" altLang="en-US" dirty="0" smtClean="0"/>
            <a:t>案例教学法</a:t>
          </a:r>
          <a:endParaRPr lang="zh-CN" altLang="en-US" dirty="0"/>
        </a:p>
      </dgm:t>
    </dgm:pt>
    <dgm:pt modelId="{118B095A-2EAB-496B-B971-97A6C16F65E9}" type="parTrans" cxnId="{4CD409F4-7DE7-4C4A-9CD3-012D2BED5671}">
      <dgm:prSet/>
      <dgm:spPr/>
      <dgm:t>
        <a:bodyPr/>
        <a:lstStyle/>
        <a:p>
          <a:endParaRPr lang="zh-CN" altLang="en-US"/>
        </a:p>
      </dgm:t>
    </dgm:pt>
    <dgm:pt modelId="{E64FBF8C-C7C4-41BF-8782-197F1BCBF299}" type="sibTrans" cxnId="{4CD409F4-7DE7-4C4A-9CD3-012D2BED5671}">
      <dgm:prSet/>
      <dgm:spPr/>
      <dgm:t>
        <a:bodyPr/>
        <a:lstStyle/>
        <a:p>
          <a:endParaRPr lang="zh-CN" altLang="en-US"/>
        </a:p>
      </dgm:t>
    </dgm:pt>
    <dgm:pt modelId="{41556434-41C4-4519-9601-A53C4D22F189}">
      <dgm:prSet/>
      <dgm:spPr/>
      <dgm:t>
        <a:bodyPr/>
        <a:lstStyle/>
        <a:p>
          <a:r>
            <a:rPr lang="zh-CN" altLang="en-US" dirty="0" smtClean="0"/>
            <a:t>项目教学法</a:t>
          </a:r>
          <a:endParaRPr lang="zh-CN" altLang="en-US" dirty="0"/>
        </a:p>
      </dgm:t>
    </dgm:pt>
    <dgm:pt modelId="{FA3C2D5B-4155-458D-B7A5-D68A3225D303}" type="parTrans" cxnId="{D2257483-6B67-45E3-9882-BF84213CCDB0}">
      <dgm:prSet/>
      <dgm:spPr/>
      <dgm:t>
        <a:bodyPr/>
        <a:lstStyle/>
        <a:p>
          <a:endParaRPr lang="zh-CN" altLang="en-US"/>
        </a:p>
      </dgm:t>
    </dgm:pt>
    <dgm:pt modelId="{C32765EB-9096-42AB-9121-4EADD238006E}" type="sibTrans" cxnId="{D2257483-6B67-45E3-9882-BF84213CCDB0}">
      <dgm:prSet/>
      <dgm:spPr/>
      <dgm:t>
        <a:bodyPr/>
        <a:lstStyle/>
        <a:p>
          <a:endParaRPr lang="zh-CN" altLang="en-US"/>
        </a:p>
      </dgm:t>
    </dgm:pt>
    <dgm:pt modelId="{660B179C-C895-45F5-980D-F639B32780DF}" type="pres">
      <dgm:prSet presAssocID="{5141EDAC-5D90-4E0E-A548-8C43AFB227B0}" presName="diagram" presStyleCnt="0">
        <dgm:presLayoutVars>
          <dgm:chPref val="1"/>
          <dgm:dir/>
          <dgm:animOne val="branch"/>
          <dgm:animLvl val="lvl"/>
          <dgm:resizeHandles val="exact"/>
        </dgm:presLayoutVars>
      </dgm:prSet>
      <dgm:spPr/>
      <dgm:t>
        <a:bodyPr/>
        <a:lstStyle/>
        <a:p>
          <a:endParaRPr lang="zh-CN" altLang="en-US"/>
        </a:p>
      </dgm:t>
    </dgm:pt>
    <dgm:pt modelId="{72AF4F25-1039-4073-A16A-04B6D224057C}" type="pres">
      <dgm:prSet presAssocID="{E677328F-8851-47F0-9DE0-979CA6891E5A}" presName="root1" presStyleCnt="0"/>
      <dgm:spPr/>
    </dgm:pt>
    <dgm:pt modelId="{4020F135-B476-438B-B1D5-ADF01AAF5062}" type="pres">
      <dgm:prSet presAssocID="{E677328F-8851-47F0-9DE0-979CA6891E5A}" presName="LevelOneTextNode" presStyleLbl="node0" presStyleIdx="0" presStyleCnt="1" custScaleX="140165">
        <dgm:presLayoutVars>
          <dgm:chPref val="3"/>
        </dgm:presLayoutVars>
      </dgm:prSet>
      <dgm:spPr/>
      <dgm:t>
        <a:bodyPr/>
        <a:lstStyle/>
        <a:p>
          <a:endParaRPr lang="zh-CN" altLang="en-US"/>
        </a:p>
      </dgm:t>
    </dgm:pt>
    <dgm:pt modelId="{6B8288E0-ABAD-45DC-AC66-06F4F832E289}" type="pres">
      <dgm:prSet presAssocID="{E677328F-8851-47F0-9DE0-979CA6891E5A}" presName="level2hierChild" presStyleCnt="0"/>
      <dgm:spPr/>
    </dgm:pt>
    <dgm:pt modelId="{4B7B972B-5022-4212-8719-A2A75C3CB52C}" type="pres">
      <dgm:prSet presAssocID="{C0E0F130-B220-4964-A246-C670666153A5}" presName="conn2-1" presStyleLbl="parChTrans1D2" presStyleIdx="0" presStyleCnt="3"/>
      <dgm:spPr/>
      <dgm:t>
        <a:bodyPr/>
        <a:lstStyle/>
        <a:p>
          <a:endParaRPr lang="zh-CN" altLang="en-US"/>
        </a:p>
      </dgm:t>
    </dgm:pt>
    <dgm:pt modelId="{E005E325-BCD8-42F9-9F5A-548787D249C4}" type="pres">
      <dgm:prSet presAssocID="{C0E0F130-B220-4964-A246-C670666153A5}" presName="connTx" presStyleLbl="parChTrans1D2" presStyleIdx="0" presStyleCnt="3"/>
      <dgm:spPr/>
      <dgm:t>
        <a:bodyPr/>
        <a:lstStyle/>
        <a:p>
          <a:endParaRPr lang="zh-CN" altLang="en-US"/>
        </a:p>
      </dgm:t>
    </dgm:pt>
    <dgm:pt modelId="{8FA0D43F-7054-475B-87F6-FDF9D6DACA73}" type="pres">
      <dgm:prSet presAssocID="{029F3FF7-F54C-4FB1-8A15-EB0D71F86F9B}" presName="root2" presStyleCnt="0"/>
      <dgm:spPr/>
    </dgm:pt>
    <dgm:pt modelId="{71389720-BB22-42D8-82EB-BC40B4719C35}" type="pres">
      <dgm:prSet presAssocID="{029F3FF7-F54C-4FB1-8A15-EB0D71F86F9B}" presName="LevelTwoTextNode" presStyleLbl="node2" presStyleIdx="0" presStyleCnt="3">
        <dgm:presLayoutVars>
          <dgm:chPref val="3"/>
        </dgm:presLayoutVars>
      </dgm:prSet>
      <dgm:spPr/>
      <dgm:t>
        <a:bodyPr/>
        <a:lstStyle/>
        <a:p>
          <a:endParaRPr lang="zh-CN" altLang="en-US"/>
        </a:p>
      </dgm:t>
    </dgm:pt>
    <dgm:pt modelId="{4CC6736B-5236-4AC6-89EF-89E758178567}" type="pres">
      <dgm:prSet presAssocID="{029F3FF7-F54C-4FB1-8A15-EB0D71F86F9B}" presName="level3hierChild" presStyleCnt="0"/>
      <dgm:spPr/>
    </dgm:pt>
    <dgm:pt modelId="{DD713D2D-265D-4A40-A8E6-F2B429190054}" type="pres">
      <dgm:prSet presAssocID="{118B095A-2EAB-496B-B971-97A6C16F65E9}" presName="conn2-1" presStyleLbl="parChTrans1D2" presStyleIdx="1" presStyleCnt="3"/>
      <dgm:spPr/>
      <dgm:t>
        <a:bodyPr/>
        <a:lstStyle/>
        <a:p>
          <a:endParaRPr lang="zh-CN" altLang="en-US"/>
        </a:p>
      </dgm:t>
    </dgm:pt>
    <dgm:pt modelId="{0B4671E2-44B6-4D65-908B-5CA6A09CC9EE}" type="pres">
      <dgm:prSet presAssocID="{118B095A-2EAB-496B-B971-97A6C16F65E9}" presName="connTx" presStyleLbl="parChTrans1D2" presStyleIdx="1" presStyleCnt="3"/>
      <dgm:spPr/>
      <dgm:t>
        <a:bodyPr/>
        <a:lstStyle/>
        <a:p>
          <a:endParaRPr lang="zh-CN" altLang="en-US"/>
        </a:p>
      </dgm:t>
    </dgm:pt>
    <dgm:pt modelId="{40E3975C-CB80-4884-BA9B-12329BBD27EF}" type="pres">
      <dgm:prSet presAssocID="{031C258E-3AF4-46BC-A24D-752DF397C2E4}" presName="root2" presStyleCnt="0"/>
      <dgm:spPr/>
    </dgm:pt>
    <dgm:pt modelId="{A79D4669-46F8-4521-864B-1FEC9B6DAD46}" type="pres">
      <dgm:prSet presAssocID="{031C258E-3AF4-46BC-A24D-752DF397C2E4}" presName="LevelTwoTextNode" presStyleLbl="node2" presStyleIdx="1" presStyleCnt="3">
        <dgm:presLayoutVars>
          <dgm:chPref val="3"/>
        </dgm:presLayoutVars>
      </dgm:prSet>
      <dgm:spPr/>
      <dgm:t>
        <a:bodyPr/>
        <a:lstStyle/>
        <a:p>
          <a:endParaRPr lang="zh-CN" altLang="en-US"/>
        </a:p>
      </dgm:t>
    </dgm:pt>
    <dgm:pt modelId="{4EF339F6-CA94-4776-9163-4C48A8189C43}" type="pres">
      <dgm:prSet presAssocID="{031C258E-3AF4-46BC-A24D-752DF397C2E4}" presName="level3hierChild" presStyleCnt="0"/>
      <dgm:spPr/>
    </dgm:pt>
    <dgm:pt modelId="{4D719614-B0CF-4748-BBCF-A9BB06885ACC}" type="pres">
      <dgm:prSet presAssocID="{FA3C2D5B-4155-458D-B7A5-D68A3225D303}" presName="conn2-1" presStyleLbl="parChTrans1D2" presStyleIdx="2" presStyleCnt="3"/>
      <dgm:spPr/>
      <dgm:t>
        <a:bodyPr/>
        <a:lstStyle/>
        <a:p>
          <a:endParaRPr lang="zh-CN" altLang="en-US"/>
        </a:p>
      </dgm:t>
    </dgm:pt>
    <dgm:pt modelId="{A23FDBFE-331E-4995-9316-468AEC1030D6}" type="pres">
      <dgm:prSet presAssocID="{FA3C2D5B-4155-458D-B7A5-D68A3225D303}" presName="connTx" presStyleLbl="parChTrans1D2" presStyleIdx="2" presStyleCnt="3"/>
      <dgm:spPr/>
      <dgm:t>
        <a:bodyPr/>
        <a:lstStyle/>
        <a:p>
          <a:endParaRPr lang="zh-CN" altLang="en-US"/>
        </a:p>
      </dgm:t>
    </dgm:pt>
    <dgm:pt modelId="{EBB4F6AB-EDA8-4F8F-A85A-D871FDF6BEEE}" type="pres">
      <dgm:prSet presAssocID="{41556434-41C4-4519-9601-A53C4D22F189}" presName="root2" presStyleCnt="0"/>
      <dgm:spPr/>
    </dgm:pt>
    <dgm:pt modelId="{A442ECE6-C052-4819-88C3-83A674DC9CA2}" type="pres">
      <dgm:prSet presAssocID="{41556434-41C4-4519-9601-A53C4D22F189}" presName="LevelTwoTextNode" presStyleLbl="node2" presStyleIdx="2" presStyleCnt="3">
        <dgm:presLayoutVars>
          <dgm:chPref val="3"/>
        </dgm:presLayoutVars>
      </dgm:prSet>
      <dgm:spPr/>
      <dgm:t>
        <a:bodyPr/>
        <a:lstStyle/>
        <a:p>
          <a:endParaRPr lang="zh-CN" altLang="en-US"/>
        </a:p>
      </dgm:t>
    </dgm:pt>
    <dgm:pt modelId="{3C7450FA-5F8A-467A-B5CF-F3EBD1D29485}" type="pres">
      <dgm:prSet presAssocID="{41556434-41C4-4519-9601-A53C4D22F189}" presName="level3hierChild" presStyleCnt="0"/>
      <dgm:spPr/>
    </dgm:pt>
  </dgm:ptLst>
  <dgm:cxnLst>
    <dgm:cxn modelId="{A4509473-7F75-4B31-B9F8-5E877F8EE848}" type="presOf" srcId="{118B095A-2EAB-496B-B971-97A6C16F65E9}" destId="{DD713D2D-265D-4A40-A8E6-F2B429190054}" srcOrd="0" destOrd="0" presId="urn:microsoft.com/office/officeart/2005/8/layout/hierarchy2"/>
    <dgm:cxn modelId="{52349805-8EEB-44BD-857F-D083C95A0EBD}" type="presOf" srcId="{5141EDAC-5D90-4E0E-A548-8C43AFB227B0}" destId="{660B179C-C895-45F5-980D-F639B32780DF}" srcOrd="0" destOrd="0" presId="urn:microsoft.com/office/officeart/2005/8/layout/hierarchy2"/>
    <dgm:cxn modelId="{5A801237-58BF-43AE-88DA-AE39A500D140}" type="presOf" srcId="{E677328F-8851-47F0-9DE0-979CA6891E5A}" destId="{4020F135-B476-438B-B1D5-ADF01AAF5062}" srcOrd="0" destOrd="0" presId="urn:microsoft.com/office/officeart/2005/8/layout/hierarchy2"/>
    <dgm:cxn modelId="{5C590C5A-05BA-4AD6-8D3D-B4A5CBE84DAE}" srcId="{5141EDAC-5D90-4E0E-A548-8C43AFB227B0}" destId="{E677328F-8851-47F0-9DE0-979CA6891E5A}" srcOrd="0" destOrd="0" parTransId="{5E951040-EAC2-492B-B38F-105B50E91646}" sibTransId="{E23C68CC-3594-43F7-8465-FA9619FF5C50}"/>
    <dgm:cxn modelId="{9FC4A47D-697B-49C9-B278-F3D5F349D1D7}" type="presOf" srcId="{029F3FF7-F54C-4FB1-8A15-EB0D71F86F9B}" destId="{71389720-BB22-42D8-82EB-BC40B4719C35}" srcOrd="0" destOrd="0" presId="urn:microsoft.com/office/officeart/2005/8/layout/hierarchy2"/>
    <dgm:cxn modelId="{C0E18E73-5A7F-498F-BB15-FBF568D0E701}" type="presOf" srcId="{FA3C2D5B-4155-458D-B7A5-D68A3225D303}" destId="{A23FDBFE-331E-4995-9316-468AEC1030D6}" srcOrd="1" destOrd="0" presId="urn:microsoft.com/office/officeart/2005/8/layout/hierarchy2"/>
    <dgm:cxn modelId="{4F948E4F-4F07-48D3-A5E4-678022481440}" type="presOf" srcId="{031C258E-3AF4-46BC-A24D-752DF397C2E4}" destId="{A79D4669-46F8-4521-864B-1FEC9B6DAD46}" srcOrd="0" destOrd="0" presId="urn:microsoft.com/office/officeart/2005/8/layout/hierarchy2"/>
    <dgm:cxn modelId="{F858F50B-9F92-4320-9233-2F20B80119BA}" type="presOf" srcId="{C0E0F130-B220-4964-A246-C670666153A5}" destId="{4B7B972B-5022-4212-8719-A2A75C3CB52C}" srcOrd="0" destOrd="0" presId="urn:microsoft.com/office/officeart/2005/8/layout/hierarchy2"/>
    <dgm:cxn modelId="{03093B7C-A011-4BDA-8DC9-779E46337085}" type="presOf" srcId="{41556434-41C4-4519-9601-A53C4D22F189}" destId="{A442ECE6-C052-4819-88C3-83A674DC9CA2}" srcOrd="0" destOrd="0" presId="urn:microsoft.com/office/officeart/2005/8/layout/hierarchy2"/>
    <dgm:cxn modelId="{B441998E-DD19-4289-933D-246E1832DDD8}" type="presOf" srcId="{C0E0F130-B220-4964-A246-C670666153A5}" destId="{E005E325-BCD8-42F9-9F5A-548787D249C4}" srcOrd="1" destOrd="0" presId="urn:microsoft.com/office/officeart/2005/8/layout/hierarchy2"/>
    <dgm:cxn modelId="{D2257483-6B67-45E3-9882-BF84213CCDB0}" srcId="{E677328F-8851-47F0-9DE0-979CA6891E5A}" destId="{41556434-41C4-4519-9601-A53C4D22F189}" srcOrd="2" destOrd="0" parTransId="{FA3C2D5B-4155-458D-B7A5-D68A3225D303}" sibTransId="{C32765EB-9096-42AB-9121-4EADD238006E}"/>
    <dgm:cxn modelId="{2EE8ACA8-F1CD-403E-BBA6-3C9679DCE2A6}" type="presOf" srcId="{FA3C2D5B-4155-458D-B7A5-D68A3225D303}" destId="{4D719614-B0CF-4748-BBCF-A9BB06885ACC}" srcOrd="0" destOrd="0" presId="urn:microsoft.com/office/officeart/2005/8/layout/hierarchy2"/>
    <dgm:cxn modelId="{541D7D4C-AD06-45BA-97D5-87FC072A393F}" type="presOf" srcId="{118B095A-2EAB-496B-B971-97A6C16F65E9}" destId="{0B4671E2-44B6-4D65-908B-5CA6A09CC9EE}" srcOrd="1" destOrd="0" presId="urn:microsoft.com/office/officeart/2005/8/layout/hierarchy2"/>
    <dgm:cxn modelId="{4CD409F4-7DE7-4C4A-9CD3-012D2BED5671}" srcId="{E677328F-8851-47F0-9DE0-979CA6891E5A}" destId="{031C258E-3AF4-46BC-A24D-752DF397C2E4}" srcOrd="1" destOrd="0" parTransId="{118B095A-2EAB-496B-B971-97A6C16F65E9}" sibTransId="{E64FBF8C-C7C4-41BF-8782-197F1BCBF299}"/>
    <dgm:cxn modelId="{E5BEB3E0-6FEE-4E78-8914-B8625250B5BD}" srcId="{E677328F-8851-47F0-9DE0-979CA6891E5A}" destId="{029F3FF7-F54C-4FB1-8A15-EB0D71F86F9B}" srcOrd="0" destOrd="0" parTransId="{C0E0F130-B220-4964-A246-C670666153A5}" sibTransId="{A2821264-001E-4CD7-9BA7-541D51935932}"/>
    <dgm:cxn modelId="{6F9DBFF3-4CC8-4500-B6C6-CE78E52E48BA}" type="presParOf" srcId="{660B179C-C895-45F5-980D-F639B32780DF}" destId="{72AF4F25-1039-4073-A16A-04B6D224057C}" srcOrd="0" destOrd="0" presId="urn:microsoft.com/office/officeart/2005/8/layout/hierarchy2"/>
    <dgm:cxn modelId="{35B228F5-6EC2-4C61-806B-B1CA3F760352}" type="presParOf" srcId="{72AF4F25-1039-4073-A16A-04B6D224057C}" destId="{4020F135-B476-438B-B1D5-ADF01AAF5062}" srcOrd="0" destOrd="0" presId="urn:microsoft.com/office/officeart/2005/8/layout/hierarchy2"/>
    <dgm:cxn modelId="{4CC44D22-EE17-4627-9908-4A9E7CD3D79A}" type="presParOf" srcId="{72AF4F25-1039-4073-A16A-04B6D224057C}" destId="{6B8288E0-ABAD-45DC-AC66-06F4F832E289}" srcOrd="1" destOrd="0" presId="urn:microsoft.com/office/officeart/2005/8/layout/hierarchy2"/>
    <dgm:cxn modelId="{EED508C5-0715-4E2B-9551-B70B050BDEC2}" type="presParOf" srcId="{6B8288E0-ABAD-45DC-AC66-06F4F832E289}" destId="{4B7B972B-5022-4212-8719-A2A75C3CB52C}" srcOrd="0" destOrd="0" presId="urn:microsoft.com/office/officeart/2005/8/layout/hierarchy2"/>
    <dgm:cxn modelId="{40B3A1B1-FB5F-4AF1-881A-3840E3C6F40B}" type="presParOf" srcId="{4B7B972B-5022-4212-8719-A2A75C3CB52C}" destId="{E005E325-BCD8-42F9-9F5A-548787D249C4}" srcOrd="0" destOrd="0" presId="urn:microsoft.com/office/officeart/2005/8/layout/hierarchy2"/>
    <dgm:cxn modelId="{1478FDDB-562C-423A-8B8A-E20293874B2B}" type="presParOf" srcId="{6B8288E0-ABAD-45DC-AC66-06F4F832E289}" destId="{8FA0D43F-7054-475B-87F6-FDF9D6DACA73}" srcOrd="1" destOrd="0" presId="urn:microsoft.com/office/officeart/2005/8/layout/hierarchy2"/>
    <dgm:cxn modelId="{3CD6491C-E425-4A85-831E-9E44EE81EF25}" type="presParOf" srcId="{8FA0D43F-7054-475B-87F6-FDF9D6DACA73}" destId="{71389720-BB22-42D8-82EB-BC40B4719C35}" srcOrd="0" destOrd="0" presId="urn:microsoft.com/office/officeart/2005/8/layout/hierarchy2"/>
    <dgm:cxn modelId="{9FE40B48-89FB-4E8A-9F64-436BD9F72D8B}" type="presParOf" srcId="{8FA0D43F-7054-475B-87F6-FDF9D6DACA73}" destId="{4CC6736B-5236-4AC6-89EF-89E758178567}" srcOrd="1" destOrd="0" presId="urn:microsoft.com/office/officeart/2005/8/layout/hierarchy2"/>
    <dgm:cxn modelId="{30E28FD3-032E-4E33-A7B0-602AEA65E6D4}" type="presParOf" srcId="{6B8288E0-ABAD-45DC-AC66-06F4F832E289}" destId="{DD713D2D-265D-4A40-A8E6-F2B429190054}" srcOrd="2" destOrd="0" presId="urn:microsoft.com/office/officeart/2005/8/layout/hierarchy2"/>
    <dgm:cxn modelId="{5B60E68E-7C89-4E28-8504-21639FD2BF13}" type="presParOf" srcId="{DD713D2D-265D-4A40-A8E6-F2B429190054}" destId="{0B4671E2-44B6-4D65-908B-5CA6A09CC9EE}" srcOrd="0" destOrd="0" presId="urn:microsoft.com/office/officeart/2005/8/layout/hierarchy2"/>
    <dgm:cxn modelId="{9A038D65-4738-4819-83B3-22FB4A125680}" type="presParOf" srcId="{6B8288E0-ABAD-45DC-AC66-06F4F832E289}" destId="{40E3975C-CB80-4884-BA9B-12329BBD27EF}" srcOrd="3" destOrd="0" presId="urn:microsoft.com/office/officeart/2005/8/layout/hierarchy2"/>
    <dgm:cxn modelId="{EBD0C9DA-5B71-47F8-A003-F82DD507AB36}" type="presParOf" srcId="{40E3975C-CB80-4884-BA9B-12329BBD27EF}" destId="{A79D4669-46F8-4521-864B-1FEC9B6DAD46}" srcOrd="0" destOrd="0" presId="urn:microsoft.com/office/officeart/2005/8/layout/hierarchy2"/>
    <dgm:cxn modelId="{48E10A6F-E62C-4E02-8F65-BE6AA1A94B3D}" type="presParOf" srcId="{40E3975C-CB80-4884-BA9B-12329BBD27EF}" destId="{4EF339F6-CA94-4776-9163-4C48A8189C43}" srcOrd="1" destOrd="0" presId="urn:microsoft.com/office/officeart/2005/8/layout/hierarchy2"/>
    <dgm:cxn modelId="{33DB13A0-6C0C-4625-BD42-53665F20330D}" type="presParOf" srcId="{6B8288E0-ABAD-45DC-AC66-06F4F832E289}" destId="{4D719614-B0CF-4748-BBCF-A9BB06885ACC}" srcOrd="4" destOrd="0" presId="urn:microsoft.com/office/officeart/2005/8/layout/hierarchy2"/>
    <dgm:cxn modelId="{514039D3-E1F6-4ED4-A748-F56717E33391}" type="presParOf" srcId="{4D719614-B0CF-4748-BBCF-A9BB06885ACC}" destId="{A23FDBFE-331E-4995-9316-468AEC1030D6}" srcOrd="0" destOrd="0" presId="urn:microsoft.com/office/officeart/2005/8/layout/hierarchy2"/>
    <dgm:cxn modelId="{EF6DA717-C728-4A8F-AE2E-8F84B2CA6F0B}" type="presParOf" srcId="{6B8288E0-ABAD-45DC-AC66-06F4F832E289}" destId="{EBB4F6AB-EDA8-4F8F-A85A-D871FDF6BEEE}" srcOrd="5" destOrd="0" presId="urn:microsoft.com/office/officeart/2005/8/layout/hierarchy2"/>
    <dgm:cxn modelId="{F672969F-6B3E-4BF5-AF97-3A578C769D2D}" type="presParOf" srcId="{EBB4F6AB-EDA8-4F8F-A85A-D871FDF6BEEE}" destId="{A442ECE6-C052-4819-88C3-83A674DC9CA2}" srcOrd="0" destOrd="0" presId="urn:microsoft.com/office/officeart/2005/8/layout/hierarchy2"/>
    <dgm:cxn modelId="{3CC5A617-03FA-4812-85EC-0EB7F901969C}" type="presParOf" srcId="{EBB4F6AB-EDA8-4F8F-A85A-D871FDF6BEEE}" destId="{3C7450FA-5F8A-467A-B5CF-F3EBD1D29485}"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96F442-2A94-4E24-943B-D0838ABD3ED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4503462C-AE6E-4780-BD69-02485A63238B}">
      <dgm:prSet phldrT="[文本]" custT="1"/>
      <dgm:spPr/>
      <dgm:t>
        <a:bodyPr/>
        <a:lstStyle/>
        <a:p>
          <a:r>
            <a:rPr lang="zh-CN" altLang="en-US" sz="2000" dirty="0" smtClean="0"/>
            <a:t>首先，项目在每个阶段以小问题和子任务方式进行发散式的引导。</a:t>
          </a:r>
          <a:r>
            <a:rPr lang="zh-CN" sz="2000" dirty="0" smtClean="0"/>
            <a:t>完整实践和体验到一个项目所拥有的从项目伊始到项目验收的整个周期</a:t>
          </a:r>
          <a:endParaRPr lang="zh-CN" altLang="en-US" sz="2000" dirty="0"/>
        </a:p>
      </dgm:t>
    </dgm:pt>
    <dgm:pt modelId="{8924DBC9-286D-4682-9915-4AC5F574DDE5}" type="parTrans" cxnId="{E707EA22-1956-437E-968E-E840EF95C52F}">
      <dgm:prSet/>
      <dgm:spPr/>
      <dgm:t>
        <a:bodyPr/>
        <a:lstStyle/>
        <a:p>
          <a:endParaRPr lang="zh-CN" altLang="en-US"/>
        </a:p>
      </dgm:t>
    </dgm:pt>
    <dgm:pt modelId="{3B38751A-CDA7-4326-A56B-FDB0146D9B7B}" type="sibTrans" cxnId="{E707EA22-1956-437E-968E-E840EF95C52F}">
      <dgm:prSet/>
      <dgm:spPr/>
      <dgm:t>
        <a:bodyPr/>
        <a:lstStyle/>
        <a:p>
          <a:endParaRPr lang="zh-CN" altLang="en-US"/>
        </a:p>
      </dgm:t>
    </dgm:pt>
    <dgm:pt modelId="{EB2632F8-58D1-44E0-840A-861EF444FD49}">
      <dgm:prSet phldrT="[文本]" custT="1"/>
      <dgm:spPr/>
      <dgm:t>
        <a:bodyPr/>
        <a:lstStyle/>
        <a:p>
          <a:r>
            <a:rPr lang="zh-CN" altLang="en-US" sz="2000" dirty="0" smtClean="0"/>
            <a:t>其次，以项目形式来组织一个案例将其交给学生进行实践</a:t>
          </a:r>
          <a:r>
            <a:rPr lang="zh-CN" sz="2000" dirty="0" smtClean="0"/>
            <a:t>真正亲身体验过案例的真实开发过程后再来进行讲解和学习</a:t>
          </a:r>
          <a:endParaRPr lang="zh-CN" altLang="en-US" sz="2000" dirty="0"/>
        </a:p>
      </dgm:t>
    </dgm:pt>
    <dgm:pt modelId="{10832E7F-BF83-49DC-BB07-63CB48D242DF}" type="parTrans" cxnId="{3C27B2E9-83C0-46C8-AF65-24783426DCB0}">
      <dgm:prSet/>
      <dgm:spPr/>
      <dgm:t>
        <a:bodyPr/>
        <a:lstStyle/>
        <a:p>
          <a:endParaRPr lang="zh-CN" altLang="en-US"/>
        </a:p>
      </dgm:t>
    </dgm:pt>
    <dgm:pt modelId="{F94A47C3-CB6B-42FC-9941-BE579BA3B476}" type="sibTrans" cxnId="{3C27B2E9-83C0-46C8-AF65-24783426DCB0}">
      <dgm:prSet/>
      <dgm:spPr/>
      <dgm:t>
        <a:bodyPr/>
        <a:lstStyle/>
        <a:p>
          <a:endParaRPr lang="zh-CN" altLang="en-US"/>
        </a:p>
      </dgm:t>
    </dgm:pt>
    <dgm:pt modelId="{A622F2B0-C754-42E7-9DCA-6437C741E867}">
      <dgm:prSet phldrT="[文本]" custT="1"/>
      <dgm:spPr/>
      <dgm:t>
        <a:bodyPr/>
        <a:lstStyle/>
        <a:p>
          <a:r>
            <a:rPr lang="zh-CN" altLang="en-US" sz="2000" dirty="0" smtClean="0"/>
            <a:t>最后，将真实的案例组织成项目。学生可以</a:t>
          </a:r>
          <a:r>
            <a:rPr lang="zh-CN" sz="2000" dirty="0" smtClean="0"/>
            <a:t>在学习系统中寻找由其他软件开发方法所设计的案例来进行自主的学习，提高了自主学习能力</a:t>
          </a:r>
          <a:endParaRPr lang="zh-CN" altLang="en-US" sz="2000" dirty="0"/>
        </a:p>
      </dgm:t>
    </dgm:pt>
    <dgm:pt modelId="{059E805C-F623-44C8-BAB2-BF77C5EA83A1}" type="parTrans" cxnId="{85BBA460-0A55-4808-84C4-B28424667FF7}">
      <dgm:prSet/>
      <dgm:spPr/>
      <dgm:t>
        <a:bodyPr/>
        <a:lstStyle/>
        <a:p>
          <a:endParaRPr lang="zh-CN" altLang="en-US"/>
        </a:p>
      </dgm:t>
    </dgm:pt>
    <dgm:pt modelId="{21E419FB-FF23-4682-937F-F5DE2A03552E}" type="sibTrans" cxnId="{85BBA460-0A55-4808-84C4-B28424667FF7}">
      <dgm:prSet/>
      <dgm:spPr/>
      <dgm:t>
        <a:bodyPr/>
        <a:lstStyle/>
        <a:p>
          <a:endParaRPr lang="zh-CN" altLang="en-US"/>
        </a:p>
      </dgm:t>
    </dgm:pt>
    <dgm:pt modelId="{4C4B09D3-4602-430A-BCA8-B5033353CC3E}" type="pres">
      <dgm:prSet presAssocID="{DC96F442-2A94-4E24-943B-D0838ABD3EDD}" presName="outerComposite" presStyleCnt="0">
        <dgm:presLayoutVars>
          <dgm:chMax val="5"/>
          <dgm:dir/>
          <dgm:resizeHandles val="exact"/>
        </dgm:presLayoutVars>
      </dgm:prSet>
      <dgm:spPr/>
      <dgm:t>
        <a:bodyPr/>
        <a:lstStyle/>
        <a:p>
          <a:endParaRPr lang="zh-CN" altLang="en-US"/>
        </a:p>
      </dgm:t>
    </dgm:pt>
    <dgm:pt modelId="{748F5850-7D8E-4D1A-81A7-3598B0F1A3B0}" type="pres">
      <dgm:prSet presAssocID="{DC96F442-2A94-4E24-943B-D0838ABD3EDD}" presName="dummyMaxCanvas" presStyleCnt="0">
        <dgm:presLayoutVars/>
      </dgm:prSet>
      <dgm:spPr/>
    </dgm:pt>
    <dgm:pt modelId="{34228759-F87F-49F2-B942-FD6FF58BD05F}" type="pres">
      <dgm:prSet presAssocID="{DC96F442-2A94-4E24-943B-D0838ABD3EDD}" presName="ThreeNodes_1" presStyleLbl="node1" presStyleIdx="0" presStyleCnt="3" custScaleX="102696" custLinFactNeighborX="4412" custLinFactNeighborY="5261">
        <dgm:presLayoutVars>
          <dgm:bulletEnabled val="1"/>
        </dgm:presLayoutVars>
      </dgm:prSet>
      <dgm:spPr/>
      <dgm:t>
        <a:bodyPr/>
        <a:lstStyle/>
        <a:p>
          <a:endParaRPr lang="zh-CN" altLang="en-US"/>
        </a:p>
      </dgm:t>
    </dgm:pt>
    <dgm:pt modelId="{84FCB3E0-18EF-40C8-B07B-7FF20389C4FB}" type="pres">
      <dgm:prSet presAssocID="{DC96F442-2A94-4E24-943B-D0838ABD3EDD}" presName="ThreeNodes_2" presStyleLbl="node1" presStyleIdx="1" presStyleCnt="3" custScaleX="98570">
        <dgm:presLayoutVars>
          <dgm:bulletEnabled val="1"/>
        </dgm:presLayoutVars>
      </dgm:prSet>
      <dgm:spPr/>
      <dgm:t>
        <a:bodyPr/>
        <a:lstStyle/>
        <a:p>
          <a:endParaRPr lang="zh-CN" altLang="en-US"/>
        </a:p>
      </dgm:t>
    </dgm:pt>
    <dgm:pt modelId="{2BFCCD45-69F8-4B77-90A3-1E790798847D}" type="pres">
      <dgm:prSet presAssocID="{DC96F442-2A94-4E24-943B-D0838ABD3EDD}" presName="ThreeNodes_3" presStyleLbl="node1" presStyleIdx="2" presStyleCnt="3" custScaleX="97835">
        <dgm:presLayoutVars>
          <dgm:bulletEnabled val="1"/>
        </dgm:presLayoutVars>
      </dgm:prSet>
      <dgm:spPr/>
      <dgm:t>
        <a:bodyPr/>
        <a:lstStyle/>
        <a:p>
          <a:endParaRPr lang="zh-CN" altLang="en-US"/>
        </a:p>
      </dgm:t>
    </dgm:pt>
    <dgm:pt modelId="{33529066-48AA-4FAC-856A-B8EACBA44B74}" type="pres">
      <dgm:prSet presAssocID="{DC96F442-2A94-4E24-943B-D0838ABD3EDD}" presName="ThreeConn_1-2" presStyleLbl="fgAccFollowNode1" presStyleIdx="0" presStyleCnt="2">
        <dgm:presLayoutVars>
          <dgm:bulletEnabled val="1"/>
        </dgm:presLayoutVars>
      </dgm:prSet>
      <dgm:spPr/>
      <dgm:t>
        <a:bodyPr/>
        <a:lstStyle/>
        <a:p>
          <a:endParaRPr lang="zh-CN" altLang="en-US"/>
        </a:p>
      </dgm:t>
    </dgm:pt>
    <dgm:pt modelId="{277E2A87-2538-4769-8DD7-635605E77E30}" type="pres">
      <dgm:prSet presAssocID="{DC96F442-2A94-4E24-943B-D0838ABD3EDD}" presName="ThreeConn_2-3" presStyleLbl="fgAccFollowNode1" presStyleIdx="1" presStyleCnt="2">
        <dgm:presLayoutVars>
          <dgm:bulletEnabled val="1"/>
        </dgm:presLayoutVars>
      </dgm:prSet>
      <dgm:spPr/>
      <dgm:t>
        <a:bodyPr/>
        <a:lstStyle/>
        <a:p>
          <a:endParaRPr lang="zh-CN" altLang="en-US"/>
        </a:p>
      </dgm:t>
    </dgm:pt>
    <dgm:pt modelId="{50C13101-F57D-42BA-8216-A45FC38B31B7}" type="pres">
      <dgm:prSet presAssocID="{DC96F442-2A94-4E24-943B-D0838ABD3EDD}" presName="ThreeNodes_1_text" presStyleLbl="node1" presStyleIdx="2" presStyleCnt="3">
        <dgm:presLayoutVars>
          <dgm:bulletEnabled val="1"/>
        </dgm:presLayoutVars>
      </dgm:prSet>
      <dgm:spPr/>
      <dgm:t>
        <a:bodyPr/>
        <a:lstStyle/>
        <a:p>
          <a:endParaRPr lang="zh-CN" altLang="en-US"/>
        </a:p>
      </dgm:t>
    </dgm:pt>
    <dgm:pt modelId="{634AB938-BA04-4001-B0EE-3D7B8D03B85C}" type="pres">
      <dgm:prSet presAssocID="{DC96F442-2A94-4E24-943B-D0838ABD3EDD}" presName="ThreeNodes_2_text" presStyleLbl="node1" presStyleIdx="2" presStyleCnt="3">
        <dgm:presLayoutVars>
          <dgm:bulletEnabled val="1"/>
        </dgm:presLayoutVars>
      </dgm:prSet>
      <dgm:spPr/>
      <dgm:t>
        <a:bodyPr/>
        <a:lstStyle/>
        <a:p>
          <a:endParaRPr lang="zh-CN" altLang="en-US"/>
        </a:p>
      </dgm:t>
    </dgm:pt>
    <dgm:pt modelId="{90A91264-E4FF-4368-A899-0CF5EEB012DB}" type="pres">
      <dgm:prSet presAssocID="{DC96F442-2A94-4E24-943B-D0838ABD3EDD}" presName="ThreeNodes_3_text" presStyleLbl="node1" presStyleIdx="2" presStyleCnt="3">
        <dgm:presLayoutVars>
          <dgm:bulletEnabled val="1"/>
        </dgm:presLayoutVars>
      </dgm:prSet>
      <dgm:spPr/>
      <dgm:t>
        <a:bodyPr/>
        <a:lstStyle/>
        <a:p>
          <a:endParaRPr lang="zh-CN" altLang="en-US"/>
        </a:p>
      </dgm:t>
    </dgm:pt>
  </dgm:ptLst>
  <dgm:cxnLst>
    <dgm:cxn modelId="{675CD113-35C4-4C48-823F-1894041FA4F3}" type="presOf" srcId="{A622F2B0-C754-42E7-9DCA-6437C741E867}" destId="{2BFCCD45-69F8-4B77-90A3-1E790798847D}" srcOrd="0" destOrd="0" presId="urn:microsoft.com/office/officeart/2005/8/layout/vProcess5"/>
    <dgm:cxn modelId="{3C27B2E9-83C0-46C8-AF65-24783426DCB0}" srcId="{DC96F442-2A94-4E24-943B-D0838ABD3EDD}" destId="{EB2632F8-58D1-44E0-840A-861EF444FD49}" srcOrd="1" destOrd="0" parTransId="{10832E7F-BF83-49DC-BB07-63CB48D242DF}" sibTransId="{F94A47C3-CB6B-42FC-9941-BE579BA3B476}"/>
    <dgm:cxn modelId="{BF6C996D-DCCA-4AA6-B6F3-CF445ADB850F}" type="presOf" srcId="{F94A47C3-CB6B-42FC-9941-BE579BA3B476}" destId="{277E2A87-2538-4769-8DD7-635605E77E30}" srcOrd="0" destOrd="0" presId="urn:microsoft.com/office/officeart/2005/8/layout/vProcess5"/>
    <dgm:cxn modelId="{4B56D008-CD08-4532-9F8A-14FB4484724C}" type="presOf" srcId="{EB2632F8-58D1-44E0-840A-861EF444FD49}" destId="{634AB938-BA04-4001-B0EE-3D7B8D03B85C}" srcOrd="1" destOrd="0" presId="urn:microsoft.com/office/officeart/2005/8/layout/vProcess5"/>
    <dgm:cxn modelId="{D7747C64-02A8-400F-87D8-313765C6A4A2}" type="presOf" srcId="{4503462C-AE6E-4780-BD69-02485A63238B}" destId="{50C13101-F57D-42BA-8216-A45FC38B31B7}" srcOrd="1" destOrd="0" presId="urn:microsoft.com/office/officeart/2005/8/layout/vProcess5"/>
    <dgm:cxn modelId="{C9E3C304-DCCB-4BEB-8F78-25C49756B93F}" type="presOf" srcId="{DC96F442-2A94-4E24-943B-D0838ABD3EDD}" destId="{4C4B09D3-4602-430A-BCA8-B5033353CC3E}" srcOrd="0" destOrd="0" presId="urn:microsoft.com/office/officeart/2005/8/layout/vProcess5"/>
    <dgm:cxn modelId="{443DF278-ED4C-4A5F-9DE1-F1D55C91AA51}" type="presOf" srcId="{EB2632F8-58D1-44E0-840A-861EF444FD49}" destId="{84FCB3E0-18EF-40C8-B07B-7FF20389C4FB}" srcOrd="0" destOrd="0" presId="urn:microsoft.com/office/officeart/2005/8/layout/vProcess5"/>
    <dgm:cxn modelId="{2D07A3C9-94CD-4B6A-9376-50FE209B20FC}" type="presOf" srcId="{3B38751A-CDA7-4326-A56B-FDB0146D9B7B}" destId="{33529066-48AA-4FAC-856A-B8EACBA44B74}" srcOrd="0" destOrd="0" presId="urn:microsoft.com/office/officeart/2005/8/layout/vProcess5"/>
    <dgm:cxn modelId="{85BBA460-0A55-4808-84C4-B28424667FF7}" srcId="{DC96F442-2A94-4E24-943B-D0838ABD3EDD}" destId="{A622F2B0-C754-42E7-9DCA-6437C741E867}" srcOrd="2" destOrd="0" parTransId="{059E805C-F623-44C8-BAB2-BF77C5EA83A1}" sibTransId="{21E419FB-FF23-4682-937F-F5DE2A03552E}"/>
    <dgm:cxn modelId="{E707EA22-1956-437E-968E-E840EF95C52F}" srcId="{DC96F442-2A94-4E24-943B-D0838ABD3EDD}" destId="{4503462C-AE6E-4780-BD69-02485A63238B}" srcOrd="0" destOrd="0" parTransId="{8924DBC9-286D-4682-9915-4AC5F574DDE5}" sibTransId="{3B38751A-CDA7-4326-A56B-FDB0146D9B7B}"/>
    <dgm:cxn modelId="{79D78B3D-F777-49E9-B820-06CE46727040}" type="presOf" srcId="{4503462C-AE6E-4780-BD69-02485A63238B}" destId="{34228759-F87F-49F2-B942-FD6FF58BD05F}" srcOrd="0" destOrd="0" presId="urn:microsoft.com/office/officeart/2005/8/layout/vProcess5"/>
    <dgm:cxn modelId="{05183F50-6D65-4771-96D5-B3B78B356F7F}" type="presOf" srcId="{A622F2B0-C754-42E7-9DCA-6437C741E867}" destId="{90A91264-E4FF-4368-A899-0CF5EEB012DB}" srcOrd="1" destOrd="0" presId="urn:microsoft.com/office/officeart/2005/8/layout/vProcess5"/>
    <dgm:cxn modelId="{AD034959-D7EC-4D69-AA98-E2BC9A4F45AC}" type="presParOf" srcId="{4C4B09D3-4602-430A-BCA8-B5033353CC3E}" destId="{748F5850-7D8E-4D1A-81A7-3598B0F1A3B0}" srcOrd="0" destOrd="0" presId="urn:microsoft.com/office/officeart/2005/8/layout/vProcess5"/>
    <dgm:cxn modelId="{4C7A9799-12F6-4A1C-938E-504FA325C7E5}" type="presParOf" srcId="{4C4B09D3-4602-430A-BCA8-B5033353CC3E}" destId="{34228759-F87F-49F2-B942-FD6FF58BD05F}" srcOrd="1" destOrd="0" presId="urn:microsoft.com/office/officeart/2005/8/layout/vProcess5"/>
    <dgm:cxn modelId="{EB8DA46D-03FB-4FF0-A6F4-BB373B7462F3}" type="presParOf" srcId="{4C4B09D3-4602-430A-BCA8-B5033353CC3E}" destId="{84FCB3E0-18EF-40C8-B07B-7FF20389C4FB}" srcOrd="2" destOrd="0" presId="urn:microsoft.com/office/officeart/2005/8/layout/vProcess5"/>
    <dgm:cxn modelId="{EFA64F73-C0A7-4511-8101-8EB71BCBED38}" type="presParOf" srcId="{4C4B09D3-4602-430A-BCA8-B5033353CC3E}" destId="{2BFCCD45-69F8-4B77-90A3-1E790798847D}" srcOrd="3" destOrd="0" presId="urn:microsoft.com/office/officeart/2005/8/layout/vProcess5"/>
    <dgm:cxn modelId="{59C0E6BA-6138-439A-8BBE-BA1A805A0106}" type="presParOf" srcId="{4C4B09D3-4602-430A-BCA8-B5033353CC3E}" destId="{33529066-48AA-4FAC-856A-B8EACBA44B74}" srcOrd="4" destOrd="0" presId="urn:microsoft.com/office/officeart/2005/8/layout/vProcess5"/>
    <dgm:cxn modelId="{FDFAA160-6598-418A-ABBE-673FEAAF4C70}" type="presParOf" srcId="{4C4B09D3-4602-430A-BCA8-B5033353CC3E}" destId="{277E2A87-2538-4769-8DD7-635605E77E30}" srcOrd="5" destOrd="0" presId="urn:microsoft.com/office/officeart/2005/8/layout/vProcess5"/>
    <dgm:cxn modelId="{69C49BAE-DA59-4454-BD24-1237899CC18D}" type="presParOf" srcId="{4C4B09D3-4602-430A-BCA8-B5033353CC3E}" destId="{50C13101-F57D-42BA-8216-A45FC38B31B7}" srcOrd="6" destOrd="0" presId="urn:microsoft.com/office/officeart/2005/8/layout/vProcess5"/>
    <dgm:cxn modelId="{3B406159-61BC-41D5-8F1C-A8F78E7F6F43}" type="presParOf" srcId="{4C4B09D3-4602-430A-BCA8-B5033353CC3E}" destId="{634AB938-BA04-4001-B0EE-3D7B8D03B85C}" srcOrd="7" destOrd="0" presId="urn:microsoft.com/office/officeart/2005/8/layout/vProcess5"/>
    <dgm:cxn modelId="{112622EC-144A-40E9-B13E-879A86DA4B12}" type="presParOf" srcId="{4C4B09D3-4602-430A-BCA8-B5033353CC3E}" destId="{90A91264-E4FF-4368-A899-0CF5EEB012DB}"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0F843C-A8C9-4797-90B1-727766B548A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F1C058F-89A3-4746-BBC5-1877DB850AFB}">
      <dgm:prSet phldrT="[文本]" custT="1"/>
      <dgm:spPr/>
      <dgm:t>
        <a:bodyPr/>
        <a:lstStyle/>
        <a:p>
          <a:r>
            <a:rPr lang="zh-CN" altLang="en-US" sz="2000" dirty="0" smtClean="0"/>
            <a:t>系统</a:t>
          </a:r>
          <a:endParaRPr lang="zh-CN" altLang="en-US" sz="2000" dirty="0"/>
        </a:p>
      </dgm:t>
    </dgm:pt>
    <dgm:pt modelId="{AA398C68-E912-48CA-A900-0F8D4393C724}" type="parTrans" cxnId="{6919FDB0-E082-4037-9C31-6F8A87572560}">
      <dgm:prSet/>
      <dgm:spPr/>
      <dgm:t>
        <a:bodyPr/>
        <a:lstStyle/>
        <a:p>
          <a:endParaRPr lang="zh-CN" altLang="en-US"/>
        </a:p>
      </dgm:t>
    </dgm:pt>
    <dgm:pt modelId="{82B9C4C1-17E5-47C2-B41D-FFA700489FE6}" type="sibTrans" cxnId="{6919FDB0-E082-4037-9C31-6F8A87572560}">
      <dgm:prSet/>
      <dgm:spPr/>
      <dgm:t>
        <a:bodyPr/>
        <a:lstStyle/>
        <a:p>
          <a:endParaRPr lang="zh-CN" altLang="en-US"/>
        </a:p>
      </dgm:t>
    </dgm:pt>
    <dgm:pt modelId="{46F1C73F-B5B4-42FE-AB5C-74004B7BF39B}">
      <dgm:prSet phldrT="[文本]" custT="1"/>
      <dgm:spPr/>
      <dgm:t>
        <a:bodyPr/>
        <a:lstStyle/>
        <a:p>
          <a:r>
            <a:rPr lang="zh-CN" altLang="en-US" sz="2000" dirty="0" smtClean="0"/>
            <a:t>注册登录模块</a:t>
          </a:r>
          <a:endParaRPr lang="zh-CN" altLang="en-US" sz="2000" dirty="0"/>
        </a:p>
      </dgm:t>
    </dgm:pt>
    <dgm:pt modelId="{5E2F2183-8803-4B6E-B3F4-AE3862A10201}" type="parTrans" cxnId="{DADBF286-A3C5-4991-B81F-32F119EB2FC7}">
      <dgm:prSet custT="1"/>
      <dgm:spPr/>
      <dgm:t>
        <a:bodyPr/>
        <a:lstStyle/>
        <a:p>
          <a:endParaRPr lang="zh-CN" altLang="en-US" sz="2000"/>
        </a:p>
      </dgm:t>
    </dgm:pt>
    <dgm:pt modelId="{2A053328-D196-4FBF-A725-A6CDE559ABD3}" type="sibTrans" cxnId="{DADBF286-A3C5-4991-B81F-32F119EB2FC7}">
      <dgm:prSet/>
      <dgm:spPr/>
      <dgm:t>
        <a:bodyPr/>
        <a:lstStyle/>
        <a:p>
          <a:endParaRPr lang="zh-CN" altLang="en-US"/>
        </a:p>
      </dgm:t>
    </dgm:pt>
    <dgm:pt modelId="{EE846324-ED6C-4673-B0E7-6FBD8D51DCA3}">
      <dgm:prSet phldrT="[文本]" custT="1"/>
      <dgm:spPr/>
      <dgm:t>
        <a:bodyPr/>
        <a:lstStyle/>
        <a:p>
          <a:r>
            <a:rPr lang="zh-CN" altLang="en-US" sz="2000" dirty="0" smtClean="0"/>
            <a:t>即时通讯模块</a:t>
          </a:r>
          <a:endParaRPr lang="zh-CN" altLang="en-US" sz="2000" dirty="0"/>
        </a:p>
      </dgm:t>
    </dgm:pt>
    <dgm:pt modelId="{D36C692A-0449-4F06-B12D-CDBE5392707D}" type="parTrans" cxnId="{7B9A7C07-B053-4E27-A7C6-42D0DC31074A}">
      <dgm:prSet custT="1"/>
      <dgm:spPr/>
      <dgm:t>
        <a:bodyPr/>
        <a:lstStyle/>
        <a:p>
          <a:endParaRPr lang="zh-CN" altLang="en-US" sz="2000"/>
        </a:p>
      </dgm:t>
    </dgm:pt>
    <dgm:pt modelId="{C0CBD3C4-A072-4888-AE50-D07A96238F9F}" type="sibTrans" cxnId="{7B9A7C07-B053-4E27-A7C6-42D0DC31074A}">
      <dgm:prSet/>
      <dgm:spPr/>
      <dgm:t>
        <a:bodyPr/>
        <a:lstStyle/>
        <a:p>
          <a:endParaRPr lang="zh-CN" altLang="en-US"/>
        </a:p>
      </dgm:t>
    </dgm:pt>
    <dgm:pt modelId="{A5187DEC-2CFF-43FA-AA1E-68406AD2AD95}">
      <dgm:prSet custT="1"/>
      <dgm:spPr/>
      <dgm:t>
        <a:bodyPr/>
        <a:lstStyle/>
        <a:p>
          <a:r>
            <a:rPr lang="zh-CN" altLang="en-US" sz="2000" dirty="0" smtClean="0"/>
            <a:t>留言板模块</a:t>
          </a:r>
          <a:endParaRPr lang="zh-CN" altLang="en-US" sz="2000" dirty="0"/>
        </a:p>
      </dgm:t>
    </dgm:pt>
    <dgm:pt modelId="{AC749C29-FE4A-464A-BAA2-0164875F1BDA}" type="parTrans" cxnId="{22043FB9-7374-4A02-8417-71BCAF1F6995}">
      <dgm:prSet custT="1"/>
      <dgm:spPr/>
      <dgm:t>
        <a:bodyPr/>
        <a:lstStyle/>
        <a:p>
          <a:endParaRPr lang="zh-CN" altLang="en-US" sz="2000"/>
        </a:p>
      </dgm:t>
    </dgm:pt>
    <dgm:pt modelId="{2064BF0E-27B7-4DF2-8DEF-9C6E90FCBB1B}" type="sibTrans" cxnId="{22043FB9-7374-4A02-8417-71BCAF1F6995}">
      <dgm:prSet/>
      <dgm:spPr/>
      <dgm:t>
        <a:bodyPr/>
        <a:lstStyle/>
        <a:p>
          <a:endParaRPr lang="zh-CN" altLang="en-US"/>
        </a:p>
      </dgm:t>
    </dgm:pt>
    <dgm:pt modelId="{4C0064D2-A216-4949-98B6-645F61B8125E}">
      <dgm:prSet custT="1"/>
      <dgm:spPr/>
      <dgm:t>
        <a:bodyPr/>
        <a:lstStyle/>
        <a:p>
          <a:r>
            <a:rPr lang="zh-CN" altLang="en-US" sz="2000" dirty="0" smtClean="0"/>
            <a:t>甘特图显示模块</a:t>
          </a:r>
          <a:endParaRPr lang="zh-CN" altLang="en-US" sz="2000" dirty="0"/>
        </a:p>
      </dgm:t>
    </dgm:pt>
    <dgm:pt modelId="{76057A80-CE5D-4DD9-A7C5-85FD019DFACA}" type="parTrans" cxnId="{B58F2EC1-1C95-488E-8110-7F7FD81E3D3F}">
      <dgm:prSet custT="1"/>
      <dgm:spPr/>
      <dgm:t>
        <a:bodyPr/>
        <a:lstStyle/>
        <a:p>
          <a:endParaRPr lang="zh-CN" altLang="en-US" sz="2000"/>
        </a:p>
      </dgm:t>
    </dgm:pt>
    <dgm:pt modelId="{76E2FF72-04E0-40F2-A0C1-E338AABD501F}" type="sibTrans" cxnId="{B58F2EC1-1C95-488E-8110-7F7FD81E3D3F}">
      <dgm:prSet/>
      <dgm:spPr/>
      <dgm:t>
        <a:bodyPr/>
        <a:lstStyle/>
        <a:p>
          <a:endParaRPr lang="zh-CN" altLang="en-US"/>
        </a:p>
      </dgm:t>
    </dgm:pt>
    <dgm:pt modelId="{8A9D9126-8036-48CD-99FC-CDECA281CCC1}">
      <dgm:prSet custT="1"/>
      <dgm:spPr/>
      <dgm:t>
        <a:bodyPr/>
        <a:lstStyle/>
        <a:p>
          <a:r>
            <a:rPr lang="en-US" sz="2000" dirty="0" smtClean="0"/>
            <a:t>PBCO</a:t>
          </a:r>
          <a:r>
            <a:rPr lang="zh-CN" sz="2000" dirty="0" smtClean="0"/>
            <a:t>解析模块</a:t>
          </a:r>
          <a:endParaRPr lang="zh-CN" altLang="en-US" sz="2000" dirty="0"/>
        </a:p>
      </dgm:t>
    </dgm:pt>
    <dgm:pt modelId="{B9A0AA65-7337-4520-A5AA-E9F9A3DF2A77}" type="parTrans" cxnId="{29F17763-F630-4080-92ED-C7A016B74326}">
      <dgm:prSet custT="1"/>
      <dgm:spPr/>
      <dgm:t>
        <a:bodyPr/>
        <a:lstStyle/>
        <a:p>
          <a:endParaRPr lang="zh-CN" altLang="en-US" sz="2000"/>
        </a:p>
      </dgm:t>
    </dgm:pt>
    <dgm:pt modelId="{CCAEB138-21DE-40FD-92DD-4B709A0146DD}" type="sibTrans" cxnId="{29F17763-F630-4080-92ED-C7A016B74326}">
      <dgm:prSet/>
      <dgm:spPr/>
      <dgm:t>
        <a:bodyPr/>
        <a:lstStyle/>
        <a:p>
          <a:endParaRPr lang="zh-CN" altLang="en-US"/>
        </a:p>
      </dgm:t>
    </dgm:pt>
    <dgm:pt modelId="{84872742-559C-44F3-BBCD-8DC5E014C7D0}">
      <dgm:prSet custT="1"/>
      <dgm:spPr/>
      <dgm:t>
        <a:bodyPr/>
        <a:lstStyle/>
        <a:p>
          <a:r>
            <a:rPr lang="zh-CN" altLang="en-US" sz="2000" dirty="0" smtClean="0"/>
            <a:t>案例运行模块</a:t>
          </a:r>
        </a:p>
      </dgm:t>
    </dgm:pt>
    <dgm:pt modelId="{0E10549C-B92F-4AC2-8DB8-6BE48665D747}" type="parTrans" cxnId="{676202E7-C254-4B2E-9BBF-110E922568D3}">
      <dgm:prSet/>
      <dgm:spPr/>
      <dgm:t>
        <a:bodyPr/>
        <a:lstStyle/>
        <a:p>
          <a:endParaRPr lang="zh-CN" altLang="en-US"/>
        </a:p>
      </dgm:t>
    </dgm:pt>
    <dgm:pt modelId="{FA036E00-40C6-4B65-AFAC-5CC7ADBEEC86}" type="sibTrans" cxnId="{676202E7-C254-4B2E-9BBF-110E922568D3}">
      <dgm:prSet/>
      <dgm:spPr/>
      <dgm:t>
        <a:bodyPr/>
        <a:lstStyle/>
        <a:p>
          <a:endParaRPr lang="zh-CN" altLang="en-US"/>
        </a:p>
      </dgm:t>
    </dgm:pt>
    <dgm:pt modelId="{0E77B82F-D014-45E1-BC92-C999041B652E}">
      <dgm:prSet/>
      <dgm:spPr/>
      <dgm:t>
        <a:bodyPr/>
        <a:lstStyle/>
        <a:p>
          <a:r>
            <a:rPr lang="en-US" altLang="zh-CN" dirty="0" smtClean="0"/>
            <a:t>……</a:t>
          </a:r>
          <a:endParaRPr lang="zh-CN" altLang="en-US" dirty="0"/>
        </a:p>
      </dgm:t>
    </dgm:pt>
    <dgm:pt modelId="{7EEC9F2D-3263-483C-9987-0B07F66D8538}" type="parTrans" cxnId="{52C7DBC0-ECA3-4F81-B172-E6EA0739B302}">
      <dgm:prSet/>
      <dgm:spPr/>
      <dgm:t>
        <a:bodyPr/>
        <a:lstStyle/>
        <a:p>
          <a:endParaRPr lang="zh-CN" altLang="en-US"/>
        </a:p>
      </dgm:t>
    </dgm:pt>
    <dgm:pt modelId="{CC23B96B-377C-430A-8A8F-1DCD8CF48DC2}" type="sibTrans" cxnId="{52C7DBC0-ECA3-4F81-B172-E6EA0739B302}">
      <dgm:prSet/>
      <dgm:spPr/>
      <dgm:t>
        <a:bodyPr/>
        <a:lstStyle/>
        <a:p>
          <a:endParaRPr lang="zh-CN" altLang="en-US"/>
        </a:p>
      </dgm:t>
    </dgm:pt>
    <dgm:pt modelId="{33264403-B8BE-4CE5-ADB2-D26695A85BE0}" type="pres">
      <dgm:prSet presAssocID="{B90F843C-A8C9-4797-90B1-727766B548A7}" presName="diagram" presStyleCnt="0">
        <dgm:presLayoutVars>
          <dgm:chPref val="1"/>
          <dgm:dir/>
          <dgm:animOne val="branch"/>
          <dgm:animLvl val="lvl"/>
          <dgm:resizeHandles val="exact"/>
        </dgm:presLayoutVars>
      </dgm:prSet>
      <dgm:spPr/>
      <dgm:t>
        <a:bodyPr/>
        <a:lstStyle/>
        <a:p>
          <a:endParaRPr lang="zh-CN" altLang="en-US"/>
        </a:p>
      </dgm:t>
    </dgm:pt>
    <dgm:pt modelId="{113D6F7A-6476-4DB2-88C4-43548E2E9301}" type="pres">
      <dgm:prSet presAssocID="{DF1C058F-89A3-4746-BBC5-1877DB850AFB}" presName="root1" presStyleCnt="0"/>
      <dgm:spPr/>
    </dgm:pt>
    <dgm:pt modelId="{A4BE32D5-AD18-4256-84A4-2DF62546C7C9}" type="pres">
      <dgm:prSet presAssocID="{DF1C058F-89A3-4746-BBC5-1877DB850AFB}" presName="LevelOneTextNode" presStyleLbl="node0" presStyleIdx="0" presStyleCnt="1" custLinFactNeighborX="-76041" custLinFactNeighborY="-9406">
        <dgm:presLayoutVars>
          <dgm:chPref val="3"/>
        </dgm:presLayoutVars>
      </dgm:prSet>
      <dgm:spPr/>
      <dgm:t>
        <a:bodyPr/>
        <a:lstStyle/>
        <a:p>
          <a:endParaRPr lang="zh-CN" altLang="en-US"/>
        </a:p>
      </dgm:t>
    </dgm:pt>
    <dgm:pt modelId="{C9B76999-299D-4D7B-A28B-383311B2B588}" type="pres">
      <dgm:prSet presAssocID="{DF1C058F-89A3-4746-BBC5-1877DB850AFB}" presName="level2hierChild" presStyleCnt="0"/>
      <dgm:spPr/>
    </dgm:pt>
    <dgm:pt modelId="{89F25B41-BCC4-49D8-8105-0DF446A0986A}" type="pres">
      <dgm:prSet presAssocID="{5E2F2183-8803-4B6E-B3F4-AE3862A10201}" presName="conn2-1" presStyleLbl="parChTrans1D2" presStyleIdx="0" presStyleCnt="7"/>
      <dgm:spPr/>
      <dgm:t>
        <a:bodyPr/>
        <a:lstStyle/>
        <a:p>
          <a:endParaRPr lang="zh-CN" altLang="en-US"/>
        </a:p>
      </dgm:t>
    </dgm:pt>
    <dgm:pt modelId="{ADF16B37-5452-4ADA-BCD7-A1D2DC9165FC}" type="pres">
      <dgm:prSet presAssocID="{5E2F2183-8803-4B6E-B3F4-AE3862A10201}" presName="connTx" presStyleLbl="parChTrans1D2" presStyleIdx="0" presStyleCnt="7"/>
      <dgm:spPr/>
      <dgm:t>
        <a:bodyPr/>
        <a:lstStyle/>
        <a:p>
          <a:endParaRPr lang="zh-CN" altLang="en-US"/>
        </a:p>
      </dgm:t>
    </dgm:pt>
    <dgm:pt modelId="{F4463424-978D-41EA-9466-184C38CF7BD2}" type="pres">
      <dgm:prSet presAssocID="{46F1C73F-B5B4-42FE-AB5C-74004B7BF39B}" presName="root2" presStyleCnt="0"/>
      <dgm:spPr/>
    </dgm:pt>
    <dgm:pt modelId="{7F2F84E5-E996-4DB9-9264-C200C9191BDA}" type="pres">
      <dgm:prSet presAssocID="{46F1C73F-B5B4-42FE-AB5C-74004B7BF39B}" presName="LevelTwoTextNode" presStyleLbl="node2" presStyleIdx="0" presStyleCnt="7" custScaleX="210702">
        <dgm:presLayoutVars>
          <dgm:chPref val="3"/>
        </dgm:presLayoutVars>
      </dgm:prSet>
      <dgm:spPr/>
      <dgm:t>
        <a:bodyPr/>
        <a:lstStyle/>
        <a:p>
          <a:endParaRPr lang="zh-CN" altLang="en-US"/>
        </a:p>
      </dgm:t>
    </dgm:pt>
    <dgm:pt modelId="{6716AF40-B66B-4072-A776-F5FB7CD6A911}" type="pres">
      <dgm:prSet presAssocID="{46F1C73F-B5B4-42FE-AB5C-74004B7BF39B}" presName="level3hierChild" presStyleCnt="0"/>
      <dgm:spPr/>
    </dgm:pt>
    <dgm:pt modelId="{26F31827-25F3-480B-B893-7DBBDE858DAA}" type="pres">
      <dgm:prSet presAssocID="{D36C692A-0449-4F06-B12D-CDBE5392707D}" presName="conn2-1" presStyleLbl="parChTrans1D2" presStyleIdx="1" presStyleCnt="7"/>
      <dgm:spPr/>
      <dgm:t>
        <a:bodyPr/>
        <a:lstStyle/>
        <a:p>
          <a:endParaRPr lang="zh-CN" altLang="en-US"/>
        </a:p>
      </dgm:t>
    </dgm:pt>
    <dgm:pt modelId="{95C025CE-C201-47C3-A1CC-A44D7895CA37}" type="pres">
      <dgm:prSet presAssocID="{D36C692A-0449-4F06-B12D-CDBE5392707D}" presName="connTx" presStyleLbl="parChTrans1D2" presStyleIdx="1" presStyleCnt="7"/>
      <dgm:spPr/>
      <dgm:t>
        <a:bodyPr/>
        <a:lstStyle/>
        <a:p>
          <a:endParaRPr lang="zh-CN" altLang="en-US"/>
        </a:p>
      </dgm:t>
    </dgm:pt>
    <dgm:pt modelId="{C23F4D24-B063-4BEE-A58C-F91232C291FF}" type="pres">
      <dgm:prSet presAssocID="{EE846324-ED6C-4673-B0E7-6FBD8D51DCA3}" presName="root2" presStyleCnt="0"/>
      <dgm:spPr/>
    </dgm:pt>
    <dgm:pt modelId="{1C35E364-BC04-4A4B-9D7A-DDFCB8FD02AE}" type="pres">
      <dgm:prSet presAssocID="{EE846324-ED6C-4673-B0E7-6FBD8D51DCA3}" presName="LevelTwoTextNode" presStyleLbl="node2" presStyleIdx="1" presStyleCnt="7" custScaleX="210677" custLinFactNeighborX="1191" custLinFactNeighborY="88584">
        <dgm:presLayoutVars>
          <dgm:chPref val="3"/>
        </dgm:presLayoutVars>
      </dgm:prSet>
      <dgm:spPr/>
      <dgm:t>
        <a:bodyPr/>
        <a:lstStyle/>
        <a:p>
          <a:endParaRPr lang="zh-CN" altLang="en-US"/>
        </a:p>
      </dgm:t>
    </dgm:pt>
    <dgm:pt modelId="{AEC895B8-B505-44D1-976A-F64BC131FB03}" type="pres">
      <dgm:prSet presAssocID="{EE846324-ED6C-4673-B0E7-6FBD8D51DCA3}" presName="level3hierChild" presStyleCnt="0"/>
      <dgm:spPr/>
    </dgm:pt>
    <dgm:pt modelId="{C135E973-9CA2-4D77-9AA1-C66E047B19E5}" type="pres">
      <dgm:prSet presAssocID="{B9A0AA65-7337-4520-A5AA-E9F9A3DF2A77}" presName="conn2-1" presStyleLbl="parChTrans1D2" presStyleIdx="2" presStyleCnt="7"/>
      <dgm:spPr/>
      <dgm:t>
        <a:bodyPr/>
        <a:lstStyle/>
        <a:p>
          <a:endParaRPr lang="zh-CN" altLang="en-US"/>
        </a:p>
      </dgm:t>
    </dgm:pt>
    <dgm:pt modelId="{50F7CB4E-6A59-4012-95E5-68409C03F7C1}" type="pres">
      <dgm:prSet presAssocID="{B9A0AA65-7337-4520-A5AA-E9F9A3DF2A77}" presName="connTx" presStyleLbl="parChTrans1D2" presStyleIdx="2" presStyleCnt="7"/>
      <dgm:spPr/>
      <dgm:t>
        <a:bodyPr/>
        <a:lstStyle/>
        <a:p>
          <a:endParaRPr lang="zh-CN" altLang="en-US"/>
        </a:p>
      </dgm:t>
    </dgm:pt>
    <dgm:pt modelId="{2E98D71D-336B-45FB-9A98-48D2AEA04161}" type="pres">
      <dgm:prSet presAssocID="{8A9D9126-8036-48CD-99FC-CDECA281CCC1}" presName="root2" presStyleCnt="0"/>
      <dgm:spPr/>
    </dgm:pt>
    <dgm:pt modelId="{3E8B02A1-2E81-421D-B156-1BD74EFF3D48}" type="pres">
      <dgm:prSet presAssocID="{8A9D9126-8036-48CD-99FC-CDECA281CCC1}" presName="LevelTwoTextNode" presStyleLbl="node2" presStyleIdx="2" presStyleCnt="7" custScaleX="210702" custLinFactY="100000" custLinFactNeighborX="1191" custLinFactNeighborY="172708">
        <dgm:presLayoutVars>
          <dgm:chPref val="3"/>
        </dgm:presLayoutVars>
      </dgm:prSet>
      <dgm:spPr/>
      <dgm:t>
        <a:bodyPr/>
        <a:lstStyle/>
        <a:p>
          <a:endParaRPr lang="zh-CN" altLang="en-US"/>
        </a:p>
      </dgm:t>
    </dgm:pt>
    <dgm:pt modelId="{1E78FFBD-6697-4DA5-B64C-85AFDA774DE3}" type="pres">
      <dgm:prSet presAssocID="{8A9D9126-8036-48CD-99FC-CDECA281CCC1}" presName="level3hierChild" presStyleCnt="0"/>
      <dgm:spPr/>
    </dgm:pt>
    <dgm:pt modelId="{53CAF30C-128B-4B9C-96FA-C768E102FB7F}" type="pres">
      <dgm:prSet presAssocID="{7EEC9F2D-3263-483C-9987-0B07F66D8538}" presName="conn2-1" presStyleLbl="parChTrans1D2" presStyleIdx="3" presStyleCnt="7"/>
      <dgm:spPr/>
    </dgm:pt>
    <dgm:pt modelId="{EDC82173-B329-4A7C-981C-ABDBA376F555}" type="pres">
      <dgm:prSet presAssocID="{7EEC9F2D-3263-483C-9987-0B07F66D8538}" presName="connTx" presStyleLbl="parChTrans1D2" presStyleIdx="3" presStyleCnt="7"/>
      <dgm:spPr/>
    </dgm:pt>
    <dgm:pt modelId="{8B1AD4A0-2E71-4AFE-87C2-43629D7E8855}" type="pres">
      <dgm:prSet presAssocID="{0E77B82F-D014-45E1-BC92-C999041B652E}" presName="root2" presStyleCnt="0"/>
      <dgm:spPr/>
    </dgm:pt>
    <dgm:pt modelId="{E9DCAE3A-5EA4-4B2F-97F2-501533E1570F}" type="pres">
      <dgm:prSet presAssocID="{0E77B82F-D014-45E1-BC92-C999041B652E}" presName="LevelTwoTextNode" presStyleLbl="node2" presStyleIdx="3" presStyleCnt="7" custScaleX="210287" custLinFactY="100000" custLinFactNeighborX="1191" custLinFactNeighborY="157416">
        <dgm:presLayoutVars>
          <dgm:chPref val="3"/>
        </dgm:presLayoutVars>
      </dgm:prSet>
      <dgm:spPr/>
      <dgm:t>
        <a:bodyPr/>
        <a:lstStyle/>
        <a:p>
          <a:endParaRPr lang="zh-CN" altLang="en-US"/>
        </a:p>
      </dgm:t>
    </dgm:pt>
    <dgm:pt modelId="{0ABCDF78-BF60-422A-AAA7-4844680E9A21}" type="pres">
      <dgm:prSet presAssocID="{0E77B82F-D014-45E1-BC92-C999041B652E}" presName="level3hierChild" presStyleCnt="0"/>
      <dgm:spPr/>
    </dgm:pt>
    <dgm:pt modelId="{4BDC50EE-2EE3-4234-858A-B9672A911E91}" type="pres">
      <dgm:prSet presAssocID="{0E10549C-B92F-4AC2-8DB8-6BE48665D747}" presName="conn2-1" presStyleLbl="parChTrans1D2" presStyleIdx="4" presStyleCnt="7"/>
      <dgm:spPr/>
      <dgm:t>
        <a:bodyPr/>
        <a:lstStyle/>
        <a:p>
          <a:endParaRPr lang="zh-CN" altLang="en-US"/>
        </a:p>
      </dgm:t>
    </dgm:pt>
    <dgm:pt modelId="{3DCCE2CD-5D69-4B83-9D03-70BF78BB0AF1}" type="pres">
      <dgm:prSet presAssocID="{0E10549C-B92F-4AC2-8DB8-6BE48665D747}" presName="connTx" presStyleLbl="parChTrans1D2" presStyleIdx="4" presStyleCnt="7"/>
      <dgm:spPr/>
      <dgm:t>
        <a:bodyPr/>
        <a:lstStyle/>
        <a:p>
          <a:endParaRPr lang="zh-CN" altLang="en-US"/>
        </a:p>
      </dgm:t>
    </dgm:pt>
    <dgm:pt modelId="{E8F6B04F-2BFD-4486-9C22-5B6D8BC1314C}" type="pres">
      <dgm:prSet presAssocID="{84872742-559C-44F3-BBCD-8DC5E014C7D0}" presName="root2" presStyleCnt="0"/>
      <dgm:spPr/>
    </dgm:pt>
    <dgm:pt modelId="{7B96A238-17EF-4727-B81F-D59AFF59102E}" type="pres">
      <dgm:prSet presAssocID="{84872742-559C-44F3-BBCD-8DC5E014C7D0}" presName="LevelTwoTextNode" presStyleLbl="node2" presStyleIdx="4" presStyleCnt="7" custScaleX="208829" custLinFactNeighborX="1191" custLinFactNeighborY="-57000">
        <dgm:presLayoutVars>
          <dgm:chPref val="3"/>
        </dgm:presLayoutVars>
      </dgm:prSet>
      <dgm:spPr/>
      <dgm:t>
        <a:bodyPr/>
        <a:lstStyle/>
        <a:p>
          <a:endParaRPr lang="zh-CN" altLang="en-US"/>
        </a:p>
      </dgm:t>
    </dgm:pt>
    <dgm:pt modelId="{0EBB69F8-FDE7-4EC9-BA4C-9D6AB9770F73}" type="pres">
      <dgm:prSet presAssocID="{84872742-559C-44F3-BBCD-8DC5E014C7D0}" presName="level3hierChild" presStyleCnt="0"/>
      <dgm:spPr/>
    </dgm:pt>
    <dgm:pt modelId="{A0E19572-92EB-402F-959F-6FB2235F275C}" type="pres">
      <dgm:prSet presAssocID="{76057A80-CE5D-4DD9-A7C5-85FD019DFACA}" presName="conn2-1" presStyleLbl="parChTrans1D2" presStyleIdx="5" presStyleCnt="7"/>
      <dgm:spPr/>
      <dgm:t>
        <a:bodyPr/>
        <a:lstStyle/>
        <a:p>
          <a:endParaRPr lang="zh-CN" altLang="en-US"/>
        </a:p>
      </dgm:t>
    </dgm:pt>
    <dgm:pt modelId="{1B991F34-CEB8-443D-A7B3-59686F534C68}" type="pres">
      <dgm:prSet presAssocID="{76057A80-CE5D-4DD9-A7C5-85FD019DFACA}" presName="connTx" presStyleLbl="parChTrans1D2" presStyleIdx="5" presStyleCnt="7"/>
      <dgm:spPr/>
      <dgm:t>
        <a:bodyPr/>
        <a:lstStyle/>
        <a:p>
          <a:endParaRPr lang="zh-CN" altLang="en-US"/>
        </a:p>
      </dgm:t>
    </dgm:pt>
    <dgm:pt modelId="{6CC245FE-169A-4156-A1DB-B32F472C9720}" type="pres">
      <dgm:prSet presAssocID="{4C0064D2-A216-4949-98B6-645F61B8125E}" presName="root2" presStyleCnt="0"/>
      <dgm:spPr/>
    </dgm:pt>
    <dgm:pt modelId="{24FA0676-2438-47C4-A638-7DFDB6215463}" type="pres">
      <dgm:prSet presAssocID="{4C0064D2-A216-4949-98B6-645F61B8125E}" presName="LevelTwoTextNode" presStyleLbl="node2" presStyleIdx="5" presStyleCnt="7" custScaleX="210287" custLinFactY="-100000" custLinFactNeighborX="1191" custLinFactNeighborY="-171708">
        <dgm:presLayoutVars>
          <dgm:chPref val="3"/>
        </dgm:presLayoutVars>
      </dgm:prSet>
      <dgm:spPr/>
      <dgm:t>
        <a:bodyPr/>
        <a:lstStyle/>
        <a:p>
          <a:endParaRPr lang="zh-CN" altLang="en-US"/>
        </a:p>
      </dgm:t>
    </dgm:pt>
    <dgm:pt modelId="{4E5EA572-0B32-40F2-ACBD-6524957239E8}" type="pres">
      <dgm:prSet presAssocID="{4C0064D2-A216-4949-98B6-645F61B8125E}" presName="level3hierChild" presStyleCnt="0"/>
      <dgm:spPr/>
    </dgm:pt>
    <dgm:pt modelId="{CD4D4C4A-CA0D-4875-AC72-175C0D15A543}" type="pres">
      <dgm:prSet presAssocID="{AC749C29-FE4A-464A-BAA2-0164875F1BDA}" presName="conn2-1" presStyleLbl="parChTrans1D2" presStyleIdx="6" presStyleCnt="7"/>
      <dgm:spPr/>
      <dgm:t>
        <a:bodyPr/>
        <a:lstStyle/>
        <a:p>
          <a:endParaRPr lang="zh-CN" altLang="en-US"/>
        </a:p>
      </dgm:t>
    </dgm:pt>
    <dgm:pt modelId="{93875CF9-BD91-464E-A160-2884E22202B9}" type="pres">
      <dgm:prSet presAssocID="{AC749C29-FE4A-464A-BAA2-0164875F1BDA}" presName="connTx" presStyleLbl="parChTrans1D2" presStyleIdx="6" presStyleCnt="7"/>
      <dgm:spPr/>
      <dgm:t>
        <a:bodyPr/>
        <a:lstStyle/>
        <a:p>
          <a:endParaRPr lang="zh-CN" altLang="en-US"/>
        </a:p>
      </dgm:t>
    </dgm:pt>
    <dgm:pt modelId="{47B862B9-120F-423F-A493-57EDD28B329A}" type="pres">
      <dgm:prSet presAssocID="{A5187DEC-2CFF-43FA-AA1E-68406AD2AD95}" presName="root2" presStyleCnt="0"/>
      <dgm:spPr/>
    </dgm:pt>
    <dgm:pt modelId="{CF5CDDBA-DE87-4141-998B-6C12FEF2E558}" type="pres">
      <dgm:prSet presAssocID="{A5187DEC-2CFF-43FA-AA1E-68406AD2AD95}" presName="LevelTwoTextNode" presStyleLbl="node2" presStyleIdx="6" presStyleCnt="7" custScaleX="210287" custLinFactY="-286124" custLinFactNeighborX="1191" custLinFactNeighborY="-300000">
        <dgm:presLayoutVars>
          <dgm:chPref val="3"/>
        </dgm:presLayoutVars>
      </dgm:prSet>
      <dgm:spPr/>
      <dgm:t>
        <a:bodyPr/>
        <a:lstStyle/>
        <a:p>
          <a:endParaRPr lang="zh-CN" altLang="en-US"/>
        </a:p>
      </dgm:t>
    </dgm:pt>
    <dgm:pt modelId="{BDC1848D-C89F-4DC2-8FFA-5C394677136D}" type="pres">
      <dgm:prSet presAssocID="{A5187DEC-2CFF-43FA-AA1E-68406AD2AD95}" presName="level3hierChild" presStyleCnt="0"/>
      <dgm:spPr/>
    </dgm:pt>
  </dgm:ptLst>
  <dgm:cxnLst>
    <dgm:cxn modelId="{96571A53-8FA7-4683-AE10-D794706D2C4C}" type="presOf" srcId="{0E10549C-B92F-4AC2-8DB8-6BE48665D747}" destId="{3DCCE2CD-5D69-4B83-9D03-70BF78BB0AF1}" srcOrd="1" destOrd="0" presId="urn:microsoft.com/office/officeart/2005/8/layout/hierarchy2"/>
    <dgm:cxn modelId="{5AB78322-43D0-4C07-BADB-6E7E1FB4F8F4}" type="presOf" srcId="{7EEC9F2D-3263-483C-9987-0B07F66D8538}" destId="{53CAF30C-128B-4B9C-96FA-C768E102FB7F}" srcOrd="0" destOrd="0" presId="urn:microsoft.com/office/officeart/2005/8/layout/hierarchy2"/>
    <dgm:cxn modelId="{676202E7-C254-4B2E-9BBF-110E922568D3}" srcId="{DF1C058F-89A3-4746-BBC5-1877DB850AFB}" destId="{84872742-559C-44F3-BBCD-8DC5E014C7D0}" srcOrd="4" destOrd="0" parTransId="{0E10549C-B92F-4AC2-8DB8-6BE48665D747}" sibTransId="{FA036E00-40C6-4B65-AFAC-5CC7ADBEEC86}"/>
    <dgm:cxn modelId="{67E74E1C-516F-4A26-A698-B6B5E4412DBB}" type="presOf" srcId="{0E10549C-B92F-4AC2-8DB8-6BE48665D747}" destId="{4BDC50EE-2EE3-4234-858A-B9672A911E91}" srcOrd="0" destOrd="0" presId="urn:microsoft.com/office/officeart/2005/8/layout/hierarchy2"/>
    <dgm:cxn modelId="{AEBDDA9C-EE8E-4BFD-B2D7-450ACA130387}" type="presOf" srcId="{DF1C058F-89A3-4746-BBC5-1877DB850AFB}" destId="{A4BE32D5-AD18-4256-84A4-2DF62546C7C9}" srcOrd="0" destOrd="0" presId="urn:microsoft.com/office/officeart/2005/8/layout/hierarchy2"/>
    <dgm:cxn modelId="{5F08D49F-E67A-49F1-8E1C-FE69F465608D}" type="presOf" srcId="{D36C692A-0449-4F06-B12D-CDBE5392707D}" destId="{26F31827-25F3-480B-B893-7DBBDE858DAA}" srcOrd="0" destOrd="0" presId="urn:microsoft.com/office/officeart/2005/8/layout/hierarchy2"/>
    <dgm:cxn modelId="{07D90158-6930-42BD-B8D9-E57FC503B61E}" type="presOf" srcId="{4C0064D2-A216-4949-98B6-645F61B8125E}" destId="{24FA0676-2438-47C4-A638-7DFDB6215463}" srcOrd="0" destOrd="0" presId="urn:microsoft.com/office/officeart/2005/8/layout/hierarchy2"/>
    <dgm:cxn modelId="{7B9A7C07-B053-4E27-A7C6-42D0DC31074A}" srcId="{DF1C058F-89A3-4746-BBC5-1877DB850AFB}" destId="{EE846324-ED6C-4673-B0E7-6FBD8D51DCA3}" srcOrd="1" destOrd="0" parTransId="{D36C692A-0449-4F06-B12D-CDBE5392707D}" sibTransId="{C0CBD3C4-A072-4888-AE50-D07A96238F9F}"/>
    <dgm:cxn modelId="{29F17763-F630-4080-92ED-C7A016B74326}" srcId="{DF1C058F-89A3-4746-BBC5-1877DB850AFB}" destId="{8A9D9126-8036-48CD-99FC-CDECA281CCC1}" srcOrd="2" destOrd="0" parTransId="{B9A0AA65-7337-4520-A5AA-E9F9A3DF2A77}" sibTransId="{CCAEB138-21DE-40FD-92DD-4B709A0146DD}"/>
    <dgm:cxn modelId="{FE4495F0-3BD1-4A5C-97D6-4B0F218794A8}" type="presOf" srcId="{5E2F2183-8803-4B6E-B3F4-AE3862A10201}" destId="{ADF16B37-5452-4ADA-BCD7-A1D2DC9165FC}" srcOrd="1" destOrd="0" presId="urn:microsoft.com/office/officeart/2005/8/layout/hierarchy2"/>
    <dgm:cxn modelId="{52C7DBC0-ECA3-4F81-B172-E6EA0739B302}" srcId="{DF1C058F-89A3-4746-BBC5-1877DB850AFB}" destId="{0E77B82F-D014-45E1-BC92-C999041B652E}" srcOrd="3" destOrd="0" parTransId="{7EEC9F2D-3263-483C-9987-0B07F66D8538}" sibTransId="{CC23B96B-377C-430A-8A8F-1DCD8CF48DC2}"/>
    <dgm:cxn modelId="{ED9804E3-9D9F-4AA8-9429-8CD40BB671E0}" type="presOf" srcId="{B9A0AA65-7337-4520-A5AA-E9F9A3DF2A77}" destId="{C135E973-9CA2-4D77-9AA1-C66E047B19E5}" srcOrd="0" destOrd="0" presId="urn:microsoft.com/office/officeart/2005/8/layout/hierarchy2"/>
    <dgm:cxn modelId="{03FE5FFE-9705-4A09-A9F0-35CA9A098394}" type="presOf" srcId="{AC749C29-FE4A-464A-BAA2-0164875F1BDA}" destId="{93875CF9-BD91-464E-A160-2884E22202B9}" srcOrd="1" destOrd="0" presId="urn:microsoft.com/office/officeart/2005/8/layout/hierarchy2"/>
    <dgm:cxn modelId="{DADBF286-A3C5-4991-B81F-32F119EB2FC7}" srcId="{DF1C058F-89A3-4746-BBC5-1877DB850AFB}" destId="{46F1C73F-B5B4-42FE-AB5C-74004B7BF39B}" srcOrd="0" destOrd="0" parTransId="{5E2F2183-8803-4B6E-B3F4-AE3862A10201}" sibTransId="{2A053328-D196-4FBF-A725-A6CDE559ABD3}"/>
    <dgm:cxn modelId="{680C261C-E877-4030-B6C2-646EEA9CDC45}" type="presOf" srcId="{8A9D9126-8036-48CD-99FC-CDECA281CCC1}" destId="{3E8B02A1-2E81-421D-B156-1BD74EFF3D48}" srcOrd="0" destOrd="0" presId="urn:microsoft.com/office/officeart/2005/8/layout/hierarchy2"/>
    <dgm:cxn modelId="{EE070B3F-C394-460B-805D-8D72B141F2E2}" type="presOf" srcId="{AC749C29-FE4A-464A-BAA2-0164875F1BDA}" destId="{CD4D4C4A-CA0D-4875-AC72-175C0D15A543}" srcOrd="0" destOrd="0" presId="urn:microsoft.com/office/officeart/2005/8/layout/hierarchy2"/>
    <dgm:cxn modelId="{EF514C2D-D6D6-45A1-9337-5E80A87A5C6C}" type="presOf" srcId="{46F1C73F-B5B4-42FE-AB5C-74004B7BF39B}" destId="{7F2F84E5-E996-4DB9-9264-C200C9191BDA}" srcOrd="0" destOrd="0" presId="urn:microsoft.com/office/officeart/2005/8/layout/hierarchy2"/>
    <dgm:cxn modelId="{CEBADE77-F70A-4CC0-8C7E-2E2AB853360D}" type="presOf" srcId="{B9A0AA65-7337-4520-A5AA-E9F9A3DF2A77}" destId="{50F7CB4E-6A59-4012-95E5-68409C03F7C1}" srcOrd="1" destOrd="0" presId="urn:microsoft.com/office/officeart/2005/8/layout/hierarchy2"/>
    <dgm:cxn modelId="{6919FDB0-E082-4037-9C31-6F8A87572560}" srcId="{B90F843C-A8C9-4797-90B1-727766B548A7}" destId="{DF1C058F-89A3-4746-BBC5-1877DB850AFB}" srcOrd="0" destOrd="0" parTransId="{AA398C68-E912-48CA-A900-0F8D4393C724}" sibTransId="{82B9C4C1-17E5-47C2-B41D-FFA700489FE6}"/>
    <dgm:cxn modelId="{945A9BEE-E5A4-442B-8C4C-7D31E6DFC250}" type="presOf" srcId="{76057A80-CE5D-4DD9-A7C5-85FD019DFACA}" destId="{A0E19572-92EB-402F-959F-6FB2235F275C}" srcOrd="0" destOrd="0" presId="urn:microsoft.com/office/officeart/2005/8/layout/hierarchy2"/>
    <dgm:cxn modelId="{DB66F665-4AC1-4DC1-AF86-A93DCB570074}" type="presOf" srcId="{D36C692A-0449-4F06-B12D-CDBE5392707D}" destId="{95C025CE-C201-47C3-A1CC-A44D7895CA37}" srcOrd="1" destOrd="0" presId="urn:microsoft.com/office/officeart/2005/8/layout/hierarchy2"/>
    <dgm:cxn modelId="{5AAF22BD-6E68-45CD-A84F-DF2CE2A1F123}" type="presOf" srcId="{84872742-559C-44F3-BBCD-8DC5E014C7D0}" destId="{7B96A238-17EF-4727-B81F-D59AFF59102E}" srcOrd="0" destOrd="0" presId="urn:microsoft.com/office/officeart/2005/8/layout/hierarchy2"/>
    <dgm:cxn modelId="{A28D343B-4D23-4781-A638-C4D193108A91}" type="presOf" srcId="{EE846324-ED6C-4673-B0E7-6FBD8D51DCA3}" destId="{1C35E364-BC04-4A4B-9D7A-DDFCB8FD02AE}" srcOrd="0" destOrd="0" presId="urn:microsoft.com/office/officeart/2005/8/layout/hierarchy2"/>
    <dgm:cxn modelId="{B58F2EC1-1C95-488E-8110-7F7FD81E3D3F}" srcId="{DF1C058F-89A3-4746-BBC5-1877DB850AFB}" destId="{4C0064D2-A216-4949-98B6-645F61B8125E}" srcOrd="5" destOrd="0" parTransId="{76057A80-CE5D-4DD9-A7C5-85FD019DFACA}" sibTransId="{76E2FF72-04E0-40F2-A0C1-E338AABD501F}"/>
    <dgm:cxn modelId="{1CA699A9-68F0-4B07-A4E4-5F5E7A7DAFFE}" type="presOf" srcId="{A5187DEC-2CFF-43FA-AA1E-68406AD2AD95}" destId="{CF5CDDBA-DE87-4141-998B-6C12FEF2E558}" srcOrd="0" destOrd="0" presId="urn:microsoft.com/office/officeart/2005/8/layout/hierarchy2"/>
    <dgm:cxn modelId="{22043FB9-7374-4A02-8417-71BCAF1F6995}" srcId="{DF1C058F-89A3-4746-BBC5-1877DB850AFB}" destId="{A5187DEC-2CFF-43FA-AA1E-68406AD2AD95}" srcOrd="6" destOrd="0" parTransId="{AC749C29-FE4A-464A-BAA2-0164875F1BDA}" sibTransId="{2064BF0E-27B7-4DF2-8DEF-9C6E90FCBB1B}"/>
    <dgm:cxn modelId="{A54FA1DF-467E-4DB9-8AF0-F5831A3AAF56}" type="presOf" srcId="{76057A80-CE5D-4DD9-A7C5-85FD019DFACA}" destId="{1B991F34-CEB8-443D-A7B3-59686F534C68}" srcOrd="1" destOrd="0" presId="urn:microsoft.com/office/officeart/2005/8/layout/hierarchy2"/>
    <dgm:cxn modelId="{A2AFCC09-2854-4AE4-BD63-B84D25A85A29}" type="presOf" srcId="{5E2F2183-8803-4B6E-B3F4-AE3862A10201}" destId="{89F25B41-BCC4-49D8-8105-0DF446A0986A}" srcOrd="0" destOrd="0" presId="urn:microsoft.com/office/officeart/2005/8/layout/hierarchy2"/>
    <dgm:cxn modelId="{FC4E7571-965E-40A0-AB0D-86732415E18D}" type="presOf" srcId="{7EEC9F2D-3263-483C-9987-0B07F66D8538}" destId="{EDC82173-B329-4A7C-981C-ABDBA376F555}" srcOrd="1" destOrd="0" presId="urn:microsoft.com/office/officeart/2005/8/layout/hierarchy2"/>
    <dgm:cxn modelId="{78104F95-6BC9-4984-AFCF-F5631DE987ED}" type="presOf" srcId="{0E77B82F-D014-45E1-BC92-C999041B652E}" destId="{E9DCAE3A-5EA4-4B2F-97F2-501533E1570F}" srcOrd="0" destOrd="0" presId="urn:microsoft.com/office/officeart/2005/8/layout/hierarchy2"/>
    <dgm:cxn modelId="{EA833EB2-9777-4281-9C78-BCA808433982}" type="presOf" srcId="{B90F843C-A8C9-4797-90B1-727766B548A7}" destId="{33264403-B8BE-4CE5-ADB2-D26695A85BE0}" srcOrd="0" destOrd="0" presId="urn:microsoft.com/office/officeart/2005/8/layout/hierarchy2"/>
    <dgm:cxn modelId="{6F1EFE20-0EF2-4975-A9B0-68297B28A7DB}" type="presParOf" srcId="{33264403-B8BE-4CE5-ADB2-D26695A85BE0}" destId="{113D6F7A-6476-4DB2-88C4-43548E2E9301}" srcOrd="0" destOrd="0" presId="urn:microsoft.com/office/officeart/2005/8/layout/hierarchy2"/>
    <dgm:cxn modelId="{49F6414B-0986-4ACE-9B7A-59FD1D010164}" type="presParOf" srcId="{113D6F7A-6476-4DB2-88C4-43548E2E9301}" destId="{A4BE32D5-AD18-4256-84A4-2DF62546C7C9}" srcOrd="0" destOrd="0" presId="urn:microsoft.com/office/officeart/2005/8/layout/hierarchy2"/>
    <dgm:cxn modelId="{1814E98A-9217-4AC6-B586-C13ECA4088AB}" type="presParOf" srcId="{113D6F7A-6476-4DB2-88C4-43548E2E9301}" destId="{C9B76999-299D-4D7B-A28B-383311B2B588}" srcOrd="1" destOrd="0" presId="urn:microsoft.com/office/officeart/2005/8/layout/hierarchy2"/>
    <dgm:cxn modelId="{889C8A0E-A3E8-4B45-B8C4-1A00059BB5BA}" type="presParOf" srcId="{C9B76999-299D-4D7B-A28B-383311B2B588}" destId="{89F25B41-BCC4-49D8-8105-0DF446A0986A}" srcOrd="0" destOrd="0" presId="urn:microsoft.com/office/officeart/2005/8/layout/hierarchy2"/>
    <dgm:cxn modelId="{117F3105-73FE-492D-93A4-F6250B85D7E8}" type="presParOf" srcId="{89F25B41-BCC4-49D8-8105-0DF446A0986A}" destId="{ADF16B37-5452-4ADA-BCD7-A1D2DC9165FC}" srcOrd="0" destOrd="0" presId="urn:microsoft.com/office/officeart/2005/8/layout/hierarchy2"/>
    <dgm:cxn modelId="{CD5FF4E4-FCBD-44AC-AFEA-2D059F3CB9BD}" type="presParOf" srcId="{C9B76999-299D-4D7B-A28B-383311B2B588}" destId="{F4463424-978D-41EA-9466-184C38CF7BD2}" srcOrd="1" destOrd="0" presId="urn:microsoft.com/office/officeart/2005/8/layout/hierarchy2"/>
    <dgm:cxn modelId="{01C28B69-AED7-4F1F-97C4-FAAB1E8FB15D}" type="presParOf" srcId="{F4463424-978D-41EA-9466-184C38CF7BD2}" destId="{7F2F84E5-E996-4DB9-9264-C200C9191BDA}" srcOrd="0" destOrd="0" presId="urn:microsoft.com/office/officeart/2005/8/layout/hierarchy2"/>
    <dgm:cxn modelId="{9F0E3B64-D9EC-4107-B782-36A31A23ED45}" type="presParOf" srcId="{F4463424-978D-41EA-9466-184C38CF7BD2}" destId="{6716AF40-B66B-4072-A776-F5FB7CD6A911}" srcOrd="1" destOrd="0" presId="urn:microsoft.com/office/officeart/2005/8/layout/hierarchy2"/>
    <dgm:cxn modelId="{1780B090-697C-4FD0-BFF1-5306D5D7DF0D}" type="presParOf" srcId="{C9B76999-299D-4D7B-A28B-383311B2B588}" destId="{26F31827-25F3-480B-B893-7DBBDE858DAA}" srcOrd="2" destOrd="0" presId="urn:microsoft.com/office/officeart/2005/8/layout/hierarchy2"/>
    <dgm:cxn modelId="{23E34F95-D354-44DC-AF98-0090059A9FD0}" type="presParOf" srcId="{26F31827-25F3-480B-B893-7DBBDE858DAA}" destId="{95C025CE-C201-47C3-A1CC-A44D7895CA37}" srcOrd="0" destOrd="0" presId="urn:microsoft.com/office/officeart/2005/8/layout/hierarchy2"/>
    <dgm:cxn modelId="{BBD6713F-211D-4E2D-AA9A-DDF224524DC1}" type="presParOf" srcId="{C9B76999-299D-4D7B-A28B-383311B2B588}" destId="{C23F4D24-B063-4BEE-A58C-F91232C291FF}" srcOrd="3" destOrd="0" presId="urn:microsoft.com/office/officeart/2005/8/layout/hierarchy2"/>
    <dgm:cxn modelId="{C5468511-F332-43D7-87A3-4A420DDE3DB0}" type="presParOf" srcId="{C23F4D24-B063-4BEE-A58C-F91232C291FF}" destId="{1C35E364-BC04-4A4B-9D7A-DDFCB8FD02AE}" srcOrd="0" destOrd="0" presId="urn:microsoft.com/office/officeart/2005/8/layout/hierarchy2"/>
    <dgm:cxn modelId="{CB3F00BC-60F3-410B-BD2D-F231EDCD6B94}" type="presParOf" srcId="{C23F4D24-B063-4BEE-A58C-F91232C291FF}" destId="{AEC895B8-B505-44D1-976A-F64BC131FB03}" srcOrd="1" destOrd="0" presId="urn:microsoft.com/office/officeart/2005/8/layout/hierarchy2"/>
    <dgm:cxn modelId="{7492815E-210E-4818-9432-C10684717339}" type="presParOf" srcId="{C9B76999-299D-4D7B-A28B-383311B2B588}" destId="{C135E973-9CA2-4D77-9AA1-C66E047B19E5}" srcOrd="4" destOrd="0" presId="urn:microsoft.com/office/officeart/2005/8/layout/hierarchy2"/>
    <dgm:cxn modelId="{63ACC48D-3BA1-400D-B97E-B23FC5698D76}" type="presParOf" srcId="{C135E973-9CA2-4D77-9AA1-C66E047B19E5}" destId="{50F7CB4E-6A59-4012-95E5-68409C03F7C1}" srcOrd="0" destOrd="0" presId="urn:microsoft.com/office/officeart/2005/8/layout/hierarchy2"/>
    <dgm:cxn modelId="{5A1C9044-99BF-4F4B-BC14-D2E8C14A4BF6}" type="presParOf" srcId="{C9B76999-299D-4D7B-A28B-383311B2B588}" destId="{2E98D71D-336B-45FB-9A98-48D2AEA04161}" srcOrd="5" destOrd="0" presId="urn:microsoft.com/office/officeart/2005/8/layout/hierarchy2"/>
    <dgm:cxn modelId="{095038E6-24BC-47F4-8D60-A5BE8532BD73}" type="presParOf" srcId="{2E98D71D-336B-45FB-9A98-48D2AEA04161}" destId="{3E8B02A1-2E81-421D-B156-1BD74EFF3D48}" srcOrd="0" destOrd="0" presId="urn:microsoft.com/office/officeart/2005/8/layout/hierarchy2"/>
    <dgm:cxn modelId="{0A3DA89B-1077-4ED2-9E09-48096A5C8C47}" type="presParOf" srcId="{2E98D71D-336B-45FB-9A98-48D2AEA04161}" destId="{1E78FFBD-6697-4DA5-B64C-85AFDA774DE3}" srcOrd="1" destOrd="0" presId="urn:microsoft.com/office/officeart/2005/8/layout/hierarchy2"/>
    <dgm:cxn modelId="{C2B898D1-C8F1-4BFC-B344-3D2A71118B8A}" type="presParOf" srcId="{C9B76999-299D-4D7B-A28B-383311B2B588}" destId="{53CAF30C-128B-4B9C-96FA-C768E102FB7F}" srcOrd="6" destOrd="0" presId="urn:microsoft.com/office/officeart/2005/8/layout/hierarchy2"/>
    <dgm:cxn modelId="{88CBA5D6-476E-4FF0-8B62-5BF5CBE3D555}" type="presParOf" srcId="{53CAF30C-128B-4B9C-96FA-C768E102FB7F}" destId="{EDC82173-B329-4A7C-981C-ABDBA376F555}" srcOrd="0" destOrd="0" presId="urn:microsoft.com/office/officeart/2005/8/layout/hierarchy2"/>
    <dgm:cxn modelId="{025EA0A1-4856-4A6C-BAC1-3B6CE6C9CE32}" type="presParOf" srcId="{C9B76999-299D-4D7B-A28B-383311B2B588}" destId="{8B1AD4A0-2E71-4AFE-87C2-43629D7E8855}" srcOrd="7" destOrd="0" presId="urn:microsoft.com/office/officeart/2005/8/layout/hierarchy2"/>
    <dgm:cxn modelId="{1C6E47A3-A32E-4D5B-91C8-7BF1134F1F8F}" type="presParOf" srcId="{8B1AD4A0-2E71-4AFE-87C2-43629D7E8855}" destId="{E9DCAE3A-5EA4-4B2F-97F2-501533E1570F}" srcOrd="0" destOrd="0" presId="urn:microsoft.com/office/officeart/2005/8/layout/hierarchy2"/>
    <dgm:cxn modelId="{B79DE516-4D06-4FAC-BE73-C3F860EE1575}" type="presParOf" srcId="{8B1AD4A0-2E71-4AFE-87C2-43629D7E8855}" destId="{0ABCDF78-BF60-422A-AAA7-4844680E9A21}" srcOrd="1" destOrd="0" presId="urn:microsoft.com/office/officeart/2005/8/layout/hierarchy2"/>
    <dgm:cxn modelId="{36B9AA29-E57C-454A-8A35-6184AAEED941}" type="presParOf" srcId="{C9B76999-299D-4D7B-A28B-383311B2B588}" destId="{4BDC50EE-2EE3-4234-858A-B9672A911E91}" srcOrd="8" destOrd="0" presId="urn:microsoft.com/office/officeart/2005/8/layout/hierarchy2"/>
    <dgm:cxn modelId="{F33D8B09-8A7C-4A49-A321-9CE2FCDCE807}" type="presParOf" srcId="{4BDC50EE-2EE3-4234-858A-B9672A911E91}" destId="{3DCCE2CD-5D69-4B83-9D03-70BF78BB0AF1}" srcOrd="0" destOrd="0" presId="urn:microsoft.com/office/officeart/2005/8/layout/hierarchy2"/>
    <dgm:cxn modelId="{412370B4-C25F-4A4D-938B-67CAD97770B4}" type="presParOf" srcId="{C9B76999-299D-4D7B-A28B-383311B2B588}" destId="{E8F6B04F-2BFD-4486-9C22-5B6D8BC1314C}" srcOrd="9" destOrd="0" presId="urn:microsoft.com/office/officeart/2005/8/layout/hierarchy2"/>
    <dgm:cxn modelId="{4BB034B0-F146-4370-9A40-494212EB5C51}" type="presParOf" srcId="{E8F6B04F-2BFD-4486-9C22-5B6D8BC1314C}" destId="{7B96A238-17EF-4727-B81F-D59AFF59102E}" srcOrd="0" destOrd="0" presId="urn:microsoft.com/office/officeart/2005/8/layout/hierarchy2"/>
    <dgm:cxn modelId="{89C33C67-CFCD-44C7-9300-C34F8735B687}" type="presParOf" srcId="{E8F6B04F-2BFD-4486-9C22-5B6D8BC1314C}" destId="{0EBB69F8-FDE7-4EC9-BA4C-9D6AB9770F73}" srcOrd="1" destOrd="0" presId="urn:microsoft.com/office/officeart/2005/8/layout/hierarchy2"/>
    <dgm:cxn modelId="{CC9ABDE0-E06F-42E9-9102-516B8E83BCB9}" type="presParOf" srcId="{C9B76999-299D-4D7B-A28B-383311B2B588}" destId="{A0E19572-92EB-402F-959F-6FB2235F275C}" srcOrd="10" destOrd="0" presId="urn:microsoft.com/office/officeart/2005/8/layout/hierarchy2"/>
    <dgm:cxn modelId="{06900767-72F8-4979-9058-B0DB1E1E7B24}" type="presParOf" srcId="{A0E19572-92EB-402F-959F-6FB2235F275C}" destId="{1B991F34-CEB8-443D-A7B3-59686F534C68}" srcOrd="0" destOrd="0" presId="urn:microsoft.com/office/officeart/2005/8/layout/hierarchy2"/>
    <dgm:cxn modelId="{856CBBEA-7873-4FF9-8B92-99A89D690586}" type="presParOf" srcId="{C9B76999-299D-4D7B-A28B-383311B2B588}" destId="{6CC245FE-169A-4156-A1DB-B32F472C9720}" srcOrd="11" destOrd="0" presId="urn:microsoft.com/office/officeart/2005/8/layout/hierarchy2"/>
    <dgm:cxn modelId="{9E52C6FE-633D-4B94-8153-A7E6E321AB0D}" type="presParOf" srcId="{6CC245FE-169A-4156-A1DB-B32F472C9720}" destId="{24FA0676-2438-47C4-A638-7DFDB6215463}" srcOrd="0" destOrd="0" presId="urn:microsoft.com/office/officeart/2005/8/layout/hierarchy2"/>
    <dgm:cxn modelId="{292F89C4-3461-4C9E-8F4C-7C41636AE63F}" type="presParOf" srcId="{6CC245FE-169A-4156-A1DB-B32F472C9720}" destId="{4E5EA572-0B32-40F2-ACBD-6524957239E8}" srcOrd="1" destOrd="0" presId="urn:microsoft.com/office/officeart/2005/8/layout/hierarchy2"/>
    <dgm:cxn modelId="{519951A4-8C30-4E5C-9F58-37C9472A8AAF}" type="presParOf" srcId="{C9B76999-299D-4D7B-A28B-383311B2B588}" destId="{CD4D4C4A-CA0D-4875-AC72-175C0D15A543}" srcOrd="12" destOrd="0" presId="urn:microsoft.com/office/officeart/2005/8/layout/hierarchy2"/>
    <dgm:cxn modelId="{9AE40A9A-376D-4FFF-B643-353FB3A91405}" type="presParOf" srcId="{CD4D4C4A-CA0D-4875-AC72-175C0D15A543}" destId="{93875CF9-BD91-464E-A160-2884E22202B9}" srcOrd="0" destOrd="0" presId="urn:microsoft.com/office/officeart/2005/8/layout/hierarchy2"/>
    <dgm:cxn modelId="{C21CD5B4-D3FE-4039-9633-67E244BFEBCC}" type="presParOf" srcId="{C9B76999-299D-4D7B-A28B-383311B2B588}" destId="{47B862B9-120F-423F-A493-57EDD28B329A}" srcOrd="13" destOrd="0" presId="urn:microsoft.com/office/officeart/2005/8/layout/hierarchy2"/>
    <dgm:cxn modelId="{B6710798-2EEB-4660-94F0-9932BE925867}" type="presParOf" srcId="{47B862B9-120F-423F-A493-57EDD28B329A}" destId="{CF5CDDBA-DE87-4141-998B-6C12FEF2E558}" srcOrd="0" destOrd="0" presId="urn:microsoft.com/office/officeart/2005/8/layout/hierarchy2"/>
    <dgm:cxn modelId="{381F2F46-E212-4C8F-8F0F-F3FEA7E5D76A}" type="presParOf" srcId="{47B862B9-120F-423F-A493-57EDD28B329A}" destId="{BDC1848D-C89F-4DC2-8FFA-5C394677136D}"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248435-D5E7-4128-9303-A7383F0270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EF7F7CC-CDFF-40F9-869A-54E5220064F7}">
      <dgm:prSet phldrT="[文本]" custT="1"/>
      <dgm:spPr/>
      <dgm:t>
        <a:bodyPr/>
        <a:lstStyle/>
        <a:p>
          <a:r>
            <a:rPr lang="zh-CN" sz="2400" dirty="0" smtClean="0"/>
            <a:t>教师教学</a:t>
          </a:r>
          <a:endParaRPr lang="zh-CN" altLang="en-US" sz="2400" dirty="0"/>
        </a:p>
      </dgm:t>
    </dgm:pt>
    <dgm:pt modelId="{11935A58-E7AE-4997-8EB5-20788B765820}" type="parTrans" cxnId="{68ABB146-7BDE-465D-851F-5C93B8C608B7}">
      <dgm:prSet/>
      <dgm:spPr/>
      <dgm:t>
        <a:bodyPr/>
        <a:lstStyle/>
        <a:p>
          <a:endParaRPr lang="zh-CN" altLang="en-US"/>
        </a:p>
      </dgm:t>
    </dgm:pt>
    <dgm:pt modelId="{84C608E7-93DD-4631-B637-F3780B5AF2CD}" type="sibTrans" cxnId="{68ABB146-7BDE-465D-851F-5C93B8C608B7}">
      <dgm:prSet/>
      <dgm:spPr/>
      <dgm:t>
        <a:bodyPr/>
        <a:lstStyle/>
        <a:p>
          <a:endParaRPr lang="zh-CN" altLang="en-US"/>
        </a:p>
      </dgm:t>
    </dgm:pt>
    <dgm:pt modelId="{8C67A799-2CA0-42E1-B93A-DBB0D65BF980}">
      <dgm:prSet phldrT="[文本]" custT="1"/>
      <dgm:spPr/>
      <dgm:t>
        <a:bodyPr/>
        <a:lstStyle/>
        <a:p>
          <a:r>
            <a:rPr lang="zh-CN" altLang="en-US" sz="2000" dirty="0" smtClean="0"/>
            <a:t>教师可以在系统案例中进行教学讲解。</a:t>
          </a:r>
          <a:endParaRPr lang="zh-CN" altLang="en-US" sz="2000" dirty="0"/>
        </a:p>
      </dgm:t>
    </dgm:pt>
    <dgm:pt modelId="{A29018DF-3192-4428-8344-8ADA917453CA}" type="parTrans" cxnId="{A0862850-A916-4292-AE53-17DB0FEE8085}">
      <dgm:prSet/>
      <dgm:spPr/>
      <dgm:t>
        <a:bodyPr/>
        <a:lstStyle/>
        <a:p>
          <a:endParaRPr lang="zh-CN" altLang="en-US"/>
        </a:p>
      </dgm:t>
    </dgm:pt>
    <dgm:pt modelId="{AC29A2F7-F085-40D7-976B-E1703397E7EC}" type="sibTrans" cxnId="{A0862850-A916-4292-AE53-17DB0FEE8085}">
      <dgm:prSet/>
      <dgm:spPr/>
      <dgm:t>
        <a:bodyPr/>
        <a:lstStyle/>
        <a:p>
          <a:endParaRPr lang="zh-CN" altLang="en-US"/>
        </a:p>
      </dgm:t>
    </dgm:pt>
    <dgm:pt modelId="{852A4EF9-9A43-4B68-80FB-D45BFB930D17}">
      <dgm:prSet phldrT="[文本]" custT="1"/>
      <dgm:spPr/>
      <dgm:t>
        <a:bodyPr/>
        <a:lstStyle/>
        <a:p>
          <a:r>
            <a:rPr lang="zh-CN" altLang="en-US" sz="2400" dirty="0" smtClean="0"/>
            <a:t>学生实践</a:t>
          </a:r>
          <a:endParaRPr lang="zh-CN" altLang="en-US" sz="2400" dirty="0"/>
        </a:p>
      </dgm:t>
    </dgm:pt>
    <dgm:pt modelId="{BBB4F415-C8BD-42D3-B486-A3284AA71F8A}" type="parTrans" cxnId="{E9F0DDAC-25CE-48CD-AA9A-D47470971E76}">
      <dgm:prSet/>
      <dgm:spPr/>
      <dgm:t>
        <a:bodyPr/>
        <a:lstStyle/>
        <a:p>
          <a:endParaRPr lang="zh-CN" altLang="en-US"/>
        </a:p>
      </dgm:t>
    </dgm:pt>
    <dgm:pt modelId="{38B12B82-9773-4393-A1AF-EBC633FAFC3F}" type="sibTrans" cxnId="{E9F0DDAC-25CE-48CD-AA9A-D47470971E76}">
      <dgm:prSet/>
      <dgm:spPr/>
      <dgm:t>
        <a:bodyPr/>
        <a:lstStyle/>
        <a:p>
          <a:endParaRPr lang="zh-CN" altLang="en-US"/>
        </a:p>
      </dgm:t>
    </dgm:pt>
    <dgm:pt modelId="{F26A8EA4-E947-48FA-86C0-1688A37920C1}">
      <dgm:prSet phldrT="[文本]" custT="1"/>
      <dgm:spPr/>
      <dgm:t>
        <a:bodyPr/>
        <a:lstStyle/>
        <a:p>
          <a:r>
            <a:rPr lang="zh-CN" sz="2000" dirty="0" smtClean="0"/>
            <a:t>学生能够在项目中选择一个角色进行扮演，如</a:t>
          </a:r>
          <a:r>
            <a:rPr lang="en-US" sz="2000" dirty="0" smtClean="0"/>
            <a:t>PM</a:t>
          </a:r>
          <a:r>
            <a:rPr lang="zh-CN" sz="2000" dirty="0" smtClean="0"/>
            <a:t>，需求分析员等等</a:t>
          </a:r>
          <a:r>
            <a:rPr lang="zh-CN" altLang="en-US" sz="2000" dirty="0" smtClean="0"/>
            <a:t>。</a:t>
          </a:r>
          <a:endParaRPr lang="zh-CN" altLang="en-US" sz="2000" dirty="0"/>
        </a:p>
      </dgm:t>
    </dgm:pt>
    <dgm:pt modelId="{338D56D3-82A9-4F60-983A-2A613FAB7EAE}" type="parTrans" cxnId="{A63FD7A2-2B34-4231-A81B-704C286F2DF0}">
      <dgm:prSet/>
      <dgm:spPr/>
      <dgm:t>
        <a:bodyPr/>
        <a:lstStyle/>
        <a:p>
          <a:endParaRPr lang="zh-CN" altLang="en-US"/>
        </a:p>
      </dgm:t>
    </dgm:pt>
    <dgm:pt modelId="{00A13546-9D9A-42B4-AB79-3F5A19DF9156}" type="sibTrans" cxnId="{A63FD7A2-2B34-4231-A81B-704C286F2DF0}">
      <dgm:prSet/>
      <dgm:spPr/>
      <dgm:t>
        <a:bodyPr/>
        <a:lstStyle/>
        <a:p>
          <a:endParaRPr lang="zh-CN" altLang="en-US"/>
        </a:p>
      </dgm:t>
    </dgm:pt>
    <dgm:pt modelId="{9F934D93-0B03-462E-97F2-C2DBD116254F}">
      <dgm:prSet phldrT="[文本]" custT="1"/>
      <dgm:spPr/>
      <dgm:t>
        <a:bodyPr/>
        <a:lstStyle/>
        <a:p>
          <a:r>
            <a:rPr lang="zh-CN" altLang="en-US" sz="2000" dirty="0" smtClean="0"/>
            <a:t>教师可以给正在案例中进行实践的同学以指导性的意见。</a:t>
          </a:r>
          <a:endParaRPr lang="zh-CN" altLang="en-US" sz="2000" dirty="0"/>
        </a:p>
      </dgm:t>
    </dgm:pt>
    <dgm:pt modelId="{8C5DC255-A1F5-4E13-823A-9E0763DBA1EA}" type="parTrans" cxnId="{6CB669A8-EC9E-4862-915E-0214E097EF8B}">
      <dgm:prSet/>
      <dgm:spPr/>
      <dgm:t>
        <a:bodyPr/>
        <a:lstStyle/>
        <a:p>
          <a:endParaRPr lang="zh-CN" altLang="en-US"/>
        </a:p>
      </dgm:t>
    </dgm:pt>
    <dgm:pt modelId="{A486635B-9537-41A5-BF92-49077F04B8DE}" type="sibTrans" cxnId="{6CB669A8-EC9E-4862-915E-0214E097EF8B}">
      <dgm:prSet/>
      <dgm:spPr/>
      <dgm:t>
        <a:bodyPr/>
        <a:lstStyle/>
        <a:p>
          <a:endParaRPr lang="zh-CN" altLang="en-US"/>
        </a:p>
      </dgm:t>
    </dgm:pt>
    <dgm:pt modelId="{DF3437A5-DF99-4BD4-8A65-8F006D170DC4}">
      <dgm:prSet phldrT="[文本]"/>
      <dgm:spPr/>
      <dgm:t>
        <a:bodyPr/>
        <a:lstStyle/>
        <a:p>
          <a:r>
            <a:rPr lang="zh-CN" altLang="en-US" dirty="0" smtClean="0"/>
            <a:t>其他项目特征</a:t>
          </a:r>
          <a:endParaRPr lang="zh-CN" altLang="en-US" dirty="0"/>
        </a:p>
      </dgm:t>
    </dgm:pt>
    <dgm:pt modelId="{97F773B5-081E-4FB4-B734-4B91F212E8CF}" type="parTrans" cxnId="{062EBF12-ECB7-40F1-B445-77FAF66D27EF}">
      <dgm:prSet/>
      <dgm:spPr/>
      <dgm:t>
        <a:bodyPr/>
        <a:lstStyle/>
        <a:p>
          <a:endParaRPr lang="zh-CN" altLang="en-US"/>
        </a:p>
      </dgm:t>
    </dgm:pt>
    <dgm:pt modelId="{190DBA06-4692-44B7-8227-F7AC164413E5}" type="sibTrans" cxnId="{062EBF12-ECB7-40F1-B445-77FAF66D27EF}">
      <dgm:prSet/>
      <dgm:spPr/>
      <dgm:t>
        <a:bodyPr/>
        <a:lstStyle/>
        <a:p>
          <a:endParaRPr lang="zh-CN" altLang="en-US"/>
        </a:p>
      </dgm:t>
    </dgm:pt>
    <dgm:pt modelId="{8BC1B041-3A10-4D8F-A8FB-9C1169372A2E}">
      <dgm:prSet phldrT="[文本]"/>
      <dgm:spPr/>
      <dgm:t>
        <a:bodyPr/>
        <a:lstStyle/>
        <a:p>
          <a:r>
            <a:rPr lang="zh-CN" dirty="0" smtClean="0"/>
            <a:t>以项目的形式来构造整个案例</a:t>
          </a:r>
          <a:r>
            <a:rPr lang="zh-CN" altLang="en-US" dirty="0" smtClean="0"/>
            <a:t>。</a:t>
          </a:r>
          <a:endParaRPr lang="zh-CN" altLang="en-US" dirty="0"/>
        </a:p>
      </dgm:t>
    </dgm:pt>
    <dgm:pt modelId="{AF78D66A-FD89-46BF-A2F3-11B1F648DBB8}" type="parTrans" cxnId="{8BA526F9-70CE-4F81-A8CA-E1F60130396B}">
      <dgm:prSet/>
      <dgm:spPr/>
      <dgm:t>
        <a:bodyPr/>
        <a:lstStyle/>
        <a:p>
          <a:endParaRPr lang="zh-CN" altLang="en-US"/>
        </a:p>
      </dgm:t>
    </dgm:pt>
    <dgm:pt modelId="{C13307FB-AE1F-4C4C-AAC0-6398F84DC94C}" type="sibTrans" cxnId="{8BA526F9-70CE-4F81-A8CA-E1F60130396B}">
      <dgm:prSet/>
      <dgm:spPr/>
      <dgm:t>
        <a:bodyPr/>
        <a:lstStyle/>
        <a:p>
          <a:endParaRPr lang="zh-CN" altLang="en-US"/>
        </a:p>
      </dgm:t>
    </dgm:pt>
    <dgm:pt modelId="{598B43A0-5D83-4935-9C94-B464CBBE236C}">
      <dgm:prSet phldrT="[文本]"/>
      <dgm:spPr/>
      <dgm:t>
        <a:bodyPr/>
        <a:lstStyle/>
        <a:p>
          <a:r>
            <a:rPr lang="zh-CN" dirty="0" smtClean="0"/>
            <a:t>未参与的角色将有计算机按照原始的案例自动扮演。</a:t>
          </a:r>
          <a:endParaRPr lang="zh-CN" altLang="en-US" dirty="0"/>
        </a:p>
      </dgm:t>
    </dgm:pt>
    <dgm:pt modelId="{1B4B5307-6A8B-459E-A6A6-81C8DD19BFD9}" type="parTrans" cxnId="{4A5A2A8E-EBB1-470E-A2CA-B99EC0B26169}">
      <dgm:prSet/>
      <dgm:spPr/>
      <dgm:t>
        <a:bodyPr/>
        <a:lstStyle/>
        <a:p>
          <a:endParaRPr lang="zh-CN" altLang="en-US"/>
        </a:p>
      </dgm:t>
    </dgm:pt>
    <dgm:pt modelId="{EF3C359A-3D67-4D99-8E57-1BE8729B0ABB}" type="sibTrans" cxnId="{4A5A2A8E-EBB1-470E-A2CA-B99EC0B26169}">
      <dgm:prSet/>
      <dgm:spPr/>
      <dgm:t>
        <a:bodyPr/>
        <a:lstStyle/>
        <a:p>
          <a:endParaRPr lang="zh-CN" altLang="en-US"/>
        </a:p>
      </dgm:t>
    </dgm:pt>
    <dgm:pt modelId="{C6694910-E27A-4B31-9CA3-30886DD69973}">
      <dgm:prSet phldrT="[文本]"/>
      <dgm:spPr/>
      <dgm:t>
        <a:bodyPr/>
        <a:lstStyle/>
        <a:p>
          <a:r>
            <a:rPr lang="zh-CN" dirty="0" smtClean="0"/>
            <a:t>本系统中提供软件工程开发过程中所用到的各种工具</a:t>
          </a:r>
          <a:r>
            <a:rPr lang="zh-CN" altLang="en-US" dirty="0" smtClean="0"/>
            <a:t>，</a:t>
          </a:r>
          <a:r>
            <a:rPr lang="zh-CN" dirty="0" smtClean="0"/>
            <a:t>使得学生能够提早熟悉这种团队协作和分工的环境</a:t>
          </a:r>
          <a:endParaRPr lang="zh-CN" altLang="en-US" dirty="0"/>
        </a:p>
      </dgm:t>
    </dgm:pt>
    <dgm:pt modelId="{95F3A9D5-282B-4A57-A98F-106372D14915}" type="parTrans" cxnId="{1F74C1E4-4539-4EDF-BC4F-2A36A80E3163}">
      <dgm:prSet/>
      <dgm:spPr/>
      <dgm:t>
        <a:bodyPr/>
        <a:lstStyle/>
        <a:p>
          <a:endParaRPr lang="zh-CN" altLang="en-US"/>
        </a:p>
      </dgm:t>
    </dgm:pt>
    <dgm:pt modelId="{65BBF65D-DEC3-4D2E-A3B2-3310FA5C50C2}" type="sibTrans" cxnId="{1F74C1E4-4539-4EDF-BC4F-2A36A80E3163}">
      <dgm:prSet/>
      <dgm:spPr/>
      <dgm:t>
        <a:bodyPr/>
        <a:lstStyle/>
        <a:p>
          <a:endParaRPr lang="zh-CN" altLang="en-US"/>
        </a:p>
      </dgm:t>
    </dgm:pt>
    <dgm:pt modelId="{364D695A-B4F4-4453-A089-1844898823DF}" type="pres">
      <dgm:prSet presAssocID="{D1248435-D5E7-4128-9303-A7383F0270C0}" presName="linear" presStyleCnt="0">
        <dgm:presLayoutVars>
          <dgm:animLvl val="lvl"/>
          <dgm:resizeHandles val="exact"/>
        </dgm:presLayoutVars>
      </dgm:prSet>
      <dgm:spPr/>
      <dgm:t>
        <a:bodyPr/>
        <a:lstStyle/>
        <a:p>
          <a:endParaRPr lang="zh-CN" altLang="en-US"/>
        </a:p>
      </dgm:t>
    </dgm:pt>
    <dgm:pt modelId="{8946F2D6-251C-4861-B8E6-54FD2CF49CCA}" type="pres">
      <dgm:prSet presAssocID="{DEF7F7CC-CDFF-40F9-869A-54E5220064F7}" presName="parentText" presStyleLbl="node1" presStyleIdx="0" presStyleCnt="3" custScaleY="48358" custLinFactNeighborX="-348" custLinFactNeighborY="-58584">
        <dgm:presLayoutVars>
          <dgm:chMax val="0"/>
          <dgm:bulletEnabled val="1"/>
        </dgm:presLayoutVars>
      </dgm:prSet>
      <dgm:spPr/>
      <dgm:t>
        <a:bodyPr/>
        <a:lstStyle/>
        <a:p>
          <a:endParaRPr lang="zh-CN" altLang="en-US"/>
        </a:p>
      </dgm:t>
    </dgm:pt>
    <dgm:pt modelId="{706F2884-2A31-487F-BFA8-F03A25448DC6}" type="pres">
      <dgm:prSet presAssocID="{DEF7F7CC-CDFF-40F9-869A-54E5220064F7}" presName="childText" presStyleLbl="revTx" presStyleIdx="0" presStyleCnt="3" custLinFactNeighborX="-348" custLinFactNeighborY="-618">
        <dgm:presLayoutVars>
          <dgm:bulletEnabled val="1"/>
        </dgm:presLayoutVars>
      </dgm:prSet>
      <dgm:spPr/>
      <dgm:t>
        <a:bodyPr/>
        <a:lstStyle/>
        <a:p>
          <a:endParaRPr lang="zh-CN" altLang="en-US"/>
        </a:p>
      </dgm:t>
    </dgm:pt>
    <dgm:pt modelId="{C09099AF-F512-4D34-97E4-FCD3570E30C0}" type="pres">
      <dgm:prSet presAssocID="{852A4EF9-9A43-4B68-80FB-D45BFB930D17}" presName="parentText" presStyleLbl="node1" presStyleIdx="1" presStyleCnt="3" custScaleY="47721" custLinFactNeighborX="520" custLinFactNeighborY="-19124">
        <dgm:presLayoutVars>
          <dgm:chMax val="0"/>
          <dgm:bulletEnabled val="1"/>
        </dgm:presLayoutVars>
      </dgm:prSet>
      <dgm:spPr/>
      <dgm:t>
        <a:bodyPr/>
        <a:lstStyle/>
        <a:p>
          <a:endParaRPr lang="zh-CN" altLang="en-US"/>
        </a:p>
      </dgm:t>
    </dgm:pt>
    <dgm:pt modelId="{B7BE0244-CBA4-4250-8018-50CDFF1F7E7E}" type="pres">
      <dgm:prSet presAssocID="{852A4EF9-9A43-4B68-80FB-D45BFB930D17}" presName="childText" presStyleLbl="revTx" presStyleIdx="1" presStyleCnt="3" custLinFactNeighborX="520" custLinFactNeighborY="-10190">
        <dgm:presLayoutVars>
          <dgm:bulletEnabled val="1"/>
        </dgm:presLayoutVars>
      </dgm:prSet>
      <dgm:spPr/>
      <dgm:t>
        <a:bodyPr/>
        <a:lstStyle/>
        <a:p>
          <a:endParaRPr lang="zh-CN" altLang="en-US"/>
        </a:p>
      </dgm:t>
    </dgm:pt>
    <dgm:pt modelId="{142284AA-ADEB-42AE-A300-8C320C6B9251}" type="pres">
      <dgm:prSet presAssocID="{DF3437A5-DF99-4BD4-8A65-8F006D170DC4}" presName="parentText" presStyleLbl="node1" presStyleIdx="2" presStyleCnt="3" custScaleY="47721" custLinFactNeighborX="-348" custLinFactNeighborY="-4920">
        <dgm:presLayoutVars>
          <dgm:chMax val="0"/>
          <dgm:bulletEnabled val="1"/>
        </dgm:presLayoutVars>
      </dgm:prSet>
      <dgm:spPr/>
      <dgm:t>
        <a:bodyPr/>
        <a:lstStyle/>
        <a:p>
          <a:endParaRPr lang="zh-CN" altLang="en-US"/>
        </a:p>
      </dgm:t>
    </dgm:pt>
    <dgm:pt modelId="{E05D4E37-2605-48DC-8AB1-24629270C80F}" type="pres">
      <dgm:prSet presAssocID="{DF3437A5-DF99-4BD4-8A65-8F006D170DC4}" presName="childText" presStyleLbl="revTx" presStyleIdx="2" presStyleCnt="3" custScaleY="29645" custLinFactNeighborX="520" custLinFactNeighborY="-11218">
        <dgm:presLayoutVars>
          <dgm:bulletEnabled val="1"/>
        </dgm:presLayoutVars>
      </dgm:prSet>
      <dgm:spPr/>
      <dgm:t>
        <a:bodyPr/>
        <a:lstStyle/>
        <a:p>
          <a:endParaRPr lang="zh-CN" altLang="en-US"/>
        </a:p>
      </dgm:t>
    </dgm:pt>
  </dgm:ptLst>
  <dgm:cxnLst>
    <dgm:cxn modelId="{6CB669A8-EC9E-4862-915E-0214E097EF8B}" srcId="{DEF7F7CC-CDFF-40F9-869A-54E5220064F7}" destId="{9F934D93-0B03-462E-97F2-C2DBD116254F}" srcOrd="1" destOrd="0" parTransId="{8C5DC255-A1F5-4E13-823A-9E0763DBA1EA}" sibTransId="{A486635B-9537-41A5-BF92-49077F04B8DE}"/>
    <dgm:cxn modelId="{874827AA-15F3-49BE-AFEE-A2F0206CF527}" type="presOf" srcId="{D1248435-D5E7-4128-9303-A7383F0270C0}" destId="{364D695A-B4F4-4453-A089-1844898823DF}" srcOrd="0" destOrd="0" presId="urn:microsoft.com/office/officeart/2005/8/layout/vList2"/>
    <dgm:cxn modelId="{68ABB146-7BDE-465D-851F-5C93B8C608B7}" srcId="{D1248435-D5E7-4128-9303-A7383F0270C0}" destId="{DEF7F7CC-CDFF-40F9-869A-54E5220064F7}" srcOrd="0" destOrd="0" parTransId="{11935A58-E7AE-4997-8EB5-20788B765820}" sibTransId="{84C608E7-93DD-4631-B637-F3780B5AF2CD}"/>
    <dgm:cxn modelId="{D6BFB007-9850-4FAC-9797-CC9FF2DE415F}" type="presOf" srcId="{DEF7F7CC-CDFF-40F9-869A-54E5220064F7}" destId="{8946F2D6-251C-4861-B8E6-54FD2CF49CCA}" srcOrd="0" destOrd="0" presId="urn:microsoft.com/office/officeart/2005/8/layout/vList2"/>
    <dgm:cxn modelId="{4AD003B0-C268-4FB6-A9DD-DF30236EFB9A}" type="presOf" srcId="{8C67A799-2CA0-42E1-B93A-DBB0D65BF980}" destId="{706F2884-2A31-487F-BFA8-F03A25448DC6}" srcOrd="0" destOrd="0" presId="urn:microsoft.com/office/officeart/2005/8/layout/vList2"/>
    <dgm:cxn modelId="{21B55149-4352-4ACE-BD8A-9D14F11C6062}" type="presOf" srcId="{9F934D93-0B03-462E-97F2-C2DBD116254F}" destId="{706F2884-2A31-487F-BFA8-F03A25448DC6}" srcOrd="0" destOrd="1" presId="urn:microsoft.com/office/officeart/2005/8/layout/vList2"/>
    <dgm:cxn modelId="{2110C720-679C-4F6C-B437-9BD241ABA690}" type="presOf" srcId="{852A4EF9-9A43-4B68-80FB-D45BFB930D17}" destId="{C09099AF-F512-4D34-97E4-FCD3570E30C0}" srcOrd="0" destOrd="0" presId="urn:microsoft.com/office/officeart/2005/8/layout/vList2"/>
    <dgm:cxn modelId="{8BA526F9-70CE-4F81-A8CA-E1F60130396B}" srcId="{DF3437A5-DF99-4BD4-8A65-8F006D170DC4}" destId="{8BC1B041-3A10-4D8F-A8FB-9C1169372A2E}" srcOrd="0" destOrd="0" parTransId="{AF78D66A-FD89-46BF-A2F3-11B1F648DBB8}" sibTransId="{C13307FB-AE1F-4C4C-AAC0-6398F84DC94C}"/>
    <dgm:cxn modelId="{A63FD7A2-2B34-4231-A81B-704C286F2DF0}" srcId="{852A4EF9-9A43-4B68-80FB-D45BFB930D17}" destId="{F26A8EA4-E947-48FA-86C0-1688A37920C1}" srcOrd="0" destOrd="0" parTransId="{338D56D3-82A9-4F60-983A-2A613FAB7EAE}" sibTransId="{00A13546-9D9A-42B4-AB79-3F5A19DF9156}"/>
    <dgm:cxn modelId="{AA35D901-806D-4BAE-A617-364CAACCF4B9}" type="presOf" srcId="{DF3437A5-DF99-4BD4-8A65-8F006D170DC4}" destId="{142284AA-ADEB-42AE-A300-8C320C6B9251}" srcOrd="0" destOrd="0" presId="urn:microsoft.com/office/officeart/2005/8/layout/vList2"/>
    <dgm:cxn modelId="{54EABE3F-C7BF-4268-944E-40D0F733795C}" type="presOf" srcId="{8BC1B041-3A10-4D8F-A8FB-9C1169372A2E}" destId="{E05D4E37-2605-48DC-8AB1-24629270C80F}" srcOrd="0" destOrd="0" presId="urn:microsoft.com/office/officeart/2005/8/layout/vList2"/>
    <dgm:cxn modelId="{4A5A2A8E-EBB1-470E-A2CA-B99EC0B26169}" srcId="{DF3437A5-DF99-4BD4-8A65-8F006D170DC4}" destId="{598B43A0-5D83-4935-9C94-B464CBBE236C}" srcOrd="1" destOrd="0" parTransId="{1B4B5307-6A8B-459E-A6A6-81C8DD19BFD9}" sibTransId="{EF3C359A-3D67-4D99-8E57-1BE8729B0ABB}"/>
    <dgm:cxn modelId="{26E99B28-440F-49BA-907D-E3A8B13CC9AA}" type="presOf" srcId="{C6694910-E27A-4B31-9CA3-30886DD69973}" destId="{E05D4E37-2605-48DC-8AB1-24629270C80F}" srcOrd="0" destOrd="2" presId="urn:microsoft.com/office/officeart/2005/8/layout/vList2"/>
    <dgm:cxn modelId="{062EBF12-ECB7-40F1-B445-77FAF66D27EF}" srcId="{D1248435-D5E7-4128-9303-A7383F0270C0}" destId="{DF3437A5-DF99-4BD4-8A65-8F006D170DC4}" srcOrd="2" destOrd="0" parTransId="{97F773B5-081E-4FB4-B734-4B91F212E8CF}" sibTransId="{190DBA06-4692-44B7-8227-F7AC164413E5}"/>
    <dgm:cxn modelId="{E9F0DDAC-25CE-48CD-AA9A-D47470971E76}" srcId="{D1248435-D5E7-4128-9303-A7383F0270C0}" destId="{852A4EF9-9A43-4B68-80FB-D45BFB930D17}" srcOrd="1" destOrd="0" parTransId="{BBB4F415-C8BD-42D3-B486-A3284AA71F8A}" sibTransId="{38B12B82-9773-4393-A1AF-EBC633FAFC3F}"/>
    <dgm:cxn modelId="{BDF6D780-D045-4853-BE0F-3AAA31D505A0}" type="presOf" srcId="{598B43A0-5D83-4935-9C94-B464CBBE236C}" destId="{E05D4E37-2605-48DC-8AB1-24629270C80F}" srcOrd="0" destOrd="1" presId="urn:microsoft.com/office/officeart/2005/8/layout/vList2"/>
    <dgm:cxn modelId="{0FCEECE2-F893-42AD-B1CE-6683C5F77AC7}" type="presOf" srcId="{F26A8EA4-E947-48FA-86C0-1688A37920C1}" destId="{B7BE0244-CBA4-4250-8018-50CDFF1F7E7E}" srcOrd="0" destOrd="0" presId="urn:microsoft.com/office/officeart/2005/8/layout/vList2"/>
    <dgm:cxn modelId="{1F74C1E4-4539-4EDF-BC4F-2A36A80E3163}" srcId="{DF3437A5-DF99-4BD4-8A65-8F006D170DC4}" destId="{C6694910-E27A-4B31-9CA3-30886DD69973}" srcOrd="2" destOrd="0" parTransId="{95F3A9D5-282B-4A57-A98F-106372D14915}" sibTransId="{65BBF65D-DEC3-4D2E-A3B2-3310FA5C50C2}"/>
    <dgm:cxn modelId="{A0862850-A916-4292-AE53-17DB0FEE8085}" srcId="{DEF7F7CC-CDFF-40F9-869A-54E5220064F7}" destId="{8C67A799-2CA0-42E1-B93A-DBB0D65BF980}" srcOrd="0" destOrd="0" parTransId="{A29018DF-3192-4428-8344-8ADA917453CA}" sibTransId="{AC29A2F7-F085-40D7-976B-E1703397E7EC}"/>
    <dgm:cxn modelId="{AEAD0A97-5661-4F29-9C04-C59488FC0164}" type="presParOf" srcId="{364D695A-B4F4-4453-A089-1844898823DF}" destId="{8946F2D6-251C-4861-B8E6-54FD2CF49CCA}" srcOrd="0" destOrd="0" presId="urn:microsoft.com/office/officeart/2005/8/layout/vList2"/>
    <dgm:cxn modelId="{F932CD52-9B41-4AE4-A881-D4B7938EAA1F}" type="presParOf" srcId="{364D695A-B4F4-4453-A089-1844898823DF}" destId="{706F2884-2A31-487F-BFA8-F03A25448DC6}" srcOrd="1" destOrd="0" presId="urn:microsoft.com/office/officeart/2005/8/layout/vList2"/>
    <dgm:cxn modelId="{71731BFC-837D-4599-A283-13CF1AC7A32A}" type="presParOf" srcId="{364D695A-B4F4-4453-A089-1844898823DF}" destId="{C09099AF-F512-4D34-97E4-FCD3570E30C0}" srcOrd="2" destOrd="0" presId="urn:microsoft.com/office/officeart/2005/8/layout/vList2"/>
    <dgm:cxn modelId="{EB5576E7-7274-403B-BBD1-FC868C71C4D9}" type="presParOf" srcId="{364D695A-B4F4-4453-A089-1844898823DF}" destId="{B7BE0244-CBA4-4250-8018-50CDFF1F7E7E}" srcOrd="3" destOrd="0" presId="urn:microsoft.com/office/officeart/2005/8/layout/vList2"/>
    <dgm:cxn modelId="{23D77D47-FFBC-43E4-8CB2-570FE2A46CAF}" type="presParOf" srcId="{364D695A-B4F4-4453-A089-1844898823DF}" destId="{142284AA-ADEB-42AE-A300-8C320C6B9251}" srcOrd="4" destOrd="0" presId="urn:microsoft.com/office/officeart/2005/8/layout/vList2"/>
    <dgm:cxn modelId="{BBFF81D5-88AB-452B-B8B0-A558E9CB37F0}" type="presParOf" srcId="{364D695A-B4F4-4453-A089-1844898823DF}" destId="{E05D4E37-2605-48DC-8AB1-24629270C80F}"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6FFDAB-3ABE-45A6-9098-70AF2B4D78A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F03D126-4B71-4F26-8359-772F9A5144B3}">
      <dgm:prSet phldrT="[文本]" custT="1"/>
      <dgm:spPr/>
      <dgm:t>
        <a:bodyPr/>
        <a:lstStyle/>
        <a:p>
          <a:r>
            <a:rPr lang="zh-CN" altLang="en-US" sz="3600" dirty="0" smtClean="0"/>
            <a:t>可申请的角色</a:t>
          </a:r>
          <a:endParaRPr lang="zh-CN" altLang="en-US" sz="3600" dirty="0"/>
        </a:p>
      </dgm:t>
    </dgm:pt>
    <dgm:pt modelId="{A239604F-2E15-4B2B-B0B9-B11ABC3FBD3A}" type="parTrans" cxnId="{8651D3CF-4790-4A00-8E20-4AA6C32187C1}">
      <dgm:prSet/>
      <dgm:spPr/>
      <dgm:t>
        <a:bodyPr/>
        <a:lstStyle/>
        <a:p>
          <a:endParaRPr lang="zh-CN" altLang="en-US"/>
        </a:p>
      </dgm:t>
    </dgm:pt>
    <dgm:pt modelId="{749471AC-91D6-4B7F-9338-0567610A68EC}" type="sibTrans" cxnId="{8651D3CF-4790-4A00-8E20-4AA6C32187C1}">
      <dgm:prSet/>
      <dgm:spPr/>
      <dgm:t>
        <a:bodyPr/>
        <a:lstStyle/>
        <a:p>
          <a:endParaRPr lang="zh-CN" altLang="en-US"/>
        </a:p>
      </dgm:t>
    </dgm:pt>
    <dgm:pt modelId="{CE013698-9066-46CD-8CC8-2CFB78CD4DC9}">
      <dgm:prSet phldrT="[文本]" custT="1"/>
      <dgm:spPr/>
      <dgm:t>
        <a:bodyPr/>
        <a:lstStyle/>
        <a:p>
          <a:r>
            <a:rPr lang="en-US" altLang="zh-CN" sz="3600" dirty="0" smtClean="0"/>
            <a:t>PM</a:t>
          </a:r>
          <a:endParaRPr lang="zh-CN" altLang="en-US" sz="3600" dirty="0"/>
        </a:p>
      </dgm:t>
    </dgm:pt>
    <dgm:pt modelId="{8F999624-98BB-44CC-BB8B-7170B49ED01E}" type="parTrans" cxnId="{84B7C973-CEE5-4D6D-9EF7-27776EFA303A}">
      <dgm:prSet custT="1"/>
      <dgm:spPr/>
      <dgm:t>
        <a:bodyPr/>
        <a:lstStyle/>
        <a:p>
          <a:endParaRPr lang="zh-CN" altLang="en-US" sz="3600"/>
        </a:p>
      </dgm:t>
    </dgm:pt>
    <dgm:pt modelId="{FC35E741-80C7-451A-988C-5B0BAF265D77}" type="sibTrans" cxnId="{84B7C973-CEE5-4D6D-9EF7-27776EFA303A}">
      <dgm:prSet/>
      <dgm:spPr/>
      <dgm:t>
        <a:bodyPr/>
        <a:lstStyle/>
        <a:p>
          <a:endParaRPr lang="zh-CN" altLang="en-US"/>
        </a:p>
      </dgm:t>
    </dgm:pt>
    <dgm:pt modelId="{DEABE8AA-E33C-4328-ADAF-DE625A4F1F90}">
      <dgm:prSet phldrT="[文本]" custT="1"/>
      <dgm:spPr/>
      <dgm:t>
        <a:bodyPr/>
        <a:lstStyle/>
        <a:p>
          <a:r>
            <a:rPr lang="zh-CN" altLang="en-US" sz="3600" dirty="0" smtClean="0"/>
            <a:t>案例角色一（如</a:t>
          </a:r>
          <a:r>
            <a:rPr lang="en-US" altLang="zh-CN" sz="3600" dirty="0" smtClean="0"/>
            <a:t>Dev)</a:t>
          </a:r>
          <a:endParaRPr lang="zh-CN" altLang="en-US" sz="3600" dirty="0"/>
        </a:p>
      </dgm:t>
    </dgm:pt>
    <dgm:pt modelId="{2520346C-D8F9-423D-9EAA-B7DED87470F4}" type="parTrans" cxnId="{EAEDD287-B98B-4F5D-8358-7C55D626EB2C}">
      <dgm:prSet custT="1"/>
      <dgm:spPr/>
      <dgm:t>
        <a:bodyPr/>
        <a:lstStyle/>
        <a:p>
          <a:endParaRPr lang="zh-CN" altLang="en-US" sz="3600"/>
        </a:p>
      </dgm:t>
    </dgm:pt>
    <dgm:pt modelId="{20558A66-1AE0-457A-9588-24B1060F4A39}" type="sibTrans" cxnId="{EAEDD287-B98B-4F5D-8358-7C55D626EB2C}">
      <dgm:prSet/>
      <dgm:spPr/>
      <dgm:t>
        <a:bodyPr/>
        <a:lstStyle/>
        <a:p>
          <a:endParaRPr lang="zh-CN" altLang="en-US"/>
        </a:p>
      </dgm:t>
    </dgm:pt>
    <dgm:pt modelId="{6EA76BFA-BD59-4BB0-94B5-95DE4BDF17F0}">
      <dgm:prSet custT="1"/>
      <dgm:spPr/>
      <dgm:t>
        <a:bodyPr/>
        <a:lstStyle/>
        <a:p>
          <a:r>
            <a:rPr lang="zh-CN" altLang="en-US" sz="3600" dirty="0" smtClean="0"/>
            <a:t>案例角色二（如</a:t>
          </a:r>
          <a:r>
            <a:rPr lang="en-US" altLang="zh-CN" sz="3600" dirty="0" smtClean="0"/>
            <a:t>QA</a:t>
          </a:r>
          <a:r>
            <a:rPr lang="zh-CN" altLang="en-US" sz="3600" dirty="0" smtClean="0"/>
            <a:t>）</a:t>
          </a:r>
          <a:endParaRPr lang="zh-CN" altLang="en-US" sz="3600" dirty="0"/>
        </a:p>
      </dgm:t>
    </dgm:pt>
    <dgm:pt modelId="{8CF8541D-B9BC-469F-98D4-9536F41EBEE8}" type="parTrans" cxnId="{C0AFE521-253F-4C30-8713-BCD20CC40530}">
      <dgm:prSet custT="1"/>
      <dgm:spPr/>
      <dgm:t>
        <a:bodyPr/>
        <a:lstStyle/>
        <a:p>
          <a:endParaRPr lang="zh-CN" altLang="en-US" sz="3600"/>
        </a:p>
      </dgm:t>
    </dgm:pt>
    <dgm:pt modelId="{75BFF6F9-E4D7-4591-9BC5-CFD09FD495C3}" type="sibTrans" cxnId="{C0AFE521-253F-4C30-8713-BCD20CC40530}">
      <dgm:prSet/>
      <dgm:spPr/>
      <dgm:t>
        <a:bodyPr/>
        <a:lstStyle/>
        <a:p>
          <a:endParaRPr lang="zh-CN" altLang="en-US"/>
        </a:p>
      </dgm:t>
    </dgm:pt>
    <dgm:pt modelId="{9A88BB31-FE40-401A-9EF7-835CBC5E8384}" type="pres">
      <dgm:prSet presAssocID="{1C6FFDAB-3ABE-45A6-9098-70AF2B4D78A5}" presName="diagram" presStyleCnt="0">
        <dgm:presLayoutVars>
          <dgm:chPref val="1"/>
          <dgm:dir/>
          <dgm:animOne val="branch"/>
          <dgm:animLvl val="lvl"/>
          <dgm:resizeHandles val="exact"/>
        </dgm:presLayoutVars>
      </dgm:prSet>
      <dgm:spPr/>
      <dgm:t>
        <a:bodyPr/>
        <a:lstStyle/>
        <a:p>
          <a:endParaRPr lang="zh-CN" altLang="en-US"/>
        </a:p>
      </dgm:t>
    </dgm:pt>
    <dgm:pt modelId="{7004DD05-C2B5-462B-AA77-BB72DC8705FD}" type="pres">
      <dgm:prSet presAssocID="{DF03D126-4B71-4F26-8359-772F9A5144B3}" presName="root1" presStyleCnt="0"/>
      <dgm:spPr/>
    </dgm:pt>
    <dgm:pt modelId="{3AF7C938-CC89-4D22-A504-8139AE31A866}" type="pres">
      <dgm:prSet presAssocID="{DF03D126-4B71-4F26-8359-772F9A5144B3}" presName="LevelOneTextNode" presStyleLbl="node0" presStyleIdx="0" presStyleCnt="1" custScaleX="132883">
        <dgm:presLayoutVars>
          <dgm:chPref val="3"/>
        </dgm:presLayoutVars>
      </dgm:prSet>
      <dgm:spPr/>
      <dgm:t>
        <a:bodyPr/>
        <a:lstStyle/>
        <a:p>
          <a:endParaRPr lang="zh-CN" altLang="en-US"/>
        </a:p>
      </dgm:t>
    </dgm:pt>
    <dgm:pt modelId="{ABFC8334-6490-4E68-B6F0-EFBB4408390B}" type="pres">
      <dgm:prSet presAssocID="{DF03D126-4B71-4F26-8359-772F9A5144B3}" presName="level2hierChild" presStyleCnt="0"/>
      <dgm:spPr/>
    </dgm:pt>
    <dgm:pt modelId="{E8239E9C-CA01-41FF-B8EC-410F47D91CF8}" type="pres">
      <dgm:prSet presAssocID="{8F999624-98BB-44CC-BB8B-7170B49ED01E}" presName="conn2-1" presStyleLbl="parChTrans1D2" presStyleIdx="0" presStyleCnt="3"/>
      <dgm:spPr/>
      <dgm:t>
        <a:bodyPr/>
        <a:lstStyle/>
        <a:p>
          <a:endParaRPr lang="zh-CN" altLang="en-US"/>
        </a:p>
      </dgm:t>
    </dgm:pt>
    <dgm:pt modelId="{235F1720-4D16-4562-AA90-83BA9832AC9C}" type="pres">
      <dgm:prSet presAssocID="{8F999624-98BB-44CC-BB8B-7170B49ED01E}" presName="connTx" presStyleLbl="parChTrans1D2" presStyleIdx="0" presStyleCnt="3"/>
      <dgm:spPr/>
      <dgm:t>
        <a:bodyPr/>
        <a:lstStyle/>
        <a:p>
          <a:endParaRPr lang="zh-CN" altLang="en-US"/>
        </a:p>
      </dgm:t>
    </dgm:pt>
    <dgm:pt modelId="{CB0A5D29-5C41-45D6-B212-886D44C7F233}" type="pres">
      <dgm:prSet presAssocID="{CE013698-9066-46CD-8CC8-2CFB78CD4DC9}" presName="root2" presStyleCnt="0"/>
      <dgm:spPr/>
    </dgm:pt>
    <dgm:pt modelId="{10810128-5AC1-401F-95FD-BC6D7EC17829}" type="pres">
      <dgm:prSet presAssocID="{CE013698-9066-46CD-8CC8-2CFB78CD4DC9}" presName="LevelTwoTextNode" presStyleLbl="node2" presStyleIdx="0" presStyleCnt="3">
        <dgm:presLayoutVars>
          <dgm:chPref val="3"/>
        </dgm:presLayoutVars>
      </dgm:prSet>
      <dgm:spPr/>
      <dgm:t>
        <a:bodyPr/>
        <a:lstStyle/>
        <a:p>
          <a:endParaRPr lang="zh-CN" altLang="en-US"/>
        </a:p>
      </dgm:t>
    </dgm:pt>
    <dgm:pt modelId="{37B22705-69C1-48A8-B4CD-9841C4E720B4}" type="pres">
      <dgm:prSet presAssocID="{CE013698-9066-46CD-8CC8-2CFB78CD4DC9}" presName="level3hierChild" presStyleCnt="0"/>
      <dgm:spPr/>
    </dgm:pt>
    <dgm:pt modelId="{C5055204-CBA4-467A-B5A6-C8B10CCBE211}" type="pres">
      <dgm:prSet presAssocID="{2520346C-D8F9-423D-9EAA-B7DED87470F4}" presName="conn2-1" presStyleLbl="parChTrans1D2" presStyleIdx="1" presStyleCnt="3"/>
      <dgm:spPr/>
      <dgm:t>
        <a:bodyPr/>
        <a:lstStyle/>
        <a:p>
          <a:endParaRPr lang="zh-CN" altLang="en-US"/>
        </a:p>
      </dgm:t>
    </dgm:pt>
    <dgm:pt modelId="{567F27CB-A312-48C1-B846-49A4E03E1ECE}" type="pres">
      <dgm:prSet presAssocID="{2520346C-D8F9-423D-9EAA-B7DED87470F4}" presName="connTx" presStyleLbl="parChTrans1D2" presStyleIdx="1" presStyleCnt="3"/>
      <dgm:spPr/>
      <dgm:t>
        <a:bodyPr/>
        <a:lstStyle/>
        <a:p>
          <a:endParaRPr lang="zh-CN" altLang="en-US"/>
        </a:p>
      </dgm:t>
    </dgm:pt>
    <dgm:pt modelId="{52D792B9-5F85-42CA-AC12-7851E8BD50A8}" type="pres">
      <dgm:prSet presAssocID="{DEABE8AA-E33C-4328-ADAF-DE625A4F1F90}" presName="root2" presStyleCnt="0"/>
      <dgm:spPr/>
    </dgm:pt>
    <dgm:pt modelId="{156B711C-70C0-4A1B-8806-3B680E368F5D}" type="pres">
      <dgm:prSet presAssocID="{DEABE8AA-E33C-4328-ADAF-DE625A4F1F90}" presName="LevelTwoTextNode" presStyleLbl="node2" presStyleIdx="1" presStyleCnt="3">
        <dgm:presLayoutVars>
          <dgm:chPref val="3"/>
        </dgm:presLayoutVars>
      </dgm:prSet>
      <dgm:spPr/>
      <dgm:t>
        <a:bodyPr/>
        <a:lstStyle/>
        <a:p>
          <a:endParaRPr lang="zh-CN" altLang="en-US"/>
        </a:p>
      </dgm:t>
    </dgm:pt>
    <dgm:pt modelId="{5E4ABF3D-88CB-4059-9824-28C86F990795}" type="pres">
      <dgm:prSet presAssocID="{DEABE8AA-E33C-4328-ADAF-DE625A4F1F90}" presName="level3hierChild" presStyleCnt="0"/>
      <dgm:spPr/>
    </dgm:pt>
    <dgm:pt modelId="{5B69DD66-8647-4DEA-9E6A-430838D3D0C2}" type="pres">
      <dgm:prSet presAssocID="{8CF8541D-B9BC-469F-98D4-9536F41EBEE8}" presName="conn2-1" presStyleLbl="parChTrans1D2" presStyleIdx="2" presStyleCnt="3"/>
      <dgm:spPr/>
      <dgm:t>
        <a:bodyPr/>
        <a:lstStyle/>
        <a:p>
          <a:endParaRPr lang="zh-CN" altLang="en-US"/>
        </a:p>
      </dgm:t>
    </dgm:pt>
    <dgm:pt modelId="{7155F5D0-0980-4776-9046-391D139C368D}" type="pres">
      <dgm:prSet presAssocID="{8CF8541D-B9BC-469F-98D4-9536F41EBEE8}" presName="connTx" presStyleLbl="parChTrans1D2" presStyleIdx="2" presStyleCnt="3"/>
      <dgm:spPr/>
      <dgm:t>
        <a:bodyPr/>
        <a:lstStyle/>
        <a:p>
          <a:endParaRPr lang="zh-CN" altLang="en-US"/>
        </a:p>
      </dgm:t>
    </dgm:pt>
    <dgm:pt modelId="{1097BA59-6F29-47F7-8017-674D3B7F8F8E}" type="pres">
      <dgm:prSet presAssocID="{6EA76BFA-BD59-4BB0-94B5-95DE4BDF17F0}" presName="root2" presStyleCnt="0"/>
      <dgm:spPr/>
    </dgm:pt>
    <dgm:pt modelId="{BEEAB262-9698-4055-A1E9-1B6A57E9BEB3}" type="pres">
      <dgm:prSet presAssocID="{6EA76BFA-BD59-4BB0-94B5-95DE4BDF17F0}" presName="LevelTwoTextNode" presStyleLbl="node2" presStyleIdx="2" presStyleCnt="3">
        <dgm:presLayoutVars>
          <dgm:chPref val="3"/>
        </dgm:presLayoutVars>
      </dgm:prSet>
      <dgm:spPr/>
      <dgm:t>
        <a:bodyPr/>
        <a:lstStyle/>
        <a:p>
          <a:endParaRPr lang="zh-CN" altLang="en-US"/>
        </a:p>
      </dgm:t>
    </dgm:pt>
    <dgm:pt modelId="{8A8908D5-1902-4FC8-A169-6D7D922A1928}" type="pres">
      <dgm:prSet presAssocID="{6EA76BFA-BD59-4BB0-94B5-95DE4BDF17F0}" presName="level3hierChild" presStyleCnt="0"/>
      <dgm:spPr/>
    </dgm:pt>
  </dgm:ptLst>
  <dgm:cxnLst>
    <dgm:cxn modelId="{619BD24F-8CE1-4E6D-85F5-B637BC1AB0AF}" type="presOf" srcId="{2520346C-D8F9-423D-9EAA-B7DED87470F4}" destId="{567F27CB-A312-48C1-B846-49A4E03E1ECE}" srcOrd="1" destOrd="0" presId="urn:microsoft.com/office/officeart/2005/8/layout/hierarchy2"/>
    <dgm:cxn modelId="{100971B0-DC98-4FFD-80F7-0D51C36B27EE}" type="presOf" srcId="{8F999624-98BB-44CC-BB8B-7170B49ED01E}" destId="{E8239E9C-CA01-41FF-B8EC-410F47D91CF8}" srcOrd="0" destOrd="0" presId="urn:microsoft.com/office/officeart/2005/8/layout/hierarchy2"/>
    <dgm:cxn modelId="{57800388-E9B2-44A7-B226-06387FDB82C8}" type="presOf" srcId="{8CF8541D-B9BC-469F-98D4-9536F41EBEE8}" destId="{7155F5D0-0980-4776-9046-391D139C368D}" srcOrd="1" destOrd="0" presId="urn:microsoft.com/office/officeart/2005/8/layout/hierarchy2"/>
    <dgm:cxn modelId="{1B63BA23-3388-4C5D-97C4-D297461960C5}" type="presOf" srcId="{2520346C-D8F9-423D-9EAA-B7DED87470F4}" destId="{C5055204-CBA4-467A-B5A6-C8B10CCBE211}" srcOrd="0" destOrd="0" presId="urn:microsoft.com/office/officeart/2005/8/layout/hierarchy2"/>
    <dgm:cxn modelId="{8651D3CF-4790-4A00-8E20-4AA6C32187C1}" srcId="{1C6FFDAB-3ABE-45A6-9098-70AF2B4D78A5}" destId="{DF03D126-4B71-4F26-8359-772F9A5144B3}" srcOrd="0" destOrd="0" parTransId="{A239604F-2E15-4B2B-B0B9-B11ABC3FBD3A}" sibTransId="{749471AC-91D6-4B7F-9338-0567610A68EC}"/>
    <dgm:cxn modelId="{D4EED628-C0F3-4143-A581-12CDA452C111}" type="presOf" srcId="{DF03D126-4B71-4F26-8359-772F9A5144B3}" destId="{3AF7C938-CC89-4D22-A504-8139AE31A866}" srcOrd="0" destOrd="0" presId="urn:microsoft.com/office/officeart/2005/8/layout/hierarchy2"/>
    <dgm:cxn modelId="{C0AFE521-253F-4C30-8713-BCD20CC40530}" srcId="{DF03D126-4B71-4F26-8359-772F9A5144B3}" destId="{6EA76BFA-BD59-4BB0-94B5-95DE4BDF17F0}" srcOrd="2" destOrd="0" parTransId="{8CF8541D-B9BC-469F-98D4-9536F41EBEE8}" sibTransId="{75BFF6F9-E4D7-4591-9BC5-CFD09FD495C3}"/>
    <dgm:cxn modelId="{B4470FDC-11A3-41EA-B4A0-3FB60A55B1A6}" type="presOf" srcId="{6EA76BFA-BD59-4BB0-94B5-95DE4BDF17F0}" destId="{BEEAB262-9698-4055-A1E9-1B6A57E9BEB3}" srcOrd="0" destOrd="0" presId="urn:microsoft.com/office/officeart/2005/8/layout/hierarchy2"/>
    <dgm:cxn modelId="{151DAE83-6911-47B5-9D10-D61E4AD177FF}" type="presOf" srcId="{8CF8541D-B9BC-469F-98D4-9536F41EBEE8}" destId="{5B69DD66-8647-4DEA-9E6A-430838D3D0C2}" srcOrd="0" destOrd="0" presId="urn:microsoft.com/office/officeart/2005/8/layout/hierarchy2"/>
    <dgm:cxn modelId="{84B7C973-CEE5-4D6D-9EF7-27776EFA303A}" srcId="{DF03D126-4B71-4F26-8359-772F9A5144B3}" destId="{CE013698-9066-46CD-8CC8-2CFB78CD4DC9}" srcOrd="0" destOrd="0" parTransId="{8F999624-98BB-44CC-BB8B-7170B49ED01E}" sibTransId="{FC35E741-80C7-451A-988C-5B0BAF265D77}"/>
    <dgm:cxn modelId="{DFDB8865-668C-4C2E-A922-15E54FE74B83}" type="presOf" srcId="{1C6FFDAB-3ABE-45A6-9098-70AF2B4D78A5}" destId="{9A88BB31-FE40-401A-9EF7-835CBC5E8384}" srcOrd="0" destOrd="0" presId="urn:microsoft.com/office/officeart/2005/8/layout/hierarchy2"/>
    <dgm:cxn modelId="{9D2424CC-F4A3-45AC-840E-6BA290D7480D}" type="presOf" srcId="{CE013698-9066-46CD-8CC8-2CFB78CD4DC9}" destId="{10810128-5AC1-401F-95FD-BC6D7EC17829}" srcOrd="0" destOrd="0" presId="urn:microsoft.com/office/officeart/2005/8/layout/hierarchy2"/>
    <dgm:cxn modelId="{EAEDD287-B98B-4F5D-8358-7C55D626EB2C}" srcId="{DF03D126-4B71-4F26-8359-772F9A5144B3}" destId="{DEABE8AA-E33C-4328-ADAF-DE625A4F1F90}" srcOrd="1" destOrd="0" parTransId="{2520346C-D8F9-423D-9EAA-B7DED87470F4}" sibTransId="{20558A66-1AE0-457A-9588-24B1060F4A39}"/>
    <dgm:cxn modelId="{9798EA06-AFD7-44B4-BCFE-BEA456E6992A}" type="presOf" srcId="{8F999624-98BB-44CC-BB8B-7170B49ED01E}" destId="{235F1720-4D16-4562-AA90-83BA9832AC9C}" srcOrd="1" destOrd="0" presId="urn:microsoft.com/office/officeart/2005/8/layout/hierarchy2"/>
    <dgm:cxn modelId="{89E06230-2BE2-4D4F-9D7D-2EAC9F5439A6}" type="presOf" srcId="{DEABE8AA-E33C-4328-ADAF-DE625A4F1F90}" destId="{156B711C-70C0-4A1B-8806-3B680E368F5D}" srcOrd="0" destOrd="0" presId="urn:microsoft.com/office/officeart/2005/8/layout/hierarchy2"/>
    <dgm:cxn modelId="{9D7E46BE-1FB3-42BB-AAC5-B378E83AB38D}" type="presParOf" srcId="{9A88BB31-FE40-401A-9EF7-835CBC5E8384}" destId="{7004DD05-C2B5-462B-AA77-BB72DC8705FD}" srcOrd="0" destOrd="0" presId="urn:microsoft.com/office/officeart/2005/8/layout/hierarchy2"/>
    <dgm:cxn modelId="{B379E32D-7220-4ECD-8849-EDD14F67BBB3}" type="presParOf" srcId="{7004DD05-C2B5-462B-AA77-BB72DC8705FD}" destId="{3AF7C938-CC89-4D22-A504-8139AE31A866}" srcOrd="0" destOrd="0" presId="urn:microsoft.com/office/officeart/2005/8/layout/hierarchy2"/>
    <dgm:cxn modelId="{1851617E-B607-4786-948B-0A4152CD3F71}" type="presParOf" srcId="{7004DD05-C2B5-462B-AA77-BB72DC8705FD}" destId="{ABFC8334-6490-4E68-B6F0-EFBB4408390B}" srcOrd="1" destOrd="0" presId="urn:microsoft.com/office/officeart/2005/8/layout/hierarchy2"/>
    <dgm:cxn modelId="{633EA75E-5305-4A99-9BAE-2DACCD995C3F}" type="presParOf" srcId="{ABFC8334-6490-4E68-B6F0-EFBB4408390B}" destId="{E8239E9C-CA01-41FF-B8EC-410F47D91CF8}" srcOrd="0" destOrd="0" presId="urn:microsoft.com/office/officeart/2005/8/layout/hierarchy2"/>
    <dgm:cxn modelId="{09215A35-19E7-4E95-9957-0177E913DD8E}" type="presParOf" srcId="{E8239E9C-CA01-41FF-B8EC-410F47D91CF8}" destId="{235F1720-4D16-4562-AA90-83BA9832AC9C}" srcOrd="0" destOrd="0" presId="urn:microsoft.com/office/officeart/2005/8/layout/hierarchy2"/>
    <dgm:cxn modelId="{8C0C01B2-2845-452F-B5CE-F9F83AFF9A4E}" type="presParOf" srcId="{ABFC8334-6490-4E68-B6F0-EFBB4408390B}" destId="{CB0A5D29-5C41-45D6-B212-886D44C7F233}" srcOrd="1" destOrd="0" presId="urn:microsoft.com/office/officeart/2005/8/layout/hierarchy2"/>
    <dgm:cxn modelId="{D2428473-B21B-465E-8334-A90B06F1396A}" type="presParOf" srcId="{CB0A5D29-5C41-45D6-B212-886D44C7F233}" destId="{10810128-5AC1-401F-95FD-BC6D7EC17829}" srcOrd="0" destOrd="0" presId="urn:microsoft.com/office/officeart/2005/8/layout/hierarchy2"/>
    <dgm:cxn modelId="{7530DFC2-407F-4158-BCCF-3771464115BF}" type="presParOf" srcId="{CB0A5D29-5C41-45D6-B212-886D44C7F233}" destId="{37B22705-69C1-48A8-B4CD-9841C4E720B4}" srcOrd="1" destOrd="0" presId="urn:microsoft.com/office/officeart/2005/8/layout/hierarchy2"/>
    <dgm:cxn modelId="{7FED1C28-3D24-4A7A-8634-1608F9A17AE2}" type="presParOf" srcId="{ABFC8334-6490-4E68-B6F0-EFBB4408390B}" destId="{C5055204-CBA4-467A-B5A6-C8B10CCBE211}" srcOrd="2" destOrd="0" presId="urn:microsoft.com/office/officeart/2005/8/layout/hierarchy2"/>
    <dgm:cxn modelId="{41504EC2-BE71-4679-A415-5160762D4E51}" type="presParOf" srcId="{C5055204-CBA4-467A-B5A6-C8B10CCBE211}" destId="{567F27CB-A312-48C1-B846-49A4E03E1ECE}" srcOrd="0" destOrd="0" presId="urn:microsoft.com/office/officeart/2005/8/layout/hierarchy2"/>
    <dgm:cxn modelId="{A367A08A-86B4-495A-B5CB-6A864D39CFD7}" type="presParOf" srcId="{ABFC8334-6490-4E68-B6F0-EFBB4408390B}" destId="{52D792B9-5F85-42CA-AC12-7851E8BD50A8}" srcOrd="3" destOrd="0" presId="urn:microsoft.com/office/officeart/2005/8/layout/hierarchy2"/>
    <dgm:cxn modelId="{B1020CDE-658A-41E1-9A51-4DE9BACD5685}" type="presParOf" srcId="{52D792B9-5F85-42CA-AC12-7851E8BD50A8}" destId="{156B711C-70C0-4A1B-8806-3B680E368F5D}" srcOrd="0" destOrd="0" presId="urn:microsoft.com/office/officeart/2005/8/layout/hierarchy2"/>
    <dgm:cxn modelId="{57F9EA77-0EBF-46DD-8A1E-68C1D3926EF9}" type="presParOf" srcId="{52D792B9-5F85-42CA-AC12-7851E8BD50A8}" destId="{5E4ABF3D-88CB-4059-9824-28C86F990795}" srcOrd="1" destOrd="0" presId="urn:microsoft.com/office/officeart/2005/8/layout/hierarchy2"/>
    <dgm:cxn modelId="{DD6D1F12-3FF5-47B3-9FB4-E20D3DB91C89}" type="presParOf" srcId="{ABFC8334-6490-4E68-B6F0-EFBB4408390B}" destId="{5B69DD66-8647-4DEA-9E6A-430838D3D0C2}" srcOrd="4" destOrd="0" presId="urn:microsoft.com/office/officeart/2005/8/layout/hierarchy2"/>
    <dgm:cxn modelId="{34B4A24A-437A-4851-8DCE-5A5ECBD6CC15}" type="presParOf" srcId="{5B69DD66-8647-4DEA-9E6A-430838D3D0C2}" destId="{7155F5D0-0980-4776-9046-391D139C368D}" srcOrd="0" destOrd="0" presId="urn:microsoft.com/office/officeart/2005/8/layout/hierarchy2"/>
    <dgm:cxn modelId="{7148E82A-76A4-4B55-B44E-42A59E5BAC4C}" type="presParOf" srcId="{ABFC8334-6490-4E68-B6F0-EFBB4408390B}" destId="{1097BA59-6F29-47F7-8017-674D3B7F8F8E}" srcOrd="5" destOrd="0" presId="urn:microsoft.com/office/officeart/2005/8/layout/hierarchy2"/>
    <dgm:cxn modelId="{DEF670EA-EAEF-4E5E-BC40-57D9F2A2D48C}" type="presParOf" srcId="{1097BA59-6F29-47F7-8017-674D3B7F8F8E}" destId="{BEEAB262-9698-4055-A1E9-1B6A57E9BEB3}" srcOrd="0" destOrd="0" presId="urn:microsoft.com/office/officeart/2005/8/layout/hierarchy2"/>
    <dgm:cxn modelId="{13B0E792-E7A0-4877-BC84-956E74FD46BE}" type="presParOf" srcId="{1097BA59-6F29-47F7-8017-674D3B7F8F8E}" destId="{8A8908D5-1902-4FC8-A169-6D7D922A1928}"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32B9B3-0573-4BC4-9073-B6FFE43BA8D5}" type="doc">
      <dgm:prSet loTypeId="urn:microsoft.com/office/officeart/2005/8/layout/process2" loCatId="process" qsTypeId="urn:microsoft.com/office/officeart/2005/8/quickstyle/simple1" qsCatId="simple" csTypeId="urn:microsoft.com/office/officeart/2005/8/colors/accent1_2" csCatId="accent1" phldr="1"/>
      <dgm:spPr/>
    </dgm:pt>
    <dgm:pt modelId="{7A565C0C-B0D0-4B1E-B83E-4B9EED6E0853}">
      <dgm:prSet phldrT="[文本]"/>
      <dgm:spPr/>
      <dgm:t>
        <a:bodyPr/>
        <a:lstStyle/>
        <a:p>
          <a:r>
            <a:rPr lang="zh-CN" dirty="0" smtClean="0"/>
            <a:t>首先根据项目的基本属性和特征定义了</a:t>
          </a:r>
          <a:r>
            <a:rPr lang="en-US" dirty="0" smtClean="0"/>
            <a:t>XML Schema</a:t>
          </a:r>
          <a:endParaRPr lang="zh-CN" altLang="en-US" dirty="0"/>
        </a:p>
      </dgm:t>
    </dgm:pt>
    <dgm:pt modelId="{CF91A5F7-6F26-499C-9C91-E0A30F6F8D15}" type="parTrans" cxnId="{0529507C-63FA-4B2C-A778-492385D7A93A}">
      <dgm:prSet/>
      <dgm:spPr/>
      <dgm:t>
        <a:bodyPr/>
        <a:lstStyle/>
        <a:p>
          <a:endParaRPr lang="zh-CN" altLang="en-US"/>
        </a:p>
      </dgm:t>
    </dgm:pt>
    <dgm:pt modelId="{EB7B571D-77E8-43B9-B3DC-F65164279F5D}" type="sibTrans" cxnId="{0529507C-63FA-4B2C-A778-492385D7A93A}">
      <dgm:prSet/>
      <dgm:spPr/>
      <dgm:t>
        <a:bodyPr/>
        <a:lstStyle/>
        <a:p>
          <a:endParaRPr lang="zh-CN" altLang="en-US"/>
        </a:p>
      </dgm:t>
    </dgm:pt>
    <dgm:pt modelId="{A270CF8C-12D0-4AEE-BF1E-63A05C84A65C}">
      <dgm:prSet phldrT="[文本]"/>
      <dgm:spPr/>
      <dgm:t>
        <a:bodyPr/>
        <a:lstStyle/>
        <a:p>
          <a:r>
            <a:rPr lang="zh-CN" dirty="0" smtClean="0"/>
            <a:t>再根据该</a:t>
          </a:r>
          <a:r>
            <a:rPr lang="en-US" dirty="0" smtClean="0"/>
            <a:t>XML Schema</a:t>
          </a:r>
          <a:r>
            <a:rPr lang="zh-CN" dirty="0" smtClean="0"/>
            <a:t>的约束条件定义和描述一个具体的项目化的案例</a:t>
          </a:r>
          <a:endParaRPr lang="zh-CN" altLang="en-US" dirty="0"/>
        </a:p>
      </dgm:t>
    </dgm:pt>
    <dgm:pt modelId="{FBA5E104-E318-4DD7-95CC-4C0218EADABD}" type="parTrans" cxnId="{8F808FFA-7867-434A-9B76-16A22F25E9B2}">
      <dgm:prSet/>
      <dgm:spPr/>
      <dgm:t>
        <a:bodyPr/>
        <a:lstStyle/>
        <a:p>
          <a:endParaRPr lang="zh-CN" altLang="en-US"/>
        </a:p>
      </dgm:t>
    </dgm:pt>
    <dgm:pt modelId="{F615F568-3E74-49F9-9131-8773DE52316F}" type="sibTrans" cxnId="{8F808FFA-7867-434A-9B76-16A22F25E9B2}">
      <dgm:prSet/>
      <dgm:spPr/>
      <dgm:t>
        <a:bodyPr/>
        <a:lstStyle/>
        <a:p>
          <a:endParaRPr lang="zh-CN" altLang="en-US"/>
        </a:p>
      </dgm:t>
    </dgm:pt>
    <dgm:pt modelId="{D989969A-B752-4068-A530-AB74CD69C1A9}">
      <dgm:prSet phldrT="[文本]"/>
      <dgm:spPr/>
      <dgm:t>
        <a:bodyPr/>
        <a:lstStyle/>
        <a:p>
          <a:r>
            <a:rPr lang="zh-CN" dirty="0" smtClean="0"/>
            <a:t>最后通过系统的</a:t>
          </a:r>
          <a:r>
            <a:rPr lang="en-US" dirty="0" smtClean="0"/>
            <a:t>PBCO</a:t>
          </a:r>
          <a:r>
            <a:rPr lang="zh-CN" dirty="0" smtClean="0"/>
            <a:t>解析器模块进行解析后存储进案例教学系统数据库</a:t>
          </a:r>
          <a:endParaRPr lang="zh-CN" altLang="en-US" dirty="0"/>
        </a:p>
      </dgm:t>
    </dgm:pt>
    <dgm:pt modelId="{DB6F8770-F934-464D-BE93-57B93131714B}" type="parTrans" cxnId="{0BCBFF2A-4C38-4797-A330-A874AD34EA8B}">
      <dgm:prSet/>
      <dgm:spPr/>
      <dgm:t>
        <a:bodyPr/>
        <a:lstStyle/>
        <a:p>
          <a:endParaRPr lang="zh-CN" altLang="en-US"/>
        </a:p>
      </dgm:t>
    </dgm:pt>
    <dgm:pt modelId="{F1D732B5-D9DB-4D35-ACC1-4E23E1B2E47B}" type="sibTrans" cxnId="{0BCBFF2A-4C38-4797-A330-A874AD34EA8B}">
      <dgm:prSet/>
      <dgm:spPr/>
      <dgm:t>
        <a:bodyPr/>
        <a:lstStyle/>
        <a:p>
          <a:endParaRPr lang="zh-CN" altLang="en-US"/>
        </a:p>
      </dgm:t>
    </dgm:pt>
    <dgm:pt modelId="{CD523697-7DBD-4E85-8CA7-B7A594E3BEFE}" type="pres">
      <dgm:prSet presAssocID="{CB32B9B3-0573-4BC4-9073-B6FFE43BA8D5}" presName="linearFlow" presStyleCnt="0">
        <dgm:presLayoutVars>
          <dgm:resizeHandles val="exact"/>
        </dgm:presLayoutVars>
      </dgm:prSet>
      <dgm:spPr/>
    </dgm:pt>
    <dgm:pt modelId="{583A5447-CEF9-490F-A96F-549580711A64}" type="pres">
      <dgm:prSet presAssocID="{7A565C0C-B0D0-4B1E-B83E-4B9EED6E0853}" presName="node" presStyleLbl="node1" presStyleIdx="0" presStyleCnt="3" custScaleX="184605">
        <dgm:presLayoutVars>
          <dgm:bulletEnabled val="1"/>
        </dgm:presLayoutVars>
      </dgm:prSet>
      <dgm:spPr/>
      <dgm:t>
        <a:bodyPr/>
        <a:lstStyle/>
        <a:p>
          <a:endParaRPr lang="zh-CN" altLang="en-US"/>
        </a:p>
      </dgm:t>
    </dgm:pt>
    <dgm:pt modelId="{E059B555-6442-4AB6-A9FB-A5BDB00734FA}" type="pres">
      <dgm:prSet presAssocID="{EB7B571D-77E8-43B9-B3DC-F65164279F5D}" presName="sibTrans" presStyleLbl="sibTrans2D1" presStyleIdx="0" presStyleCnt="2"/>
      <dgm:spPr/>
      <dgm:t>
        <a:bodyPr/>
        <a:lstStyle/>
        <a:p>
          <a:endParaRPr lang="zh-CN" altLang="en-US"/>
        </a:p>
      </dgm:t>
    </dgm:pt>
    <dgm:pt modelId="{98231EC6-44F4-419C-AA74-23EDF19DFA9F}" type="pres">
      <dgm:prSet presAssocID="{EB7B571D-77E8-43B9-B3DC-F65164279F5D}" presName="connectorText" presStyleLbl="sibTrans2D1" presStyleIdx="0" presStyleCnt="2"/>
      <dgm:spPr/>
      <dgm:t>
        <a:bodyPr/>
        <a:lstStyle/>
        <a:p>
          <a:endParaRPr lang="zh-CN" altLang="en-US"/>
        </a:p>
      </dgm:t>
    </dgm:pt>
    <dgm:pt modelId="{4E37BACC-2164-4C0E-88F6-0CADF2488EB8}" type="pres">
      <dgm:prSet presAssocID="{A270CF8C-12D0-4AEE-BF1E-63A05C84A65C}" presName="node" presStyleLbl="node1" presStyleIdx="1" presStyleCnt="3" custScaleX="189830">
        <dgm:presLayoutVars>
          <dgm:bulletEnabled val="1"/>
        </dgm:presLayoutVars>
      </dgm:prSet>
      <dgm:spPr/>
      <dgm:t>
        <a:bodyPr/>
        <a:lstStyle/>
        <a:p>
          <a:endParaRPr lang="zh-CN" altLang="en-US"/>
        </a:p>
      </dgm:t>
    </dgm:pt>
    <dgm:pt modelId="{DF9D6AD1-6C18-4F3B-8F77-70C877914F9D}" type="pres">
      <dgm:prSet presAssocID="{F615F568-3E74-49F9-9131-8773DE52316F}" presName="sibTrans" presStyleLbl="sibTrans2D1" presStyleIdx="1" presStyleCnt="2"/>
      <dgm:spPr/>
      <dgm:t>
        <a:bodyPr/>
        <a:lstStyle/>
        <a:p>
          <a:endParaRPr lang="zh-CN" altLang="en-US"/>
        </a:p>
      </dgm:t>
    </dgm:pt>
    <dgm:pt modelId="{587D6019-DB31-41C0-BF70-0C2A595C5F1D}" type="pres">
      <dgm:prSet presAssocID="{F615F568-3E74-49F9-9131-8773DE52316F}" presName="connectorText" presStyleLbl="sibTrans2D1" presStyleIdx="1" presStyleCnt="2"/>
      <dgm:spPr/>
      <dgm:t>
        <a:bodyPr/>
        <a:lstStyle/>
        <a:p>
          <a:endParaRPr lang="zh-CN" altLang="en-US"/>
        </a:p>
      </dgm:t>
    </dgm:pt>
    <dgm:pt modelId="{D2C710CF-00D6-4424-9BA8-E1993E61992E}" type="pres">
      <dgm:prSet presAssocID="{D989969A-B752-4068-A530-AB74CD69C1A9}" presName="node" presStyleLbl="node1" presStyleIdx="2" presStyleCnt="3" custScaleX="189830">
        <dgm:presLayoutVars>
          <dgm:bulletEnabled val="1"/>
        </dgm:presLayoutVars>
      </dgm:prSet>
      <dgm:spPr/>
      <dgm:t>
        <a:bodyPr/>
        <a:lstStyle/>
        <a:p>
          <a:endParaRPr lang="zh-CN" altLang="en-US"/>
        </a:p>
      </dgm:t>
    </dgm:pt>
  </dgm:ptLst>
  <dgm:cxnLst>
    <dgm:cxn modelId="{F27BECE9-BB07-442F-8F45-9CF71187D9FC}" type="presOf" srcId="{F615F568-3E74-49F9-9131-8773DE52316F}" destId="{587D6019-DB31-41C0-BF70-0C2A595C5F1D}" srcOrd="1" destOrd="0" presId="urn:microsoft.com/office/officeart/2005/8/layout/process2"/>
    <dgm:cxn modelId="{686F248D-3EBC-41B5-93D6-0DF1835A1E21}" type="presOf" srcId="{EB7B571D-77E8-43B9-B3DC-F65164279F5D}" destId="{E059B555-6442-4AB6-A9FB-A5BDB00734FA}" srcOrd="0" destOrd="0" presId="urn:microsoft.com/office/officeart/2005/8/layout/process2"/>
    <dgm:cxn modelId="{544E43C3-FC26-40D4-92D9-7C6962D7613B}" type="presOf" srcId="{7A565C0C-B0D0-4B1E-B83E-4B9EED6E0853}" destId="{583A5447-CEF9-490F-A96F-549580711A64}" srcOrd="0" destOrd="0" presId="urn:microsoft.com/office/officeart/2005/8/layout/process2"/>
    <dgm:cxn modelId="{0BCBFF2A-4C38-4797-A330-A874AD34EA8B}" srcId="{CB32B9B3-0573-4BC4-9073-B6FFE43BA8D5}" destId="{D989969A-B752-4068-A530-AB74CD69C1A9}" srcOrd="2" destOrd="0" parTransId="{DB6F8770-F934-464D-BE93-57B93131714B}" sibTransId="{F1D732B5-D9DB-4D35-ACC1-4E23E1B2E47B}"/>
    <dgm:cxn modelId="{D46036B7-2862-4078-AF6A-E3D49883010D}" type="presOf" srcId="{A270CF8C-12D0-4AEE-BF1E-63A05C84A65C}" destId="{4E37BACC-2164-4C0E-88F6-0CADF2488EB8}" srcOrd="0" destOrd="0" presId="urn:microsoft.com/office/officeart/2005/8/layout/process2"/>
    <dgm:cxn modelId="{8F808FFA-7867-434A-9B76-16A22F25E9B2}" srcId="{CB32B9B3-0573-4BC4-9073-B6FFE43BA8D5}" destId="{A270CF8C-12D0-4AEE-BF1E-63A05C84A65C}" srcOrd="1" destOrd="0" parTransId="{FBA5E104-E318-4DD7-95CC-4C0218EADABD}" sibTransId="{F615F568-3E74-49F9-9131-8773DE52316F}"/>
    <dgm:cxn modelId="{7CA96978-A5C9-48D8-8CE5-49170A977FD7}" type="presOf" srcId="{EB7B571D-77E8-43B9-B3DC-F65164279F5D}" destId="{98231EC6-44F4-419C-AA74-23EDF19DFA9F}" srcOrd="1" destOrd="0" presId="urn:microsoft.com/office/officeart/2005/8/layout/process2"/>
    <dgm:cxn modelId="{FA0B7F4D-3ABE-4D25-8F11-745D284FED24}" type="presOf" srcId="{F615F568-3E74-49F9-9131-8773DE52316F}" destId="{DF9D6AD1-6C18-4F3B-8F77-70C877914F9D}" srcOrd="0" destOrd="0" presId="urn:microsoft.com/office/officeart/2005/8/layout/process2"/>
    <dgm:cxn modelId="{806D6D0D-9E04-41AB-A5FA-547BF30092B9}" type="presOf" srcId="{CB32B9B3-0573-4BC4-9073-B6FFE43BA8D5}" destId="{CD523697-7DBD-4E85-8CA7-B7A594E3BEFE}" srcOrd="0" destOrd="0" presId="urn:microsoft.com/office/officeart/2005/8/layout/process2"/>
    <dgm:cxn modelId="{0529507C-63FA-4B2C-A778-492385D7A93A}" srcId="{CB32B9B3-0573-4BC4-9073-B6FFE43BA8D5}" destId="{7A565C0C-B0D0-4B1E-B83E-4B9EED6E0853}" srcOrd="0" destOrd="0" parTransId="{CF91A5F7-6F26-499C-9C91-E0A30F6F8D15}" sibTransId="{EB7B571D-77E8-43B9-B3DC-F65164279F5D}"/>
    <dgm:cxn modelId="{3064DF34-D3DA-49B8-BB03-2A35BB153E64}" type="presOf" srcId="{D989969A-B752-4068-A530-AB74CD69C1A9}" destId="{D2C710CF-00D6-4424-9BA8-E1993E61992E}" srcOrd="0" destOrd="0" presId="urn:microsoft.com/office/officeart/2005/8/layout/process2"/>
    <dgm:cxn modelId="{2DA2AD9B-6063-4EAD-A9C0-5D4C455EF1A7}" type="presParOf" srcId="{CD523697-7DBD-4E85-8CA7-B7A594E3BEFE}" destId="{583A5447-CEF9-490F-A96F-549580711A64}" srcOrd="0" destOrd="0" presId="urn:microsoft.com/office/officeart/2005/8/layout/process2"/>
    <dgm:cxn modelId="{BE496278-69A9-4DC5-AA37-FDD6A838FE05}" type="presParOf" srcId="{CD523697-7DBD-4E85-8CA7-B7A594E3BEFE}" destId="{E059B555-6442-4AB6-A9FB-A5BDB00734FA}" srcOrd="1" destOrd="0" presId="urn:microsoft.com/office/officeart/2005/8/layout/process2"/>
    <dgm:cxn modelId="{45355196-9E1E-4F2E-8AE8-CD6073DA95DD}" type="presParOf" srcId="{E059B555-6442-4AB6-A9FB-A5BDB00734FA}" destId="{98231EC6-44F4-419C-AA74-23EDF19DFA9F}" srcOrd="0" destOrd="0" presId="urn:microsoft.com/office/officeart/2005/8/layout/process2"/>
    <dgm:cxn modelId="{6AD2392D-7EEB-418E-9854-5574CC3B2ED6}" type="presParOf" srcId="{CD523697-7DBD-4E85-8CA7-B7A594E3BEFE}" destId="{4E37BACC-2164-4C0E-88F6-0CADF2488EB8}" srcOrd="2" destOrd="0" presId="urn:microsoft.com/office/officeart/2005/8/layout/process2"/>
    <dgm:cxn modelId="{0BF4C248-C11F-4E64-AA0E-3F09303A9325}" type="presParOf" srcId="{CD523697-7DBD-4E85-8CA7-B7A594E3BEFE}" destId="{DF9D6AD1-6C18-4F3B-8F77-70C877914F9D}" srcOrd="3" destOrd="0" presId="urn:microsoft.com/office/officeart/2005/8/layout/process2"/>
    <dgm:cxn modelId="{BFCAF86E-593E-436C-B51D-C22C2883C264}" type="presParOf" srcId="{DF9D6AD1-6C18-4F3B-8F77-70C877914F9D}" destId="{587D6019-DB31-41C0-BF70-0C2A595C5F1D}" srcOrd="0" destOrd="0" presId="urn:microsoft.com/office/officeart/2005/8/layout/process2"/>
    <dgm:cxn modelId="{171C7A24-9444-43D3-BDE3-8614D8ADE655}" type="presParOf" srcId="{CD523697-7DBD-4E85-8CA7-B7A594E3BEFE}" destId="{D2C710CF-00D6-4424-9BA8-E1993E61992E}"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20F135-B476-438B-B1D5-ADF01AAF5062}">
      <dsp:nvSpPr>
        <dsp:cNvPr id="0" name=""/>
        <dsp:cNvSpPr/>
      </dsp:nvSpPr>
      <dsp:spPr>
        <a:xfrm>
          <a:off x="2761" y="1424781"/>
          <a:ext cx="3404432" cy="12144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sz="3100" kern="1200" dirty="0" smtClean="0"/>
            <a:t>以学生为主体自主学习的新教学方式</a:t>
          </a:r>
          <a:endParaRPr lang="zh-CN" altLang="en-US" sz="3100" kern="1200" dirty="0"/>
        </a:p>
      </dsp:txBody>
      <dsp:txXfrm>
        <a:off x="2761" y="1424781"/>
        <a:ext cx="3404432" cy="1214437"/>
      </dsp:txXfrm>
    </dsp:sp>
    <dsp:sp modelId="{4B7B972B-5022-4212-8719-A2A75C3CB52C}">
      <dsp:nvSpPr>
        <dsp:cNvPr id="0" name=""/>
        <dsp:cNvSpPr/>
      </dsp:nvSpPr>
      <dsp:spPr>
        <a:xfrm rot="18289469">
          <a:off x="3042320" y="1306803"/>
          <a:ext cx="1701296" cy="53789"/>
        </a:xfrm>
        <a:custGeom>
          <a:avLst/>
          <a:gdLst/>
          <a:ahLst/>
          <a:cxnLst/>
          <a:rect l="0" t="0" r="0" b="0"/>
          <a:pathLst>
            <a:path>
              <a:moveTo>
                <a:pt x="0" y="26894"/>
              </a:moveTo>
              <a:lnTo>
                <a:pt x="1701296" y="268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rot="18289469">
        <a:off x="3850436" y="1291166"/>
        <a:ext cx="85064" cy="85064"/>
      </dsp:txXfrm>
    </dsp:sp>
    <dsp:sp modelId="{71389720-BB22-42D8-82EB-BC40B4719C35}">
      <dsp:nvSpPr>
        <dsp:cNvPr id="0" name=""/>
        <dsp:cNvSpPr/>
      </dsp:nvSpPr>
      <dsp:spPr>
        <a:xfrm>
          <a:off x="4378743" y="28178"/>
          <a:ext cx="2428875" cy="12144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kern="1200" dirty="0" smtClean="0"/>
            <a:t>问题导向型学习法</a:t>
          </a:r>
          <a:endParaRPr lang="zh-CN" altLang="en-US" sz="3100" kern="1200" dirty="0"/>
        </a:p>
      </dsp:txBody>
      <dsp:txXfrm>
        <a:off x="4378743" y="28178"/>
        <a:ext cx="2428875" cy="1214437"/>
      </dsp:txXfrm>
    </dsp:sp>
    <dsp:sp modelId="{DD713D2D-265D-4A40-A8E6-F2B429190054}">
      <dsp:nvSpPr>
        <dsp:cNvPr id="0" name=""/>
        <dsp:cNvSpPr/>
      </dsp:nvSpPr>
      <dsp:spPr>
        <a:xfrm>
          <a:off x="3407193" y="2005105"/>
          <a:ext cx="971549" cy="53789"/>
        </a:xfrm>
        <a:custGeom>
          <a:avLst/>
          <a:gdLst/>
          <a:ahLst/>
          <a:cxnLst/>
          <a:rect l="0" t="0" r="0" b="0"/>
          <a:pathLst>
            <a:path>
              <a:moveTo>
                <a:pt x="0" y="26894"/>
              </a:moveTo>
              <a:lnTo>
                <a:pt x="971549" y="268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68680" y="2007711"/>
        <a:ext cx="48577" cy="48577"/>
      </dsp:txXfrm>
    </dsp:sp>
    <dsp:sp modelId="{A79D4669-46F8-4521-864B-1FEC9B6DAD46}">
      <dsp:nvSpPr>
        <dsp:cNvPr id="0" name=""/>
        <dsp:cNvSpPr/>
      </dsp:nvSpPr>
      <dsp:spPr>
        <a:xfrm>
          <a:off x="4378743" y="1424781"/>
          <a:ext cx="2428875" cy="12144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kern="1200" dirty="0" smtClean="0"/>
            <a:t>案例教学法</a:t>
          </a:r>
          <a:endParaRPr lang="zh-CN" altLang="en-US" sz="3100" kern="1200" dirty="0"/>
        </a:p>
      </dsp:txBody>
      <dsp:txXfrm>
        <a:off x="4378743" y="1424781"/>
        <a:ext cx="2428875" cy="1214437"/>
      </dsp:txXfrm>
    </dsp:sp>
    <dsp:sp modelId="{4D719614-B0CF-4748-BBCF-A9BB06885ACC}">
      <dsp:nvSpPr>
        <dsp:cNvPr id="0" name=""/>
        <dsp:cNvSpPr/>
      </dsp:nvSpPr>
      <dsp:spPr>
        <a:xfrm rot="3310531">
          <a:off x="3042320" y="2703407"/>
          <a:ext cx="1701296" cy="53789"/>
        </a:xfrm>
        <a:custGeom>
          <a:avLst/>
          <a:gdLst/>
          <a:ahLst/>
          <a:cxnLst/>
          <a:rect l="0" t="0" r="0" b="0"/>
          <a:pathLst>
            <a:path>
              <a:moveTo>
                <a:pt x="0" y="26894"/>
              </a:moveTo>
              <a:lnTo>
                <a:pt x="1701296" y="268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rot="3310531">
        <a:off x="3850436" y="2687769"/>
        <a:ext cx="85064" cy="85064"/>
      </dsp:txXfrm>
    </dsp:sp>
    <dsp:sp modelId="{A442ECE6-C052-4819-88C3-83A674DC9CA2}">
      <dsp:nvSpPr>
        <dsp:cNvPr id="0" name=""/>
        <dsp:cNvSpPr/>
      </dsp:nvSpPr>
      <dsp:spPr>
        <a:xfrm>
          <a:off x="4378743" y="2821384"/>
          <a:ext cx="2428875" cy="12144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kern="1200" dirty="0" smtClean="0"/>
            <a:t>项目教学法</a:t>
          </a:r>
          <a:endParaRPr lang="zh-CN" altLang="en-US" sz="3100" kern="1200" dirty="0"/>
        </a:p>
      </dsp:txBody>
      <dsp:txXfrm>
        <a:off x="4378743" y="2821384"/>
        <a:ext cx="2428875" cy="121443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4228759-F87F-49F2-B942-FD6FF58BD05F}">
      <dsp:nvSpPr>
        <dsp:cNvPr id="0" name=""/>
        <dsp:cNvSpPr/>
      </dsp:nvSpPr>
      <dsp:spPr>
        <a:xfrm>
          <a:off x="261479" y="71433"/>
          <a:ext cx="7183749"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t>首先，项目在每个阶段以小问题和子任务方式进行发散式的引导。</a:t>
          </a:r>
          <a:r>
            <a:rPr lang="zh-CN" sz="2000" kern="1200" dirty="0" smtClean="0"/>
            <a:t>完整实践和体验到一个项目所拥有的从项目伊始到项目验收的整个周期</a:t>
          </a:r>
          <a:endParaRPr lang="zh-CN" altLang="en-US" sz="2000" kern="1200" dirty="0"/>
        </a:p>
      </dsp:txBody>
      <dsp:txXfrm>
        <a:off x="261479" y="71433"/>
        <a:ext cx="5760769" cy="1357788"/>
      </dsp:txXfrm>
    </dsp:sp>
    <dsp:sp modelId="{84FCB3E0-18EF-40C8-B07B-7FF20389C4FB}">
      <dsp:nvSpPr>
        <dsp:cNvPr id="0" name=""/>
        <dsp:cNvSpPr/>
      </dsp:nvSpPr>
      <dsp:spPr>
        <a:xfrm>
          <a:off x="714382" y="1584087"/>
          <a:ext cx="6895129"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t>其次，以项目形式来组织一个案例将其交给学生进行实践</a:t>
          </a:r>
          <a:r>
            <a:rPr lang="zh-CN" sz="2000" kern="1200" dirty="0" smtClean="0"/>
            <a:t>真正亲身体验过案例的真实开发过程后再来进行讲解和学习</a:t>
          </a:r>
          <a:endParaRPr lang="zh-CN" altLang="en-US" sz="2000" kern="1200" dirty="0"/>
        </a:p>
      </dsp:txBody>
      <dsp:txXfrm>
        <a:off x="714382" y="1584087"/>
        <a:ext cx="5416793" cy="1357788"/>
      </dsp:txXfrm>
    </dsp:sp>
    <dsp:sp modelId="{2BFCCD45-69F8-4B77-90A3-1E790798847D}">
      <dsp:nvSpPr>
        <dsp:cNvPr id="0" name=""/>
        <dsp:cNvSpPr/>
      </dsp:nvSpPr>
      <dsp:spPr>
        <a:xfrm>
          <a:off x="1357309" y="3168174"/>
          <a:ext cx="6843714"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t>最后，将真实的案例组织成项目。学生可以</a:t>
          </a:r>
          <a:r>
            <a:rPr lang="zh-CN" sz="2000" kern="1200" dirty="0" smtClean="0"/>
            <a:t>在学习系统中寻找由其他软件开发方法所设计的案例来进行自主的学习，提高了自主学习能力</a:t>
          </a:r>
          <a:endParaRPr lang="zh-CN" altLang="en-US" sz="2000" kern="1200" dirty="0"/>
        </a:p>
      </dsp:txBody>
      <dsp:txXfrm>
        <a:off x="1357309" y="3168174"/>
        <a:ext cx="5376402" cy="1357788"/>
      </dsp:txXfrm>
    </dsp:sp>
    <dsp:sp modelId="{33529066-48AA-4FAC-856A-B8EACBA44B74}">
      <dsp:nvSpPr>
        <dsp:cNvPr id="0" name=""/>
        <dsp:cNvSpPr/>
      </dsp:nvSpPr>
      <dsp:spPr>
        <a:xfrm>
          <a:off x="6159744"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159744" y="1029656"/>
        <a:ext cx="882562" cy="882562"/>
      </dsp:txXfrm>
    </dsp:sp>
    <dsp:sp modelId="{277E2A87-2538-4769-8DD7-635605E77E30}">
      <dsp:nvSpPr>
        <dsp:cNvPr id="0" name=""/>
        <dsp:cNvSpPr/>
      </dsp:nvSpPr>
      <dsp:spPr>
        <a:xfrm>
          <a:off x="6776964"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776964" y="2604691"/>
        <a:ext cx="882562" cy="88256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BE32D5-AD18-4256-84A4-2DF62546C7C9}">
      <dsp:nvSpPr>
        <dsp:cNvPr id="0" name=""/>
        <dsp:cNvSpPr/>
      </dsp:nvSpPr>
      <dsp:spPr>
        <a:xfrm>
          <a:off x="175028" y="2168852"/>
          <a:ext cx="1289650" cy="644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系统</a:t>
          </a:r>
          <a:endParaRPr lang="zh-CN" altLang="en-US" sz="2000" kern="1200" dirty="0"/>
        </a:p>
      </dsp:txBody>
      <dsp:txXfrm>
        <a:off x="175028" y="2168852"/>
        <a:ext cx="1289650" cy="644825"/>
      </dsp:txXfrm>
    </dsp:sp>
    <dsp:sp modelId="{89F25B41-BCC4-49D8-8105-0DF446A0986A}">
      <dsp:nvSpPr>
        <dsp:cNvPr id="0" name=""/>
        <dsp:cNvSpPr/>
      </dsp:nvSpPr>
      <dsp:spPr>
        <a:xfrm rot="18279961">
          <a:off x="897413" y="1397896"/>
          <a:ext cx="2631055" cy="22741"/>
        </a:xfrm>
        <a:custGeom>
          <a:avLst/>
          <a:gdLst/>
          <a:ahLst/>
          <a:cxnLst/>
          <a:rect l="0" t="0" r="0" b="0"/>
          <a:pathLst>
            <a:path>
              <a:moveTo>
                <a:pt x="0" y="11370"/>
              </a:moveTo>
              <a:lnTo>
                <a:pt x="2631055"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8279961">
        <a:off x="2147164" y="1343490"/>
        <a:ext cx="131552" cy="131552"/>
      </dsp:txXfrm>
    </dsp:sp>
    <dsp:sp modelId="{7F2F84E5-E996-4DB9-9264-C200C9191BDA}">
      <dsp:nvSpPr>
        <dsp:cNvPr id="0" name=""/>
        <dsp:cNvSpPr/>
      </dsp:nvSpPr>
      <dsp:spPr>
        <a:xfrm>
          <a:off x="2961202" y="4857"/>
          <a:ext cx="2717319" cy="644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注册登录模块</a:t>
          </a:r>
          <a:endParaRPr lang="zh-CN" altLang="en-US" sz="2000" kern="1200" dirty="0"/>
        </a:p>
      </dsp:txBody>
      <dsp:txXfrm>
        <a:off x="2961202" y="4857"/>
        <a:ext cx="2717319" cy="644825"/>
      </dsp:txXfrm>
    </dsp:sp>
    <dsp:sp modelId="{26F31827-25F3-480B-B893-7DBBDE858DAA}">
      <dsp:nvSpPr>
        <dsp:cNvPr id="0" name=""/>
        <dsp:cNvSpPr/>
      </dsp:nvSpPr>
      <dsp:spPr>
        <a:xfrm rot="19837154">
          <a:off x="1353097" y="2054277"/>
          <a:ext cx="1735047" cy="22741"/>
        </a:xfrm>
        <a:custGeom>
          <a:avLst/>
          <a:gdLst/>
          <a:ahLst/>
          <a:cxnLst/>
          <a:rect l="0" t="0" r="0" b="0"/>
          <a:pathLst>
            <a:path>
              <a:moveTo>
                <a:pt x="0" y="11370"/>
              </a:moveTo>
              <a:lnTo>
                <a:pt x="1735047"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9837154">
        <a:off x="2177244" y="2022271"/>
        <a:ext cx="86752" cy="86752"/>
      </dsp:txXfrm>
    </dsp:sp>
    <dsp:sp modelId="{1C35E364-BC04-4A4B-9D7A-DDFCB8FD02AE}">
      <dsp:nvSpPr>
        <dsp:cNvPr id="0" name=""/>
        <dsp:cNvSpPr/>
      </dsp:nvSpPr>
      <dsp:spPr>
        <a:xfrm>
          <a:off x="2976562" y="1317618"/>
          <a:ext cx="2716996" cy="644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即时通讯模块</a:t>
          </a:r>
          <a:endParaRPr lang="zh-CN" altLang="en-US" sz="2000" kern="1200" dirty="0"/>
        </a:p>
      </dsp:txBody>
      <dsp:txXfrm>
        <a:off x="2976562" y="1317618"/>
        <a:ext cx="2716996" cy="644825"/>
      </dsp:txXfrm>
    </dsp:sp>
    <dsp:sp modelId="{C135E973-9CA2-4D77-9AA1-C66E047B19E5}">
      <dsp:nvSpPr>
        <dsp:cNvPr id="0" name=""/>
        <dsp:cNvSpPr/>
      </dsp:nvSpPr>
      <dsp:spPr>
        <a:xfrm rot="2128760">
          <a:off x="1292316" y="3018690"/>
          <a:ext cx="1856609" cy="22741"/>
        </a:xfrm>
        <a:custGeom>
          <a:avLst/>
          <a:gdLst/>
          <a:ahLst/>
          <a:cxnLst/>
          <a:rect l="0" t="0" r="0" b="0"/>
          <a:pathLst>
            <a:path>
              <a:moveTo>
                <a:pt x="0" y="11370"/>
              </a:moveTo>
              <a:lnTo>
                <a:pt x="1856609"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2128760">
        <a:off x="2174205" y="2983646"/>
        <a:ext cx="92830" cy="92830"/>
      </dsp:txXfrm>
    </dsp:sp>
    <dsp:sp modelId="{3E8B02A1-2E81-421D-B156-1BD74EFF3D48}">
      <dsp:nvSpPr>
        <dsp:cNvPr id="0" name=""/>
        <dsp:cNvSpPr/>
      </dsp:nvSpPr>
      <dsp:spPr>
        <a:xfrm>
          <a:off x="2976562" y="3246445"/>
          <a:ext cx="2717319" cy="644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PBCO</a:t>
          </a:r>
          <a:r>
            <a:rPr lang="zh-CN" sz="2000" kern="1200" dirty="0" smtClean="0"/>
            <a:t>解析模块</a:t>
          </a:r>
          <a:endParaRPr lang="zh-CN" altLang="en-US" sz="2000" kern="1200" dirty="0"/>
        </a:p>
      </dsp:txBody>
      <dsp:txXfrm>
        <a:off x="2976562" y="3246445"/>
        <a:ext cx="2717319" cy="644825"/>
      </dsp:txXfrm>
    </dsp:sp>
    <dsp:sp modelId="{53CAF30C-128B-4B9C-96FA-C768E102FB7F}">
      <dsp:nvSpPr>
        <dsp:cNvPr id="0" name=""/>
        <dsp:cNvSpPr/>
      </dsp:nvSpPr>
      <dsp:spPr>
        <a:xfrm rot="2921599">
          <a:off x="1075409" y="3340161"/>
          <a:ext cx="2290422" cy="22741"/>
        </a:xfrm>
        <a:custGeom>
          <a:avLst/>
          <a:gdLst/>
          <a:ahLst/>
          <a:cxnLst/>
          <a:rect l="0" t="0" r="0" b="0"/>
          <a:pathLst>
            <a:path>
              <a:moveTo>
                <a:pt x="0" y="11370"/>
              </a:moveTo>
              <a:lnTo>
                <a:pt x="2290422"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2921599">
        <a:off x="2163360" y="3294271"/>
        <a:ext cx="114521" cy="114521"/>
      </dsp:txXfrm>
    </dsp:sp>
    <dsp:sp modelId="{E9DCAE3A-5EA4-4B2F-97F2-501533E1570F}">
      <dsp:nvSpPr>
        <dsp:cNvPr id="0" name=""/>
        <dsp:cNvSpPr/>
      </dsp:nvSpPr>
      <dsp:spPr>
        <a:xfrm>
          <a:off x="2976562" y="3889387"/>
          <a:ext cx="2711967" cy="644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altLang="zh-CN" sz="3900" kern="1200" dirty="0" smtClean="0"/>
            <a:t>……</a:t>
          </a:r>
          <a:endParaRPr lang="zh-CN" altLang="en-US" sz="3900" kern="1200" dirty="0"/>
        </a:p>
      </dsp:txBody>
      <dsp:txXfrm>
        <a:off x="2976562" y="3889387"/>
        <a:ext cx="2711967" cy="644825"/>
      </dsp:txXfrm>
    </dsp:sp>
    <dsp:sp modelId="{4BDC50EE-2EE3-4234-858A-B9672A911E91}">
      <dsp:nvSpPr>
        <dsp:cNvPr id="0" name=""/>
        <dsp:cNvSpPr/>
      </dsp:nvSpPr>
      <dsp:spPr>
        <a:xfrm rot="962364">
          <a:off x="1434060" y="2697219"/>
          <a:ext cx="1573121" cy="22741"/>
        </a:xfrm>
        <a:custGeom>
          <a:avLst/>
          <a:gdLst/>
          <a:ahLst/>
          <a:cxnLst/>
          <a:rect l="0" t="0" r="0" b="0"/>
          <a:pathLst>
            <a:path>
              <a:moveTo>
                <a:pt x="0" y="11370"/>
              </a:moveTo>
              <a:lnTo>
                <a:pt x="1573121"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962364">
        <a:off x="2181292" y="2669262"/>
        <a:ext cx="78656" cy="78656"/>
      </dsp:txXfrm>
    </dsp:sp>
    <dsp:sp modelId="{7B96A238-17EF-4727-B81F-D59AFF59102E}">
      <dsp:nvSpPr>
        <dsp:cNvPr id="0" name=""/>
        <dsp:cNvSpPr/>
      </dsp:nvSpPr>
      <dsp:spPr>
        <a:xfrm>
          <a:off x="2976562" y="2603503"/>
          <a:ext cx="2693164" cy="644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案例运行模块</a:t>
          </a:r>
        </a:p>
      </dsp:txBody>
      <dsp:txXfrm>
        <a:off x="2976562" y="2603503"/>
        <a:ext cx="2693164" cy="644825"/>
      </dsp:txXfrm>
    </dsp:sp>
    <dsp:sp modelId="{A0E19572-92EB-402F-959F-6FB2235F275C}">
      <dsp:nvSpPr>
        <dsp:cNvPr id="0" name=""/>
        <dsp:cNvSpPr/>
      </dsp:nvSpPr>
      <dsp:spPr>
        <a:xfrm rot="21129346">
          <a:off x="1457539" y="2375748"/>
          <a:ext cx="1526163" cy="22741"/>
        </a:xfrm>
        <a:custGeom>
          <a:avLst/>
          <a:gdLst/>
          <a:ahLst/>
          <a:cxnLst/>
          <a:rect l="0" t="0" r="0" b="0"/>
          <a:pathLst>
            <a:path>
              <a:moveTo>
                <a:pt x="0" y="11370"/>
              </a:moveTo>
              <a:lnTo>
                <a:pt x="152616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21129346">
        <a:off x="2182466" y="2348964"/>
        <a:ext cx="76308" cy="76308"/>
      </dsp:txXfrm>
    </dsp:sp>
    <dsp:sp modelId="{24FA0676-2438-47C4-A638-7DFDB6215463}">
      <dsp:nvSpPr>
        <dsp:cNvPr id="0" name=""/>
        <dsp:cNvSpPr/>
      </dsp:nvSpPr>
      <dsp:spPr>
        <a:xfrm>
          <a:off x="2976562" y="1960560"/>
          <a:ext cx="2711967" cy="644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甘特图显示模块</a:t>
          </a:r>
          <a:endParaRPr lang="zh-CN" altLang="en-US" sz="2000" kern="1200" dirty="0"/>
        </a:p>
      </dsp:txBody>
      <dsp:txXfrm>
        <a:off x="2976562" y="1960560"/>
        <a:ext cx="2711967" cy="644825"/>
      </dsp:txXfrm>
    </dsp:sp>
    <dsp:sp modelId="{CD4D4C4A-CA0D-4875-AC72-175C0D15A543}">
      <dsp:nvSpPr>
        <dsp:cNvPr id="0" name=""/>
        <dsp:cNvSpPr/>
      </dsp:nvSpPr>
      <dsp:spPr>
        <a:xfrm rot="18920249">
          <a:off x="1157800" y="1732805"/>
          <a:ext cx="2125641" cy="22741"/>
        </a:xfrm>
        <a:custGeom>
          <a:avLst/>
          <a:gdLst/>
          <a:ahLst/>
          <a:cxnLst/>
          <a:rect l="0" t="0" r="0" b="0"/>
          <a:pathLst>
            <a:path>
              <a:moveTo>
                <a:pt x="0" y="11370"/>
              </a:moveTo>
              <a:lnTo>
                <a:pt x="2125641"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8920249">
        <a:off x="2167479" y="1691035"/>
        <a:ext cx="106282" cy="106282"/>
      </dsp:txXfrm>
    </dsp:sp>
    <dsp:sp modelId="{CF5CDDBA-DE87-4141-998B-6C12FEF2E558}">
      <dsp:nvSpPr>
        <dsp:cNvPr id="0" name=""/>
        <dsp:cNvSpPr/>
      </dsp:nvSpPr>
      <dsp:spPr>
        <a:xfrm>
          <a:off x="2976562" y="674675"/>
          <a:ext cx="2711967" cy="644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留言板模块</a:t>
          </a:r>
          <a:endParaRPr lang="zh-CN" altLang="en-US" sz="2000" kern="1200" dirty="0"/>
        </a:p>
      </dsp:txBody>
      <dsp:txXfrm>
        <a:off x="2976562" y="674675"/>
        <a:ext cx="2711967" cy="64482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46F2D6-251C-4861-B8E6-54FD2CF49CCA}">
      <dsp:nvSpPr>
        <dsp:cNvPr id="0" name=""/>
        <dsp:cNvSpPr/>
      </dsp:nvSpPr>
      <dsp:spPr>
        <a:xfrm>
          <a:off x="0" y="0"/>
          <a:ext cx="8229600" cy="6082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sz="2400" kern="1200" dirty="0" smtClean="0"/>
            <a:t>教师教学</a:t>
          </a:r>
          <a:endParaRPr lang="zh-CN" altLang="en-US" sz="2400" kern="1200" dirty="0"/>
        </a:p>
      </dsp:txBody>
      <dsp:txXfrm>
        <a:off x="0" y="0"/>
        <a:ext cx="8229600" cy="608222"/>
      </dsp:txXfrm>
    </dsp:sp>
    <dsp:sp modelId="{706F2884-2A31-487F-BFA8-F03A25448DC6}">
      <dsp:nvSpPr>
        <dsp:cNvPr id="0" name=""/>
        <dsp:cNvSpPr/>
      </dsp:nvSpPr>
      <dsp:spPr>
        <a:xfrm>
          <a:off x="0" y="637344"/>
          <a:ext cx="8229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t>教师可以在系统案例中进行教学讲解。</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教师可以给正在案例中进行实践的同学以指导性的意见。</a:t>
          </a:r>
          <a:endParaRPr lang="zh-CN" altLang="en-US" sz="2000" kern="1200" dirty="0"/>
        </a:p>
      </dsp:txBody>
      <dsp:txXfrm>
        <a:off x="0" y="637344"/>
        <a:ext cx="8229600" cy="828000"/>
      </dsp:txXfrm>
    </dsp:sp>
    <dsp:sp modelId="{C09099AF-F512-4D34-97E4-FCD3570E30C0}">
      <dsp:nvSpPr>
        <dsp:cNvPr id="0" name=""/>
        <dsp:cNvSpPr/>
      </dsp:nvSpPr>
      <dsp:spPr>
        <a:xfrm>
          <a:off x="0" y="1314770"/>
          <a:ext cx="8229600" cy="6002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学生实践</a:t>
          </a:r>
          <a:endParaRPr lang="zh-CN" altLang="en-US" sz="2400" kern="1200" dirty="0"/>
        </a:p>
      </dsp:txBody>
      <dsp:txXfrm>
        <a:off x="0" y="1314770"/>
        <a:ext cx="8229600" cy="600210"/>
      </dsp:txXfrm>
    </dsp:sp>
    <dsp:sp modelId="{B7BE0244-CBA4-4250-8018-50CDFF1F7E7E}">
      <dsp:nvSpPr>
        <dsp:cNvPr id="0" name=""/>
        <dsp:cNvSpPr/>
      </dsp:nvSpPr>
      <dsp:spPr>
        <a:xfrm>
          <a:off x="0" y="1945163"/>
          <a:ext cx="8229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sz="2000" kern="1200" dirty="0" smtClean="0"/>
            <a:t>学生能够在项目中选择一个角色进行扮演，如</a:t>
          </a:r>
          <a:r>
            <a:rPr lang="en-US" sz="2000" kern="1200" dirty="0" smtClean="0"/>
            <a:t>PM</a:t>
          </a:r>
          <a:r>
            <a:rPr lang="zh-CN" sz="2000" kern="1200" dirty="0" smtClean="0"/>
            <a:t>，需求分析员等等</a:t>
          </a:r>
          <a:r>
            <a:rPr lang="zh-CN" altLang="en-US" sz="2000" kern="1200" dirty="0" smtClean="0"/>
            <a:t>。</a:t>
          </a:r>
          <a:endParaRPr lang="zh-CN" altLang="en-US" sz="2000" kern="1200" dirty="0"/>
        </a:p>
      </dsp:txBody>
      <dsp:txXfrm>
        <a:off x="0" y="1945163"/>
        <a:ext cx="8229600" cy="828000"/>
      </dsp:txXfrm>
    </dsp:sp>
    <dsp:sp modelId="{142284AA-ADEB-42AE-A300-8C320C6B9251}">
      <dsp:nvSpPr>
        <dsp:cNvPr id="0" name=""/>
        <dsp:cNvSpPr/>
      </dsp:nvSpPr>
      <dsp:spPr>
        <a:xfrm>
          <a:off x="0" y="2682363"/>
          <a:ext cx="8229600" cy="6002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其他项目特征</a:t>
          </a:r>
          <a:endParaRPr lang="zh-CN" altLang="en-US" sz="2400" kern="1200" dirty="0"/>
        </a:p>
      </dsp:txBody>
      <dsp:txXfrm>
        <a:off x="0" y="2682363"/>
        <a:ext cx="8229600" cy="600210"/>
      </dsp:txXfrm>
    </dsp:sp>
    <dsp:sp modelId="{E05D4E37-2605-48DC-8AB1-24629270C80F}">
      <dsp:nvSpPr>
        <dsp:cNvPr id="0" name=""/>
        <dsp:cNvSpPr/>
      </dsp:nvSpPr>
      <dsp:spPr>
        <a:xfrm>
          <a:off x="0" y="3360444"/>
          <a:ext cx="8229600" cy="131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sz="1900" kern="1200" dirty="0" smtClean="0"/>
            <a:t>以项目的形式来构造整个案例</a:t>
          </a:r>
          <a:r>
            <a:rPr lang="zh-CN" altLang="en-US" sz="1900" kern="1200" dirty="0" smtClean="0"/>
            <a:t>。</a:t>
          </a:r>
          <a:endParaRPr lang="zh-CN" altLang="en-US" sz="1900" kern="1200" dirty="0"/>
        </a:p>
        <a:p>
          <a:pPr marL="171450" lvl="1" indent="-171450" algn="l" defTabSz="844550">
            <a:lnSpc>
              <a:spcPct val="90000"/>
            </a:lnSpc>
            <a:spcBef>
              <a:spcPct val="0"/>
            </a:spcBef>
            <a:spcAft>
              <a:spcPct val="20000"/>
            </a:spcAft>
            <a:buChar char="••"/>
          </a:pPr>
          <a:r>
            <a:rPr lang="zh-CN" sz="1900" kern="1200" dirty="0" smtClean="0"/>
            <a:t>未参与的角色将有计算机按照原始的案例自动扮演。</a:t>
          </a:r>
          <a:endParaRPr lang="zh-CN" altLang="en-US" sz="1900" kern="1200" dirty="0"/>
        </a:p>
        <a:p>
          <a:pPr marL="171450" lvl="1" indent="-171450" algn="l" defTabSz="844550">
            <a:lnSpc>
              <a:spcPct val="90000"/>
            </a:lnSpc>
            <a:spcBef>
              <a:spcPct val="0"/>
            </a:spcBef>
            <a:spcAft>
              <a:spcPct val="20000"/>
            </a:spcAft>
            <a:buChar char="••"/>
          </a:pPr>
          <a:r>
            <a:rPr lang="zh-CN" sz="1900" kern="1200" dirty="0" smtClean="0"/>
            <a:t>本系统中提供软件工程开发过程中所用到的各种工具</a:t>
          </a:r>
          <a:r>
            <a:rPr lang="zh-CN" altLang="en-US" sz="1900" kern="1200" dirty="0" smtClean="0"/>
            <a:t>，</a:t>
          </a:r>
          <a:r>
            <a:rPr lang="zh-CN" sz="1900" kern="1200" dirty="0" smtClean="0"/>
            <a:t>使得学生能够提早熟悉这种团队协作和分工的环境</a:t>
          </a:r>
          <a:endParaRPr lang="zh-CN" altLang="en-US" sz="1900" kern="1200" dirty="0"/>
        </a:p>
      </dsp:txBody>
      <dsp:txXfrm>
        <a:off x="0" y="3360444"/>
        <a:ext cx="8229600" cy="131935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F7C938-CC89-4D22-A504-8139AE31A866}">
      <dsp:nvSpPr>
        <dsp:cNvPr id="0" name=""/>
        <dsp:cNvSpPr/>
      </dsp:nvSpPr>
      <dsp:spPr>
        <a:xfrm>
          <a:off x="59793" y="1416843"/>
          <a:ext cx="3269752" cy="1230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smtClean="0"/>
            <a:t>可申请的角色</a:t>
          </a:r>
          <a:endParaRPr lang="zh-CN" altLang="en-US" sz="3600" kern="1200" dirty="0"/>
        </a:p>
      </dsp:txBody>
      <dsp:txXfrm>
        <a:off x="59793" y="1416843"/>
        <a:ext cx="3269752" cy="1230312"/>
      </dsp:txXfrm>
    </dsp:sp>
    <dsp:sp modelId="{E8239E9C-CA01-41FF-B8EC-410F47D91CF8}">
      <dsp:nvSpPr>
        <dsp:cNvPr id="0" name=""/>
        <dsp:cNvSpPr/>
      </dsp:nvSpPr>
      <dsp:spPr>
        <a:xfrm rot="18289469">
          <a:off x="2959902" y="1297324"/>
          <a:ext cx="1723535" cy="54492"/>
        </a:xfrm>
        <a:custGeom>
          <a:avLst/>
          <a:gdLst/>
          <a:ahLst/>
          <a:cxnLst/>
          <a:rect l="0" t="0" r="0" b="0"/>
          <a:pathLst>
            <a:path>
              <a:moveTo>
                <a:pt x="0" y="27246"/>
              </a:moveTo>
              <a:lnTo>
                <a:pt x="1723535"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18289469">
        <a:off x="3778582" y="1281481"/>
        <a:ext cx="86176" cy="86176"/>
      </dsp:txXfrm>
    </dsp:sp>
    <dsp:sp modelId="{10810128-5AC1-401F-95FD-BC6D7EC17829}">
      <dsp:nvSpPr>
        <dsp:cNvPr id="0" name=""/>
        <dsp:cNvSpPr/>
      </dsp:nvSpPr>
      <dsp:spPr>
        <a:xfrm>
          <a:off x="4313795" y="1984"/>
          <a:ext cx="2460625" cy="1230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altLang="zh-CN" sz="3600" kern="1200" dirty="0" smtClean="0"/>
            <a:t>PM</a:t>
          </a:r>
          <a:endParaRPr lang="zh-CN" altLang="en-US" sz="3600" kern="1200" dirty="0"/>
        </a:p>
      </dsp:txBody>
      <dsp:txXfrm>
        <a:off x="4313795" y="1984"/>
        <a:ext cx="2460625" cy="1230312"/>
      </dsp:txXfrm>
    </dsp:sp>
    <dsp:sp modelId="{C5055204-CBA4-467A-B5A6-C8B10CCBE211}">
      <dsp:nvSpPr>
        <dsp:cNvPr id="0" name=""/>
        <dsp:cNvSpPr/>
      </dsp:nvSpPr>
      <dsp:spPr>
        <a:xfrm>
          <a:off x="3329545" y="2004753"/>
          <a:ext cx="984250" cy="54492"/>
        </a:xfrm>
        <a:custGeom>
          <a:avLst/>
          <a:gdLst/>
          <a:ahLst/>
          <a:cxnLst/>
          <a:rect l="0" t="0" r="0" b="0"/>
          <a:pathLst>
            <a:path>
              <a:moveTo>
                <a:pt x="0" y="27246"/>
              </a:moveTo>
              <a:lnTo>
                <a:pt x="98425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3797064" y="2007393"/>
        <a:ext cx="49212" cy="49212"/>
      </dsp:txXfrm>
    </dsp:sp>
    <dsp:sp modelId="{156B711C-70C0-4A1B-8806-3B680E368F5D}">
      <dsp:nvSpPr>
        <dsp:cNvPr id="0" name=""/>
        <dsp:cNvSpPr/>
      </dsp:nvSpPr>
      <dsp:spPr>
        <a:xfrm>
          <a:off x="4313795" y="1416843"/>
          <a:ext cx="2460625" cy="1230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smtClean="0"/>
            <a:t>案例角色一（如</a:t>
          </a:r>
          <a:r>
            <a:rPr lang="en-US" altLang="zh-CN" sz="3600" kern="1200" dirty="0" smtClean="0"/>
            <a:t>Dev)</a:t>
          </a:r>
          <a:endParaRPr lang="zh-CN" altLang="en-US" sz="3600" kern="1200" dirty="0"/>
        </a:p>
      </dsp:txBody>
      <dsp:txXfrm>
        <a:off x="4313795" y="1416843"/>
        <a:ext cx="2460625" cy="1230312"/>
      </dsp:txXfrm>
    </dsp:sp>
    <dsp:sp modelId="{5B69DD66-8647-4DEA-9E6A-430838D3D0C2}">
      <dsp:nvSpPr>
        <dsp:cNvPr id="0" name=""/>
        <dsp:cNvSpPr/>
      </dsp:nvSpPr>
      <dsp:spPr>
        <a:xfrm rot="3310531">
          <a:off x="2959902" y="2712183"/>
          <a:ext cx="1723535" cy="54492"/>
        </a:xfrm>
        <a:custGeom>
          <a:avLst/>
          <a:gdLst/>
          <a:ahLst/>
          <a:cxnLst/>
          <a:rect l="0" t="0" r="0" b="0"/>
          <a:pathLst>
            <a:path>
              <a:moveTo>
                <a:pt x="0" y="27246"/>
              </a:moveTo>
              <a:lnTo>
                <a:pt x="1723535"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3310531">
        <a:off x="3778582" y="2696341"/>
        <a:ext cx="86176" cy="86176"/>
      </dsp:txXfrm>
    </dsp:sp>
    <dsp:sp modelId="{BEEAB262-9698-4055-A1E9-1B6A57E9BEB3}">
      <dsp:nvSpPr>
        <dsp:cNvPr id="0" name=""/>
        <dsp:cNvSpPr/>
      </dsp:nvSpPr>
      <dsp:spPr>
        <a:xfrm>
          <a:off x="4313795" y="2831703"/>
          <a:ext cx="2460625" cy="1230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smtClean="0"/>
            <a:t>案例角色二（如</a:t>
          </a:r>
          <a:r>
            <a:rPr lang="en-US" altLang="zh-CN" sz="3600" kern="1200" dirty="0" smtClean="0"/>
            <a:t>QA</a:t>
          </a:r>
          <a:r>
            <a:rPr lang="zh-CN" altLang="en-US" sz="3600" kern="1200" dirty="0" smtClean="0"/>
            <a:t>）</a:t>
          </a:r>
          <a:endParaRPr lang="zh-CN" altLang="en-US" sz="3600" kern="1200" dirty="0"/>
        </a:p>
      </dsp:txBody>
      <dsp:txXfrm>
        <a:off x="4313795" y="2831703"/>
        <a:ext cx="2460625" cy="1230312"/>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3A5447-CEF9-490F-A96F-549580711A64}">
      <dsp:nvSpPr>
        <dsp:cNvPr id="0" name=""/>
        <dsp:cNvSpPr/>
      </dsp:nvSpPr>
      <dsp:spPr>
        <a:xfrm>
          <a:off x="523833" y="0"/>
          <a:ext cx="5048332" cy="1016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t>首先根据项目的基本属性和特征定义了</a:t>
          </a:r>
          <a:r>
            <a:rPr lang="en-US" sz="1800" kern="1200" dirty="0" smtClean="0"/>
            <a:t>XML Schema</a:t>
          </a:r>
          <a:endParaRPr lang="zh-CN" altLang="en-US" sz="1800" kern="1200" dirty="0"/>
        </a:p>
      </dsp:txBody>
      <dsp:txXfrm>
        <a:off x="523833" y="0"/>
        <a:ext cx="5048332" cy="1016000"/>
      </dsp:txXfrm>
    </dsp:sp>
    <dsp:sp modelId="{E059B555-6442-4AB6-A9FB-A5BDB00734FA}">
      <dsp:nvSpPr>
        <dsp:cNvPr id="0" name=""/>
        <dsp:cNvSpPr/>
      </dsp:nvSpPr>
      <dsp:spPr>
        <a:xfrm rot="5400000">
          <a:off x="2857500" y="1041399"/>
          <a:ext cx="380999"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2857500" y="1041399"/>
        <a:ext cx="380999" cy="457200"/>
      </dsp:txXfrm>
    </dsp:sp>
    <dsp:sp modelId="{4E37BACC-2164-4C0E-88F6-0CADF2488EB8}">
      <dsp:nvSpPr>
        <dsp:cNvPr id="0" name=""/>
        <dsp:cNvSpPr/>
      </dsp:nvSpPr>
      <dsp:spPr>
        <a:xfrm>
          <a:off x="452390" y="1523999"/>
          <a:ext cx="5191218" cy="1016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t>再根据该</a:t>
          </a:r>
          <a:r>
            <a:rPr lang="en-US" sz="1800" kern="1200" dirty="0" smtClean="0"/>
            <a:t>XML Schema</a:t>
          </a:r>
          <a:r>
            <a:rPr lang="zh-CN" sz="1800" kern="1200" dirty="0" smtClean="0"/>
            <a:t>的约束条件定义和描述一个具体的项目化的案例</a:t>
          </a:r>
          <a:endParaRPr lang="zh-CN" altLang="en-US" sz="1800" kern="1200" dirty="0"/>
        </a:p>
      </dsp:txBody>
      <dsp:txXfrm>
        <a:off x="452390" y="1523999"/>
        <a:ext cx="5191218" cy="1016000"/>
      </dsp:txXfrm>
    </dsp:sp>
    <dsp:sp modelId="{DF9D6AD1-6C18-4F3B-8F77-70C877914F9D}">
      <dsp:nvSpPr>
        <dsp:cNvPr id="0" name=""/>
        <dsp:cNvSpPr/>
      </dsp:nvSpPr>
      <dsp:spPr>
        <a:xfrm rot="5400000">
          <a:off x="2857500" y="2565399"/>
          <a:ext cx="381000"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2857500" y="2565399"/>
        <a:ext cx="381000" cy="457200"/>
      </dsp:txXfrm>
    </dsp:sp>
    <dsp:sp modelId="{D2C710CF-00D6-4424-9BA8-E1993E61992E}">
      <dsp:nvSpPr>
        <dsp:cNvPr id="0" name=""/>
        <dsp:cNvSpPr/>
      </dsp:nvSpPr>
      <dsp:spPr>
        <a:xfrm>
          <a:off x="452390" y="3047999"/>
          <a:ext cx="5191218" cy="1016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t>最后通过系统的</a:t>
          </a:r>
          <a:r>
            <a:rPr lang="en-US" sz="1800" kern="1200" dirty="0" smtClean="0"/>
            <a:t>PBCO</a:t>
          </a:r>
          <a:r>
            <a:rPr lang="zh-CN" sz="1800" kern="1200" dirty="0" smtClean="0"/>
            <a:t>解析器模块进行解析后存储进案例教学系统数据库</a:t>
          </a:r>
          <a:endParaRPr lang="zh-CN" altLang="en-US" sz="1800" kern="1200" dirty="0"/>
        </a:p>
      </dsp:txBody>
      <dsp:txXfrm>
        <a:off x="452390" y="3047999"/>
        <a:ext cx="5191218" cy="1016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2009/10/17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2009/10/17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1928802"/>
            <a:ext cx="8715404" cy="1470025"/>
          </a:xfrm>
        </p:spPr>
        <p:txBody>
          <a:bodyPr>
            <a:normAutofit/>
          </a:bodyPr>
          <a:lstStyle/>
          <a:p>
            <a:r>
              <a:rPr lang="zh-CN" altLang="zh-CN" dirty="0" smtClean="0"/>
              <a:t>软件工程专业案例教学系统的研究</a:t>
            </a:r>
            <a:endParaRPr lang="zh-CN" altLang="en-US" dirty="0"/>
          </a:p>
        </p:txBody>
      </p:sp>
      <p:sp>
        <p:nvSpPr>
          <p:cNvPr id="3" name="副标题 2"/>
          <p:cNvSpPr>
            <a:spLocks noGrp="1"/>
          </p:cNvSpPr>
          <p:nvPr>
            <p:ph type="subTitle" idx="1"/>
          </p:nvPr>
        </p:nvSpPr>
        <p:spPr>
          <a:xfrm>
            <a:off x="1357290" y="3643314"/>
            <a:ext cx="6400800" cy="1752600"/>
          </a:xfrm>
        </p:spPr>
        <p:txBody>
          <a:bodyPr/>
          <a:lstStyle/>
          <a:p>
            <a:r>
              <a:rPr lang="zh-CN" altLang="zh-CN" dirty="0" smtClean="0"/>
              <a:t>王朝成，杨枨</a:t>
            </a:r>
          </a:p>
          <a:p>
            <a:r>
              <a:rPr lang="zh-CN" altLang="zh-CN" dirty="0" smtClean="0"/>
              <a:t>浙江大学计算机与软件学院</a:t>
            </a:r>
            <a:endParaRPr lang="zh-CN" altLang="en-US" dirty="0"/>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3438" y="274638"/>
            <a:ext cx="4043362" cy="72547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zh-CN" altLang="zh-CN" b="1" dirty="0" smtClean="0"/>
              <a:t>系统特征</a:t>
            </a:r>
            <a:endParaRPr lang="zh-CN" altLang="en-US" dirty="0"/>
          </a:p>
        </p:txBody>
      </p:sp>
      <p:graphicFrame>
        <p:nvGraphicFramePr>
          <p:cNvPr id="6" name="内容占位符 5"/>
          <p:cNvGraphicFramePr>
            <a:graphicFrameLocks noGrp="1"/>
          </p:cNvGraphicFramePr>
          <p:nvPr>
            <p:ph idx="1"/>
          </p:nvPr>
        </p:nvGraphicFramePr>
        <p:xfrm>
          <a:off x="457200" y="1357298"/>
          <a:ext cx="8229600"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8946F2D6-251C-4861-B8E6-54FD2CF49CCA}"/>
                                            </p:graphicEl>
                                          </p:spTgt>
                                        </p:tgtEl>
                                        <p:attrNameLst>
                                          <p:attrName>style.visibility</p:attrName>
                                        </p:attrNameLst>
                                      </p:cBhvr>
                                      <p:to>
                                        <p:strVal val="visible"/>
                                      </p:to>
                                    </p:set>
                                    <p:anim calcmode="lin" valueType="num">
                                      <p:cBhvr additive="base">
                                        <p:cTn id="7" dur="500" fill="hold"/>
                                        <p:tgtEl>
                                          <p:spTgt spid="6">
                                            <p:graphicEl>
                                              <a:dgm id="{8946F2D6-251C-4861-B8E6-54FD2CF49CC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8946F2D6-251C-4861-B8E6-54FD2CF49CCA}"/>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graphicEl>
                                              <a:dgm id="{706F2884-2A31-487F-BFA8-F03A25448DC6}"/>
                                            </p:graphicEl>
                                          </p:spTgt>
                                        </p:tgtEl>
                                        <p:attrNameLst>
                                          <p:attrName>style.visibility</p:attrName>
                                        </p:attrNameLst>
                                      </p:cBhvr>
                                      <p:to>
                                        <p:strVal val="visible"/>
                                      </p:to>
                                    </p:set>
                                    <p:anim calcmode="lin" valueType="num">
                                      <p:cBhvr additive="base">
                                        <p:cTn id="11" dur="500" fill="hold"/>
                                        <p:tgtEl>
                                          <p:spTgt spid="6">
                                            <p:graphicEl>
                                              <a:dgm id="{706F2884-2A31-487F-BFA8-F03A25448DC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graphicEl>
                                              <a:dgm id="{706F2884-2A31-487F-BFA8-F03A25448DC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graphicEl>
                                              <a:dgm id="{C09099AF-F512-4D34-97E4-FCD3570E30C0}"/>
                                            </p:graphicEl>
                                          </p:spTgt>
                                        </p:tgtEl>
                                        <p:attrNameLst>
                                          <p:attrName>style.visibility</p:attrName>
                                        </p:attrNameLst>
                                      </p:cBhvr>
                                      <p:to>
                                        <p:strVal val="visible"/>
                                      </p:to>
                                    </p:set>
                                    <p:anim calcmode="lin" valueType="num">
                                      <p:cBhvr additive="base">
                                        <p:cTn id="17" dur="500" fill="hold"/>
                                        <p:tgtEl>
                                          <p:spTgt spid="6">
                                            <p:graphicEl>
                                              <a:dgm id="{C09099AF-F512-4D34-97E4-FCD3570E30C0}"/>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C09099AF-F512-4D34-97E4-FCD3570E30C0}"/>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graphicEl>
                                              <a:dgm id="{B7BE0244-CBA4-4250-8018-50CDFF1F7E7E}"/>
                                            </p:graphicEl>
                                          </p:spTgt>
                                        </p:tgtEl>
                                        <p:attrNameLst>
                                          <p:attrName>style.visibility</p:attrName>
                                        </p:attrNameLst>
                                      </p:cBhvr>
                                      <p:to>
                                        <p:strVal val="visible"/>
                                      </p:to>
                                    </p:set>
                                    <p:anim calcmode="lin" valueType="num">
                                      <p:cBhvr additive="base">
                                        <p:cTn id="21" dur="500" fill="hold"/>
                                        <p:tgtEl>
                                          <p:spTgt spid="6">
                                            <p:graphicEl>
                                              <a:dgm id="{B7BE0244-CBA4-4250-8018-50CDFF1F7E7E}"/>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graphicEl>
                                              <a:dgm id="{B7BE0244-CBA4-4250-8018-50CDFF1F7E7E}"/>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graphicEl>
                                              <a:dgm id="{142284AA-ADEB-42AE-A300-8C320C6B9251}"/>
                                            </p:graphicEl>
                                          </p:spTgt>
                                        </p:tgtEl>
                                        <p:attrNameLst>
                                          <p:attrName>style.visibility</p:attrName>
                                        </p:attrNameLst>
                                      </p:cBhvr>
                                      <p:to>
                                        <p:strVal val="visible"/>
                                      </p:to>
                                    </p:set>
                                    <p:anim calcmode="lin" valueType="num">
                                      <p:cBhvr additive="base">
                                        <p:cTn id="27" dur="500" fill="hold"/>
                                        <p:tgtEl>
                                          <p:spTgt spid="6">
                                            <p:graphicEl>
                                              <a:dgm id="{142284AA-ADEB-42AE-A300-8C320C6B9251}"/>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graphicEl>
                                              <a:dgm id="{142284AA-ADEB-42AE-A300-8C320C6B9251}"/>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graphicEl>
                                              <a:dgm id="{E05D4E37-2605-48DC-8AB1-24629270C80F}"/>
                                            </p:graphicEl>
                                          </p:spTgt>
                                        </p:tgtEl>
                                        <p:attrNameLst>
                                          <p:attrName>style.visibility</p:attrName>
                                        </p:attrNameLst>
                                      </p:cBhvr>
                                      <p:to>
                                        <p:strVal val="visible"/>
                                      </p:to>
                                    </p:set>
                                    <p:anim calcmode="lin" valueType="num">
                                      <p:cBhvr additive="base">
                                        <p:cTn id="31" dur="500" fill="hold"/>
                                        <p:tgtEl>
                                          <p:spTgt spid="6">
                                            <p:graphicEl>
                                              <a:dgm id="{E05D4E37-2605-48DC-8AB1-24629270C80F}"/>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graphicEl>
                                              <a:dgm id="{E05D4E37-2605-48DC-8AB1-24629270C80F}"/>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643470" cy="857256"/>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教师是案例的</a:t>
            </a:r>
            <a:r>
              <a:rPr lang="en-US" altLang="zh-CN" sz="2800" dirty="0" smtClean="0"/>
              <a:t>Instructor</a:t>
            </a:r>
            <a:r>
              <a:rPr lang="zh-CN" altLang="en-US" sz="2800" dirty="0" smtClean="0"/>
              <a:t>，查看具体任务信息</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680000"/>
          </a:xfrm>
        </p:spPr>
      </p:pic>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14546" y="642918"/>
            <a:ext cx="5429288" cy="2214578"/>
          </a:xfrm>
        </p:spPr>
        <p:style>
          <a:lnRef idx="1">
            <a:schemeClr val="accent3"/>
          </a:lnRef>
          <a:fillRef idx="2">
            <a:schemeClr val="accent3"/>
          </a:fillRef>
          <a:effectRef idx="1">
            <a:schemeClr val="accent3"/>
          </a:effectRef>
          <a:fontRef idx="minor">
            <a:schemeClr val="dk1"/>
          </a:fontRef>
        </p:style>
        <p:txBody>
          <a:bodyPr>
            <a:noAutofit/>
          </a:bodyPr>
          <a:lstStyle/>
          <a:p>
            <a:pPr lvl="0"/>
            <a:r>
              <a:rPr lang="en-US" altLang="zh-CN" sz="2800" dirty="0" smtClean="0"/>
              <a:t>Instructor</a:t>
            </a:r>
            <a:r>
              <a:rPr lang="zh-CN" altLang="en-US" sz="2800" dirty="0" smtClean="0"/>
              <a:t>可以首先以</a:t>
            </a:r>
            <a:r>
              <a:rPr lang="en-US" altLang="zh-CN" sz="2800" dirty="0" smtClean="0"/>
              <a:t>PM</a:t>
            </a:r>
            <a:r>
              <a:rPr lang="zh-CN" altLang="en-US" sz="2800" dirty="0" smtClean="0"/>
              <a:t>的身份创建一个无参与者的</a:t>
            </a:r>
            <a:r>
              <a:rPr lang="en-US" altLang="zh-CN" sz="2800" dirty="0" smtClean="0"/>
              <a:t>Instance</a:t>
            </a:r>
            <a:r>
              <a:rPr lang="zh-CN" altLang="en-US" sz="2800" dirty="0" smtClean="0"/>
              <a:t>，由计算机模拟案例执行过程，以获得每个阶段的标准文档，从而指导参与者完成任务</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785918" y="3143248"/>
            <a:ext cx="5895949" cy="3336752"/>
          </a:xfrm>
        </p:spPr>
      </p:pic>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857784" cy="928694"/>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在相应的页面中，</a:t>
            </a:r>
            <a:r>
              <a:rPr lang="en-US" altLang="zh-CN" sz="2800" dirty="0" smtClean="0"/>
              <a:t>Instructor</a:t>
            </a:r>
            <a:r>
              <a:rPr lang="zh-CN" altLang="en-US" sz="2800" dirty="0" smtClean="0"/>
              <a:t>可以查看案例甘特图或</a:t>
            </a:r>
            <a:r>
              <a:rPr lang="en-US" altLang="zh-CN" sz="2800" dirty="0" smtClean="0"/>
              <a:t>PERT</a:t>
            </a:r>
            <a:r>
              <a:rPr lang="zh-CN" altLang="en-US" sz="2800" dirty="0" smtClean="0"/>
              <a:t>图</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3143272" cy="642942"/>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给项目参与者建议</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357718" cy="857256"/>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通过邮件的方式回答项目参与者提出的问题</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786346" cy="785818"/>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学生可以在相应页面中申请要扮演的项目工作中的角色</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1397000"/>
          <a:ext cx="683421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3AF7C938-CC89-4D22-A504-8139AE31A866}"/>
                                            </p:graphicEl>
                                          </p:spTgt>
                                        </p:tgtEl>
                                        <p:attrNameLst>
                                          <p:attrName>style.visibility</p:attrName>
                                        </p:attrNameLst>
                                      </p:cBhvr>
                                      <p:to>
                                        <p:strVal val="visible"/>
                                      </p:to>
                                    </p:set>
                                    <p:anim calcmode="lin" valueType="num">
                                      <p:cBhvr additive="base">
                                        <p:cTn id="7" dur="500" fill="hold"/>
                                        <p:tgtEl>
                                          <p:spTgt spid="2">
                                            <p:graphicEl>
                                              <a:dgm id="{3AF7C938-CC89-4D22-A504-8139AE31A86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3AF7C938-CC89-4D22-A504-8139AE31A86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239E9C-CA01-41FF-B8EC-410F47D91CF8}"/>
                                            </p:graphicEl>
                                          </p:spTgt>
                                        </p:tgtEl>
                                        <p:attrNameLst>
                                          <p:attrName>style.visibility</p:attrName>
                                        </p:attrNameLst>
                                      </p:cBhvr>
                                      <p:to>
                                        <p:strVal val="visible"/>
                                      </p:to>
                                    </p:set>
                                    <p:anim calcmode="lin" valueType="num">
                                      <p:cBhvr additive="base">
                                        <p:cTn id="13" dur="500" fill="hold"/>
                                        <p:tgtEl>
                                          <p:spTgt spid="2">
                                            <p:graphicEl>
                                              <a:dgm id="{E8239E9C-CA01-41FF-B8EC-410F47D91CF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239E9C-CA01-41FF-B8EC-410F47D91CF8}"/>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graphicEl>
                                              <a:dgm id="{10810128-5AC1-401F-95FD-BC6D7EC17829}"/>
                                            </p:graphicEl>
                                          </p:spTgt>
                                        </p:tgtEl>
                                        <p:attrNameLst>
                                          <p:attrName>style.visibility</p:attrName>
                                        </p:attrNameLst>
                                      </p:cBhvr>
                                      <p:to>
                                        <p:strVal val="visible"/>
                                      </p:to>
                                    </p:set>
                                    <p:anim calcmode="lin" valueType="num">
                                      <p:cBhvr additive="base">
                                        <p:cTn id="17" dur="500" fill="hold"/>
                                        <p:tgtEl>
                                          <p:spTgt spid="2">
                                            <p:graphicEl>
                                              <a:dgm id="{10810128-5AC1-401F-95FD-BC6D7EC17829}"/>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graphicEl>
                                              <a:dgm id="{10810128-5AC1-401F-95FD-BC6D7EC17829}"/>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graphicEl>
                                              <a:dgm id="{C5055204-CBA4-467A-B5A6-C8B10CCBE211}"/>
                                            </p:graphicEl>
                                          </p:spTgt>
                                        </p:tgtEl>
                                        <p:attrNameLst>
                                          <p:attrName>style.visibility</p:attrName>
                                        </p:attrNameLst>
                                      </p:cBhvr>
                                      <p:to>
                                        <p:strVal val="visible"/>
                                      </p:to>
                                    </p:set>
                                    <p:anim calcmode="lin" valueType="num">
                                      <p:cBhvr additive="base">
                                        <p:cTn id="21" dur="500" fill="hold"/>
                                        <p:tgtEl>
                                          <p:spTgt spid="2">
                                            <p:graphicEl>
                                              <a:dgm id="{C5055204-CBA4-467A-B5A6-C8B10CCBE211}"/>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graphicEl>
                                              <a:dgm id="{C5055204-CBA4-467A-B5A6-C8B10CCBE211}"/>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graphicEl>
                                              <a:dgm id="{156B711C-70C0-4A1B-8806-3B680E368F5D}"/>
                                            </p:graphicEl>
                                          </p:spTgt>
                                        </p:tgtEl>
                                        <p:attrNameLst>
                                          <p:attrName>style.visibility</p:attrName>
                                        </p:attrNameLst>
                                      </p:cBhvr>
                                      <p:to>
                                        <p:strVal val="visible"/>
                                      </p:to>
                                    </p:set>
                                    <p:anim calcmode="lin" valueType="num">
                                      <p:cBhvr additive="base">
                                        <p:cTn id="25" dur="500" fill="hold"/>
                                        <p:tgtEl>
                                          <p:spTgt spid="2">
                                            <p:graphicEl>
                                              <a:dgm id="{156B711C-70C0-4A1B-8806-3B680E368F5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dgm id="{156B711C-70C0-4A1B-8806-3B680E368F5D}"/>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graphicEl>
                                              <a:dgm id="{5B69DD66-8647-4DEA-9E6A-430838D3D0C2}"/>
                                            </p:graphicEl>
                                          </p:spTgt>
                                        </p:tgtEl>
                                        <p:attrNameLst>
                                          <p:attrName>style.visibility</p:attrName>
                                        </p:attrNameLst>
                                      </p:cBhvr>
                                      <p:to>
                                        <p:strVal val="visible"/>
                                      </p:to>
                                    </p:set>
                                    <p:anim calcmode="lin" valueType="num">
                                      <p:cBhvr additive="base">
                                        <p:cTn id="29" dur="500" fill="hold"/>
                                        <p:tgtEl>
                                          <p:spTgt spid="2">
                                            <p:graphicEl>
                                              <a:dgm id="{5B69DD66-8647-4DEA-9E6A-430838D3D0C2}"/>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graphicEl>
                                              <a:dgm id="{5B69DD66-8647-4DEA-9E6A-430838D3D0C2}"/>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graphicEl>
                                              <a:dgm id="{BEEAB262-9698-4055-A1E9-1B6A57E9BEB3}"/>
                                            </p:graphicEl>
                                          </p:spTgt>
                                        </p:tgtEl>
                                        <p:attrNameLst>
                                          <p:attrName>style.visibility</p:attrName>
                                        </p:attrNameLst>
                                      </p:cBhvr>
                                      <p:to>
                                        <p:strVal val="visible"/>
                                      </p:to>
                                    </p:set>
                                    <p:anim calcmode="lin" valueType="num">
                                      <p:cBhvr additive="base">
                                        <p:cTn id="33" dur="500" fill="hold"/>
                                        <p:tgtEl>
                                          <p:spTgt spid="2">
                                            <p:graphicEl>
                                              <a:dgm id="{BEEAB262-9698-4055-A1E9-1B6A57E9BEB3}"/>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graphicEl>
                                              <a:dgm id="{BEEAB262-9698-4055-A1E9-1B6A57E9BEB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AtOnc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786346" cy="642942"/>
          </a:xfrm>
        </p:spPr>
        <p:style>
          <a:lnRef idx="1">
            <a:schemeClr val="accent3"/>
          </a:lnRef>
          <a:fillRef idx="2">
            <a:schemeClr val="accent3"/>
          </a:fillRef>
          <a:effectRef idx="1">
            <a:schemeClr val="accent3"/>
          </a:effectRef>
          <a:fontRef idx="minor">
            <a:schemeClr val="dk1"/>
          </a:fontRef>
        </p:style>
        <p:txBody>
          <a:bodyPr>
            <a:noAutofit/>
          </a:bodyPr>
          <a:lstStyle/>
          <a:p>
            <a:pPr lvl="0"/>
            <a:r>
              <a:rPr lang="en-US" altLang="zh-CN" sz="2800" dirty="0" smtClean="0"/>
              <a:t>PM</a:t>
            </a:r>
            <a:r>
              <a:rPr lang="zh-CN" altLang="en-US" sz="2800" dirty="0" smtClean="0"/>
              <a:t>可在相应页面中查看案例</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786346" cy="642942"/>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查看甘特图或</a:t>
            </a:r>
            <a:r>
              <a:rPr lang="en-US" altLang="zh-CN" sz="2800" dirty="0" smtClean="0"/>
              <a:t>PERT</a:t>
            </a:r>
            <a:r>
              <a:rPr lang="zh-CN" altLang="en-US" sz="2800" dirty="0" smtClean="0"/>
              <a:t>图</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28926" y="500042"/>
            <a:ext cx="5729270" cy="928686"/>
          </a:xfrm>
        </p:spPr>
        <p:style>
          <a:lnRef idx="1">
            <a:schemeClr val="accent3"/>
          </a:lnRef>
          <a:fillRef idx="2">
            <a:schemeClr val="accent3"/>
          </a:fillRef>
          <a:effectRef idx="1">
            <a:schemeClr val="accent3"/>
          </a:effectRef>
          <a:fontRef idx="minor">
            <a:schemeClr val="dk1"/>
          </a:fontRef>
        </p:style>
        <p:txBody>
          <a:bodyPr>
            <a:normAutofit/>
          </a:bodyPr>
          <a:lstStyle/>
          <a:p>
            <a:pPr lvl="0"/>
            <a:r>
              <a:rPr lang="zh-CN" altLang="zh-CN" sz="4000" b="1" dirty="0" smtClean="0"/>
              <a:t>软件工程教学的现状</a:t>
            </a:r>
            <a:endParaRPr lang="zh-CN" altLang="en-US" sz="4000" dirty="0"/>
          </a:p>
        </p:txBody>
      </p:sp>
      <p:graphicFrame>
        <p:nvGraphicFramePr>
          <p:cNvPr id="4" name="图示 3"/>
          <p:cNvGraphicFramePr/>
          <p:nvPr/>
        </p:nvGraphicFramePr>
        <p:xfrm>
          <a:off x="1785918" y="2214554"/>
          <a:ext cx="68103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020F135-B476-438B-B1D5-ADF01AAF5062}"/>
                                            </p:graphicEl>
                                          </p:spTgt>
                                        </p:tgtEl>
                                        <p:attrNameLst>
                                          <p:attrName>style.visibility</p:attrName>
                                        </p:attrNameLst>
                                      </p:cBhvr>
                                      <p:to>
                                        <p:strVal val="visible"/>
                                      </p:to>
                                    </p:set>
                                    <p:anim calcmode="lin" valueType="num">
                                      <p:cBhvr additive="base">
                                        <p:cTn id="7" dur="500" fill="hold"/>
                                        <p:tgtEl>
                                          <p:spTgt spid="4">
                                            <p:graphicEl>
                                              <a:dgm id="{4020F135-B476-438B-B1D5-ADF01AAF506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020F135-B476-438B-B1D5-ADF01AAF5062}"/>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4B7B972B-5022-4212-8719-A2A75C3CB52C}"/>
                                            </p:graphicEl>
                                          </p:spTgt>
                                        </p:tgtEl>
                                        <p:attrNameLst>
                                          <p:attrName>style.visibility</p:attrName>
                                        </p:attrNameLst>
                                      </p:cBhvr>
                                      <p:to>
                                        <p:strVal val="visible"/>
                                      </p:to>
                                    </p:set>
                                    <p:anim calcmode="lin" valueType="num">
                                      <p:cBhvr additive="base">
                                        <p:cTn id="13" dur="500" fill="hold"/>
                                        <p:tgtEl>
                                          <p:spTgt spid="4">
                                            <p:graphicEl>
                                              <a:dgm id="{4B7B972B-5022-4212-8719-A2A75C3CB52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4B7B972B-5022-4212-8719-A2A75C3CB52C}"/>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71389720-BB22-42D8-82EB-BC40B4719C35}"/>
                                            </p:graphicEl>
                                          </p:spTgt>
                                        </p:tgtEl>
                                        <p:attrNameLst>
                                          <p:attrName>style.visibility</p:attrName>
                                        </p:attrNameLst>
                                      </p:cBhvr>
                                      <p:to>
                                        <p:strVal val="visible"/>
                                      </p:to>
                                    </p:set>
                                    <p:anim calcmode="lin" valueType="num">
                                      <p:cBhvr additive="base">
                                        <p:cTn id="17" dur="500" fill="hold"/>
                                        <p:tgtEl>
                                          <p:spTgt spid="4">
                                            <p:graphicEl>
                                              <a:dgm id="{71389720-BB22-42D8-82EB-BC40B4719C35}"/>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71389720-BB22-42D8-82EB-BC40B4719C35}"/>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DD713D2D-265D-4A40-A8E6-F2B429190054}"/>
                                            </p:graphicEl>
                                          </p:spTgt>
                                        </p:tgtEl>
                                        <p:attrNameLst>
                                          <p:attrName>style.visibility</p:attrName>
                                        </p:attrNameLst>
                                      </p:cBhvr>
                                      <p:to>
                                        <p:strVal val="visible"/>
                                      </p:to>
                                    </p:set>
                                    <p:anim calcmode="lin" valueType="num">
                                      <p:cBhvr additive="base">
                                        <p:cTn id="21" dur="500" fill="hold"/>
                                        <p:tgtEl>
                                          <p:spTgt spid="4">
                                            <p:graphicEl>
                                              <a:dgm id="{DD713D2D-265D-4A40-A8E6-F2B429190054}"/>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DD713D2D-265D-4A40-A8E6-F2B429190054}"/>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graphicEl>
                                              <a:dgm id="{A79D4669-46F8-4521-864B-1FEC9B6DAD46}"/>
                                            </p:graphicEl>
                                          </p:spTgt>
                                        </p:tgtEl>
                                        <p:attrNameLst>
                                          <p:attrName>style.visibility</p:attrName>
                                        </p:attrNameLst>
                                      </p:cBhvr>
                                      <p:to>
                                        <p:strVal val="visible"/>
                                      </p:to>
                                    </p:set>
                                    <p:anim calcmode="lin" valueType="num">
                                      <p:cBhvr additive="base">
                                        <p:cTn id="25" dur="500" fill="hold"/>
                                        <p:tgtEl>
                                          <p:spTgt spid="4">
                                            <p:graphicEl>
                                              <a:dgm id="{A79D4669-46F8-4521-864B-1FEC9B6DAD46}"/>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A79D4669-46F8-4521-864B-1FEC9B6DAD46}"/>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graphicEl>
                                              <a:dgm id="{4D719614-B0CF-4748-BBCF-A9BB06885ACC}"/>
                                            </p:graphicEl>
                                          </p:spTgt>
                                        </p:tgtEl>
                                        <p:attrNameLst>
                                          <p:attrName>style.visibility</p:attrName>
                                        </p:attrNameLst>
                                      </p:cBhvr>
                                      <p:to>
                                        <p:strVal val="visible"/>
                                      </p:to>
                                    </p:set>
                                    <p:anim calcmode="lin" valueType="num">
                                      <p:cBhvr additive="base">
                                        <p:cTn id="29" dur="500" fill="hold"/>
                                        <p:tgtEl>
                                          <p:spTgt spid="4">
                                            <p:graphicEl>
                                              <a:dgm id="{4D719614-B0CF-4748-BBCF-A9BB06885ACC}"/>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4D719614-B0CF-4748-BBCF-A9BB06885ACC}"/>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A442ECE6-C052-4819-88C3-83A674DC9CA2}"/>
                                            </p:graphicEl>
                                          </p:spTgt>
                                        </p:tgtEl>
                                        <p:attrNameLst>
                                          <p:attrName>style.visibility</p:attrName>
                                        </p:attrNameLst>
                                      </p:cBhvr>
                                      <p:to>
                                        <p:strVal val="visible"/>
                                      </p:to>
                                    </p:set>
                                    <p:anim calcmode="lin" valueType="num">
                                      <p:cBhvr additive="base">
                                        <p:cTn id="33" dur="500" fill="hold"/>
                                        <p:tgtEl>
                                          <p:spTgt spid="4">
                                            <p:graphicEl>
                                              <a:dgm id="{A442ECE6-C052-4819-88C3-83A674DC9CA2}"/>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A442ECE6-C052-4819-88C3-83A674DC9CA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1643074" cy="642942"/>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审阅文件</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786346" cy="642942"/>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审核各个任务的成果和进展</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3929090" cy="642942"/>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和其他参与者进行交流</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3138462" y="1800000"/>
            <a:ext cx="3083076" cy="4320000"/>
          </a:xfrm>
        </p:spPr>
      </p:pic>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786346" cy="642942"/>
          </a:xfrm>
        </p:spPr>
        <p:style>
          <a:lnRef idx="1">
            <a:schemeClr val="accent3"/>
          </a:lnRef>
          <a:fillRef idx="2">
            <a:schemeClr val="accent3"/>
          </a:fillRef>
          <a:effectRef idx="1">
            <a:schemeClr val="accent3"/>
          </a:effectRef>
          <a:fontRef idx="minor">
            <a:schemeClr val="dk1"/>
          </a:fontRef>
        </p:style>
        <p:txBody>
          <a:bodyPr>
            <a:noAutofit/>
          </a:bodyPr>
          <a:lstStyle/>
          <a:p>
            <a:pPr lvl="0"/>
            <a:r>
              <a:rPr lang="en-US" altLang="zh-CN" sz="2800" dirty="0" smtClean="0"/>
              <a:t>Dev</a:t>
            </a:r>
            <a:r>
              <a:rPr lang="zh-CN" altLang="en-US" sz="2800" dirty="0" smtClean="0"/>
              <a:t>可</a:t>
            </a:r>
            <a:r>
              <a:rPr lang="zh-CN" altLang="en-US" sz="2800" dirty="0" smtClean="0"/>
              <a:t>在相应页面中查看案例</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286280" cy="642942"/>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查看具体任务和当前进度</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2428892" cy="642942"/>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上传任务文件</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2811155"/>
          </a:xfrm>
        </p:spPr>
      </p:pic>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642918"/>
            <a:ext cx="4786346" cy="857256"/>
          </a:xfrm>
        </p:spPr>
        <p:style>
          <a:lnRef idx="1">
            <a:schemeClr val="accent3"/>
          </a:lnRef>
          <a:fillRef idx="2">
            <a:schemeClr val="accent3"/>
          </a:fillRef>
          <a:effectRef idx="1">
            <a:schemeClr val="accent3"/>
          </a:effectRef>
          <a:fontRef idx="minor">
            <a:schemeClr val="dk1"/>
          </a:fontRef>
        </p:style>
        <p:txBody>
          <a:bodyPr>
            <a:noAutofit/>
          </a:bodyPr>
          <a:lstStyle/>
          <a:p>
            <a:pPr lvl="0"/>
            <a:r>
              <a:rPr lang="en-US" altLang="zh-CN" sz="2800" dirty="0" smtClean="0"/>
              <a:t>QA</a:t>
            </a:r>
            <a:r>
              <a:rPr lang="zh-CN" altLang="en-US" sz="2800" dirty="0" smtClean="0"/>
              <a:t>可在相应页面中查看案例、任务进度，并上传错误报告</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0232" y="642918"/>
            <a:ext cx="6143668" cy="928694"/>
          </a:xfrm>
        </p:spPr>
        <p:style>
          <a:lnRef idx="1">
            <a:schemeClr val="accent3"/>
          </a:lnRef>
          <a:fillRef idx="2">
            <a:schemeClr val="accent3"/>
          </a:fillRef>
          <a:effectRef idx="1">
            <a:schemeClr val="accent3"/>
          </a:effectRef>
          <a:fontRef idx="minor">
            <a:schemeClr val="dk1"/>
          </a:fontRef>
        </p:style>
        <p:txBody>
          <a:bodyPr>
            <a:noAutofit/>
          </a:bodyPr>
          <a:lstStyle/>
          <a:p>
            <a:pPr lvl="0"/>
            <a:r>
              <a:rPr lang="zh-CN" altLang="en-US" sz="2800" dirty="0" smtClean="0"/>
              <a:t>此外，系统还设置了旁观者的角色，旁观者可以观摩项目进展而不必参与</a:t>
            </a:r>
            <a:endParaRPr lang="zh-CN" altLang="en-US" sz="2800" dirty="0"/>
          </a:p>
        </p:txBody>
      </p:sp>
      <p:pic>
        <p:nvPicPr>
          <p:cNvPr id="4" name="内容占位符 3" descr="home.jpg"/>
          <p:cNvPicPr>
            <a:picLocks noGrp="1"/>
          </p:cNvPicPr>
          <p:nvPr>
            <p:ph idx="1"/>
          </p:nvPr>
        </p:nvPicPr>
        <p:blipFill>
          <a:blip r:embed="rId2" cstate="print"/>
          <a:stretch>
            <a:fillRect/>
          </a:stretch>
        </p:blipFill>
        <p:spPr>
          <a:xfrm>
            <a:off x="1080000" y="1800000"/>
            <a:ext cx="7200000" cy="4320000"/>
          </a:xfrm>
        </p:spPr>
      </p:pic>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28926" y="1214422"/>
            <a:ext cx="5329246" cy="857248"/>
          </a:xfrm>
        </p:spPr>
        <p:style>
          <a:lnRef idx="1">
            <a:schemeClr val="accent3"/>
          </a:lnRef>
          <a:fillRef idx="2">
            <a:schemeClr val="accent3"/>
          </a:fillRef>
          <a:effectRef idx="1">
            <a:schemeClr val="accent3"/>
          </a:effectRef>
          <a:fontRef idx="minor">
            <a:schemeClr val="dk1"/>
          </a:fontRef>
        </p:style>
        <p:txBody>
          <a:bodyPr>
            <a:normAutofit/>
          </a:bodyPr>
          <a:lstStyle/>
          <a:p>
            <a:r>
              <a:rPr lang="zh-CN" altLang="zh-CN" sz="3600" dirty="0" smtClean="0"/>
              <a:t>系统实现中的关键技术</a:t>
            </a:r>
            <a:endParaRPr lang="zh-CN" altLang="en-US" sz="3600" dirty="0"/>
          </a:p>
        </p:txBody>
      </p:sp>
      <p:sp>
        <p:nvSpPr>
          <p:cNvPr id="3" name="内容占位符 2"/>
          <p:cNvSpPr>
            <a:spLocks noGrp="1"/>
          </p:cNvSpPr>
          <p:nvPr>
            <p:ph idx="1"/>
          </p:nvPr>
        </p:nvSpPr>
        <p:spPr>
          <a:xfrm>
            <a:off x="857224" y="2500306"/>
            <a:ext cx="7829576" cy="1828800"/>
          </a:xfrm>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altLang="zh-CN" dirty="0" smtClean="0"/>
              <a:t>		</a:t>
            </a:r>
            <a:r>
              <a:rPr lang="zh-CN" altLang="zh-CN" dirty="0" smtClean="0"/>
              <a:t>案例教学系统的关键技术在于如何抽取项目的基本要素与属性，以形式化的方式进行描述和定义。</a:t>
            </a:r>
            <a:endParaRPr lang="zh-CN" altLang="en-US" dirty="0"/>
          </a:p>
        </p:txBody>
      </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5918" y="1214422"/>
            <a:ext cx="3143272"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2400" dirty="0" smtClean="0"/>
              <a:t>描述对象：</a:t>
            </a:r>
            <a:r>
              <a:rPr lang="en-US" altLang="zh-CN" sz="2400" dirty="0" smtClean="0"/>
              <a:t>PBCO</a:t>
            </a:r>
            <a:endParaRPr lang="zh-CN" altLang="en-US" sz="2400" dirty="0"/>
          </a:p>
        </p:txBody>
      </p:sp>
      <p:graphicFrame>
        <p:nvGraphicFramePr>
          <p:cNvPr id="6" name="图示 5"/>
          <p:cNvGraphicFramePr/>
          <p:nvPr/>
        </p:nvGraphicFramePr>
        <p:xfrm>
          <a:off x="1071538" y="21431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583A5447-CEF9-490F-A96F-549580711A64}"/>
                                            </p:graphicEl>
                                          </p:spTgt>
                                        </p:tgtEl>
                                        <p:attrNameLst>
                                          <p:attrName>style.visibility</p:attrName>
                                        </p:attrNameLst>
                                      </p:cBhvr>
                                      <p:to>
                                        <p:strVal val="visible"/>
                                      </p:to>
                                    </p:set>
                                    <p:anim calcmode="lin" valueType="num">
                                      <p:cBhvr additive="base">
                                        <p:cTn id="7" dur="500" fill="hold"/>
                                        <p:tgtEl>
                                          <p:spTgt spid="6">
                                            <p:graphicEl>
                                              <a:dgm id="{583A5447-CEF9-490F-A96F-549580711A6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583A5447-CEF9-490F-A96F-549580711A6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E059B555-6442-4AB6-A9FB-A5BDB00734FA}"/>
                                            </p:graphicEl>
                                          </p:spTgt>
                                        </p:tgtEl>
                                        <p:attrNameLst>
                                          <p:attrName>style.visibility</p:attrName>
                                        </p:attrNameLst>
                                      </p:cBhvr>
                                      <p:to>
                                        <p:strVal val="visible"/>
                                      </p:to>
                                    </p:set>
                                    <p:anim calcmode="lin" valueType="num">
                                      <p:cBhvr additive="base">
                                        <p:cTn id="13" dur="500" fill="hold"/>
                                        <p:tgtEl>
                                          <p:spTgt spid="6">
                                            <p:graphicEl>
                                              <a:dgm id="{E059B555-6442-4AB6-A9FB-A5BDB00734F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E059B555-6442-4AB6-A9FB-A5BDB00734FA}"/>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graphicEl>
                                              <a:dgm id="{4E37BACC-2164-4C0E-88F6-0CADF2488EB8}"/>
                                            </p:graphicEl>
                                          </p:spTgt>
                                        </p:tgtEl>
                                        <p:attrNameLst>
                                          <p:attrName>style.visibility</p:attrName>
                                        </p:attrNameLst>
                                      </p:cBhvr>
                                      <p:to>
                                        <p:strVal val="visible"/>
                                      </p:to>
                                    </p:set>
                                    <p:anim calcmode="lin" valueType="num">
                                      <p:cBhvr additive="base">
                                        <p:cTn id="17" dur="500" fill="hold"/>
                                        <p:tgtEl>
                                          <p:spTgt spid="6">
                                            <p:graphicEl>
                                              <a:dgm id="{4E37BACC-2164-4C0E-88F6-0CADF2488EB8}"/>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4E37BACC-2164-4C0E-88F6-0CADF2488EB8}"/>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graphicEl>
                                              <a:dgm id="{DF9D6AD1-6C18-4F3B-8F77-70C877914F9D}"/>
                                            </p:graphicEl>
                                          </p:spTgt>
                                        </p:tgtEl>
                                        <p:attrNameLst>
                                          <p:attrName>style.visibility</p:attrName>
                                        </p:attrNameLst>
                                      </p:cBhvr>
                                      <p:to>
                                        <p:strVal val="visible"/>
                                      </p:to>
                                    </p:set>
                                    <p:anim calcmode="lin" valueType="num">
                                      <p:cBhvr additive="base">
                                        <p:cTn id="23" dur="500" fill="hold"/>
                                        <p:tgtEl>
                                          <p:spTgt spid="6">
                                            <p:graphicEl>
                                              <a:dgm id="{DF9D6AD1-6C18-4F3B-8F77-70C877914F9D}"/>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graphicEl>
                                              <a:dgm id="{DF9D6AD1-6C18-4F3B-8F77-70C877914F9D}"/>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graphicEl>
                                              <a:dgm id="{D2C710CF-00D6-4424-9BA8-E1993E61992E}"/>
                                            </p:graphicEl>
                                          </p:spTgt>
                                        </p:tgtEl>
                                        <p:attrNameLst>
                                          <p:attrName>style.visibility</p:attrName>
                                        </p:attrNameLst>
                                      </p:cBhvr>
                                      <p:to>
                                        <p:strVal val="visible"/>
                                      </p:to>
                                    </p:set>
                                    <p:anim calcmode="lin" valueType="num">
                                      <p:cBhvr additive="base">
                                        <p:cTn id="27" dur="500" fill="hold"/>
                                        <p:tgtEl>
                                          <p:spTgt spid="6">
                                            <p:graphicEl>
                                              <a:dgm id="{D2C710CF-00D6-4424-9BA8-E1993E61992E}"/>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graphicEl>
                                              <a:dgm id="{D2C710CF-00D6-4424-9BA8-E1993E61992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PPT needed\picture\ulticlasspic6lg.jpg"/>
          <p:cNvPicPr>
            <a:picLocks noChangeAspect="1" noChangeArrowheads="1"/>
          </p:cNvPicPr>
          <p:nvPr/>
        </p:nvPicPr>
        <p:blipFill>
          <a:blip r:embed="rId2" cstate="print"/>
          <a:srcRect/>
          <a:stretch>
            <a:fillRect/>
          </a:stretch>
        </p:blipFill>
        <p:spPr bwMode="auto">
          <a:xfrm>
            <a:off x="1428728" y="1428736"/>
            <a:ext cx="5929354" cy="3896433"/>
          </a:xfrm>
          <a:prstGeom prst="rect">
            <a:avLst/>
          </a:prstGeom>
          <a:noFill/>
        </p:spPr>
      </p:pic>
      <p:sp>
        <p:nvSpPr>
          <p:cNvPr id="9" name="同侧圆角矩形 4"/>
          <p:cNvSpPr/>
          <p:nvPr/>
        </p:nvSpPr>
        <p:spPr>
          <a:xfrm>
            <a:off x="3071802" y="5715016"/>
            <a:ext cx="4143404" cy="428628"/>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pPr>
            <a:r>
              <a:rPr lang="zh-CN" altLang="en-US" sz="2000" kern="1200" dirty="0" smtClean="0"/>
              <a:t>项目</a:t>
            </a:r>
            <a:r>
              <a:rPr lang="en-US" altLang="zh-CN" sz="2000" kern="1200" dirty="0" smtClean="0">
                <a:sym typeface="Wingdings" pitchFamily="2" charset="2"/>
              </a:rPr>
              <a:t></a:t>
            </a:r>
            <a:r>
              <a:rPr lang="zh-CN" altLang="en-US" sz="2000" kern="1200" dirty="0" smtClean="0">
                <a:sym typeface="Wingdings" pitchFamily="2" charset="2"/>
              </a:rPr>
              <a:t>模块</a:t>
            </a:r>
            <a:r>
              <a:rPr lang="en-US" altLang="zh-CN" sz="2000" kern="1200" dirty="0" smtClean="0">
                <a:sym typeface="Wingdings" pitchFamily="2" charset="2"/>
              </a:rPr>
              <a:t></a:t>
            </a:r>
            <a:r>
              <a:rPr lang="zh-CN" altLang="en-US" sz="2000" kern="1200" dirty="0" smtClean="0">
                <a:sym typeface="Wingdings" pitchFamily="2" charset="2"/>
              </a:rPr>
              <a:t>小组</a:t>
            </a:r>
            <a:r>
              <a:rPr lang="en-US" altLang="zh-CN" sz="2000" kern="1200" dirty="0" smtClean="0">
                <a:sym typeface="Wingdings" pitchFamily="2" charset="2"/>
              </a:rPr>
              <a:t></a:t>
            </a:r>
            <a:r>
              <a:rPr lang="zh-CN" altLang="en-US" sz="2000" kern="1200" dirty="0" smtClean="0">
                <a:sym typeface="Wingdings" pitchFamily="2" charset="2"/>
              </a:rPr>
              <a:t>解决</a:t>
            </a:r>
            <a:r>
              <a:rPr lang="en-US" altLang="zh-CN" sz="2000" kern="1200" dirty="0" smtClean="0">
                <a:sym typeface="Wingdings" pitchFamily="2" charset="2"/>
              </a:rPr>
              <a:t></a:t>
            </a:r>
            <a:r>
              <a:rPr lang="zh-CN" altLang="en-US" sz="2000" kern="1200" dirty="0" smtClean="0">
                <a:sym typeface="Wingdings" pitchFamily="2" charset="2"/>
              </a:rPr>
              <a:t>集中</a:t>
            </a:r>
            <a:endParaRPr lang="zh-CN" altLang="en-US" sz="2000" kern="1200" dirty="0"/>
          </a:p>
        </p:txBody>
      </p:sp>
      <p:sp>
        <p:nvSpPr>
          <p:cNvPr id="11" name="TextBox 10"/>
          <p:cNvSpPr txBox="1"/>
          <p:nvPr/>
        </p:nvSpPr>
        <p:spPr>
          <a:xfrm>
            <a:off x="3357554" y="642918"/>
            <a:ext cx="278608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zh-CN" altLang="en-US" sz="2400" b="1" dirty="0" smtClean="0"/>
              <a:t>问题导向型学习法</a:t>
            </a:r>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14744" y="642918"/>
            <a:ext cx="371477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CN" sz="3600" dirty="0" smtClean="0">
                <a:latin typeface="Times New Roman" pitchFamily="18" charset="0"/>
                <a:cs typeface="Times New Roman" pitchFamily="18" charset="0"/>
              </a:rPr>
              <a:t>P B C O ( X S D )</a:t>
            </a:r>
            <a:endParaRPr lang="zh-CN" altLang="en-US" sz="3600" dirty="0">
              <a:latin typeface="Times New Roman" pitchFamily="18" charset="0"/>
              <a:cs typeface="Times New Roman" pitchFamily="18" charset="0"/>
            </a:endParaRPr>
          </a:p>
        </p:txBody>
      </p:sp>
      <p:pic>
        <p:nvPicPr>
          <p:cNvPr id="6" name="Picture 4" descr="Pbco-xsd"/>
          <p:cNvPicPr>
            <a:picLocks noChangeAspect="1" noChangeArrowheads="1"/>
          </p:cNvPicPr>
          <p:nvPr/>
        </p:nvPicPr>
        <p:blipFill>
          <a:blip r:embed="rId2" cstate="print"/>
          <a:srcRect/>
          <a:stretch>
            <a:fillRect/>
          </a:stretch>
        </p:blipFill>
        <p:spPr bwMode="auto">
          <a:xfrm>
            <a:off x="285720" y="1357298"/>
            <a:ext cx="8621375" cy="521497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3174" y="2285992"/>
            <a:ext cx="4450257" cy="156966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9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谢  谢！</a:t>
            </a:r>
            <a:endParaRPr lang="zh-CN" altLang="en-US" sz="9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6182" y="714356"/>
            <a:ext cx="185738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zh-CN" altLang="en-US" sz="2400" b="1" dirty="0" smtClean="0"/>
              <a:t>案例教学法</a:t>
            </a:r>
          </a:p>
        </p:txBody>
      </p:sp>
      <p:pic>
        <p:nvPicPr>
          <p:cNvPr id="2050" name="Picture 2" descr="D:\PPT needed\picture\RRR teaching1.jpg"/>
          <p:cNvPicPr>
            <a:picLocks noChangeAspect="1" noChangeArrowheads="1"/>
          </p:cNvPicPr>
          <p:nvPr/>
        </p:nvPicPr>
        <p:blipFill>
          <a:blip r:embed="rId2" cstate="print"/>
          <a:srcRect/>
          <a:stretch>
            <a:fillRect/>
          </a:stretch>
        </p:blipFill>
        <p:spPr bwMode="auto">
          <a:xfrm>
            <a:off x="1285852" y="1571612"/>
            <a:ext cx="5715040" cy="3083880"/>
          </a:xfrm>
          <a:prstGeom prst="rect">
            <a:avLst/>
          </a:prstGeom>
          <a:noFill/>
        </p:spPr>
      </p:pic>
      <p:sp>
        <p:nvSpPr>
          <p:cNvPr id="6" name="TextBox 5"/>
          <p:cNvSpPr txBox="1"/>
          <p:nvPr/>
        </p:nvSpPr>
        <p:spPr>
          <a:xfrm>
            <a:off x="1071538" y="5214950"/>
            <a:ext cx="6286544"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0"/>
            <a:r>
              <a:rPr lang="zh-CN" altLang="en-US" sz="2000" dirty="0" smtClean="0"/>
              <a:t>分析已有的案例</a:t>
            </a:r>
            <a:r>
              <a:rPr lang="en-US" altLang="zh-CN" sz="2000" dirty="0" smtClean="0">
                <a:sym typeface="Wingdings" pitchFamily="2" charset="2"/>
              </a:rPr>
              <a:t></a:t>
            </a:r>
            <a:r>
              <a:rPr lang="zh-CN" altLang="zh-CN" sz="2000" dirty="0" smtClean="0"/>
              <a:t>与其解决方案进行对比</a:t>
            </a:r>
            <a:r>
              <a:rPr lang="en-US" altLang="zh-CN" sz="2000" dirty="0" smtClean="0">
                <a:sym typeface="Wingdings" pitchFamily="2" charset="2"/>
              </a:rPr>
              <a:t></a:t>
            </a:r>
            <a:r>
              <a:rPr lang="zh-CN" altLang="en-US" sz="2000" dirty="0" smtClean="0"/>
              <a:t>从中学习</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6182" y="714356"/>
            <a:ext cx="192882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r>
              <a:rPr lang="zh-CN" altLang="en-US" sz="2400" b="1" dirty="0" smtClean="0"/>
              <a:t>项目教学法</a:t>
            </a:r>
            <a:endParaRPr lang="zh-CN" altLang="en-US" sz="2400" b="1" dirty="0"/>
          </a:p>
        </p:txBody>
      </p:sp>
      <p:pic>
        <p:nvPicPr>
          <p:cNvPr id="4098" name="Picture 2" descr="D:\PPT needed\picture\institute072.jpg"/>
          <p:cNvPicPr>
            <a:picLocks noChangeAspect="1" noChangeArrowheads="1"/>
          </p:cNvPicPr>
          <p:nvPr/>
        </p:nvPicPr>
        <p:blipFill>
          <a:blip r:embed="rId2" cstate="print"/>
          <a:srcRect/>
          <a:stretch>
            <a:fillRect/>
          </a:stretch>
        </p:blipFill>
        <p:spPr bwMode="auto">
          <a:xfrm>
            <a:off x="1071538" y="1500174"/>
            <a:ext cx="6429420" cy="4045576"/>
          </a:xfrm>
          <a:prstGeom prst="rect">
            <a:avLst/>
          </a:prstGeom>
          <a:noFill/>
        </p:spPr>
      </p:pic>
      <p:sp>
        <p:nvSpPr>
          <p:cNvPr id="6" name="TextBox 5"/>
          <p:cNvSpPr txBox="1"/>
          <p:nvPr/>
        </p:nvSpPr>
        <p:spPr>
          <a:xfrm>
            <a:off x="2071670" y="5857892"/>
            <a:ext cx="507209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dirty="0" smtClean="0"/>
              <a:t>分组</a:t>
            </a:r>
            <a:r>
              <a:rPr lang="en-US" altLang="zh-CN" dirty="0" smtClean="0">
                <a:sym typeface="Wingdings" pitchFamily="2" charset="2"/>
              </a:rPr>
              <a:t></a:t>
            </a:r>
            <a:r>
              <a:rPr lang="zh-CN" altLang="en-US" dirty="0" smtClean="0">
                <a:sym typeface="Wingdings" pitchFamily="2" charset="2"/>
              </a:rPr>
              <a:t>安排实地作业</a:t>
            </a:r>
            <a:r>
              <a:rPr lang="en-US" altLang="zh-CN" dirty="0" smtClean="0">
                <a:sym typeface="Wingdings" pitchFamily="2" charset="2"/>
              </a:rPr>
              <a:t></a:t>
            </a:r>
            <a:r>
              <a:rPr lang="zh-CN" altLang="en-US" dirty="0" smtClean="0">
                <a:sym typeface="Wingdings" pitchFamily="2" charset="2"/>
              </a:rPr>
              <a:t>学生完成程序</a:t>
            </a:r>
            <a:r>
              <a:rPr lang="en-US" altLang="zh-CN" dirty="0" smtClean="0">
                <a:sym typeface="Wingdings" pitchFamily="2" charset="2"/>
              </a:rPr>
              <a:t></a:t>
            </a:r>
            <a:r>
              <a:rPr lang="zh-CN" altLang="en-US" dirty="0" smtClean="0">
                <a:sym typeface="Wingdings" pitchFamily="2" charset="2"/>
              </a:rPr>
              <a:t>老师点评</a:t>
            </a:r>
            <a:endParaRPr lang="zh-CN" altLang="en-US" dirty="0"/>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1802" y="785794"/>
            <a:ext cx="321471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b="1" dirty="0" smtClean="0"/>
              <a:t>传统工程教学分析</a:t>
            </a:r>
            <a:endParaRPr lang="zh-CN" altLang="en-US" sz="2800" b="1" dirty="0"/>
          </a:p>
        </p:txBody>
      </p:sp>
      <p:graphicFrame>
        <p:nvGraphicFramePr>
          <p:cNvPr id="5" name="表格 4"/>
          <p:cNvGraphicFramePr>
            <a:graphicFrameLocks noGrp="1"/>
          </p:cNvGraphicFramePr>
          <p:nvPr/>
        </p:nvGraphicFramePr>
        <p:xfrm>
          <a:off x="428596" y="2071678"/>
          <a:ext cx="7715304" cy="3779520"/>
        </p:xfrm>
        <a:graphic>
          <a:graphicData uri="http://schemas.openxmlformats.org/drawingml/2006/table">
            <a:tbl>
              <a:tblPr firstRow="1" bandRow="1">
                <a:tableStyleId>{3B4B98B0-60AC-42C2-AFA5-B58CD77FA1E5}</a:tableStyleId>
              </a:tblPr>
              <a:tblGrid>
                <a:gridCol w="2928958"/>
                <a:gridCol w="4786346"/>
              </a:tblGrid>
              <a:tr h="1463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7030A0"/>
                          </a:solidFill>
                        </a:rPr>
                        <a:t>问题导向型学习法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000" b="0" dirty="0" smtClean="0">
                          <a:solidFill>
                            <a:srgbClr val="7030A0"/>
                          </a:solidFill>
                        </a:rPr>
                        <a:t>每个小组仅仅</a:t>
                      </a:r>
                      <a:r>
                        <a:rPr lang="zh-CN" altLang="en-US" sz="2000" b="0" dirty="0" smtClean="0">
                          <a:solidFill>
                            <a:srgbClr val="7030A0"/>
                          </a:solidFill>
                        </a:rPr>
                        <a:t>参与整个</a:t>
                      </a:r>
                      <a:r>
                        <a:rPr lang="zh-CN" altLang="zh-CN" sz="2000" b="0" dirty="0" smtClean="0">
                          <a:solidFill>
                            <a:srgbClr val="7030A0"/>
                          </a:solidFill>
                        </a:rPr>
                        <a:t>开发过程中的一部分</a:t>
                      </a:r>
                      <a:r>
                        <a:rPr lang="zh-CN" altLang="en-US" sz="2000" b="0" dirty="0" smtClean="0">
                          <a:solidFill>
                            <a:srgbClr val="7030A0"/>
                          </a:solidFill>
                        </a:rPr>
                        <a:t>，所以，</a:t>
                      </a:r>
                      <a:r>
                        <a:rPr lang="zh-CN" altLang="zh-CN" sz="2000" b="0" kern="1200" dirty="0" smtClean="0">
                          <a:solidFill>
                            <a:srgbClr val="7030A0"/>
                          </a:solidFill>
                        </a:rPr>
                        <a:t>每个学习小组真正思考和获得的经验仅仅是整个开发过程中的一部分</a:t>
                      </a:r>
                      <a:endParaRPr lang="zh-CN" altLang="en-US" sz="2000" b="0" dirty="0" smtClean="0">
                        <a:solidFill>
                          <a:srgbClr val="7030A0"/>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7030A0"/>
                          </a:solidFill>
                        </a:rPr>
                        <a:t>案例教学法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000" b="0" dirty="0" smtClean="0">
                          <a:solidFill>
                            <a:srgbClr val="7030A0"/>
                          </a:solidFill>
                        </a:rPr>
                        <a:t>学生并未真正动手去实现案例中的情况</a:t>
                      </a:r>
                      <a:r>
                        <a:rPr lang="zh-CN" altLang="en-US" sz="2000" b="0" dirty="0" smtClean="0">
                          <a:solidFill>
                            <a:srgbClr val="7030A0"/>
                          </a:solidFill>
                        </a:rPr>
                        <a:t>，</a:t>
                      </a:r>
                      <a:r>
                        <a:rPr lang="zh-CN" altLang="zh-CN" sz="2000" b="0" kern="1200" dirty="0" smtClean="0">
                          <a:solidFill>
                            <a:srgbClr val="7030A0"/>
                          </a:solidFill>
                        </a:rPr>
                        <a:t>因此就无法真正获得那种情景下的经验，如团队合作，文档的写作等等</a:t>
                      </a:r>
                      <a:endParaRPr lang="zh-CN" altLang="en-US" sz="2000" b="0" dirty="0" smtClean="0">
                        <a:solidFill>
                          <a:srgbClr val="7030A0"/>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7030A0"/>
                          </a:solidFill>
                        </a:rPr>
                        <a:t>项目教学法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000" b="0" dirty="0" smtClean="0">
                          <a:solidFill>
                            <a:srgbClr val="7030A0"/>
                          </a:solidFill>
                        </a:rPr>
                        <a:t>无法组织</a:t>
                      </a:r>
                      <a:r>
                        <a:rPr lang="zh-CN" altLang="en-US" sz="2000" b="0" dirty="0" smtClean="0">
                          <a:solidFill>
                            <a:srgbClr val="7030A0"/>
                          </a:solidFill>
                        </a:rPr>
                        <a:t>实践较大的项目</a:t>
                      </a:r>
                      <a:r>
                        <a:rPr lang="zh-CN" altLang="zh-CN" sz="2000" b="0" dirty="0" smtClean="0">
                          <a:solidFill>
                            <a:srgbClr val="7030A0"/>
                          </a:solidFill>
                        </a:rPr>
                        <a:t>，也无法</a:t>
                      </a:r>
                      <a:r>
                        <a:rPr lang="zh-CN" altLang="en-US" sz="2000" b="0" dirty="0" smtClean="0">
                          <a:solidFill>
                            <a:srgbClr val="7030A0"/>
                          </a:solidFill>
                        </a:rPr>
                        <a:t>实践</a:t>
                      </a:r>
                      <a:r>
                        <a:rPr lang="zh-CN" altLang="zh-CN" sz="2000" b="0" dirty="0" smtClean="0">
                          <a:solidFill>
                            <a:srgbClr val="7030A0"/>
                          </a:solidFill>
                        </a:rPr>
                        <a:t>整个工程项目中运用的</a:t>
                      </a:r>
                      <a:r>
                        <a:rPr lang="zh-CN" altLang="en-US" sz="2000" b="0" dirty="0" smtClean="0">
                          <a:solidFill>
                            <a:srgbClr val="7030A0"/>
                          </a:solidFill>
                        </a:rPr>
                        <a:t>所有</a:t>
                      </a:r>
                      <a:r>
                        <a:rPr lang="zh-CN" altLang="zh-CN" sz="2000" b="0" dirty="0" smtClean="0">
                          <a:solidFill>
                            <a:srgbClr val="7030A0"/>
                          </a:solidFill>
                        </a:rPr>
                        <a:t>方法</a:t>
                      </a:r>
                      <a:r>
                        <a:rPr lang="zh-CN" altLang="en-US" sz="2000" b="0" dirty="0" smtClean="0">
                          <a:solidFill>
                            <a:srgbClr val="7030A0"/>
                          </a:solidFill>
                        </a:rPr>
                        <a:t>，</a:t>
                      </a:r>
                      <a:r>
                        <a:rPr lang="zh-CN" altLang="zh-CN" sz="2000" b="0" kern="1200" dirty="0" smtClean="0">
                          <a:solidFill>
                            <a:srgbClr val="7030A0"/>
                          </a:solidFill>
                        </a:rPr>
                        <a:t>因此往往在课程结束后，仅仅是掌握了一种软件开发方法</a:t>
                      </a:r>
                      <a:endParaRPr lang="zh-CN" altLang="en-US" sz="2000" b="0" dirty="0" smtClean="0">
                        <a:solidFill>
                          <a:srgbClr val="7030A0"/>
                        </a:solidFill>
                      </a:endParaRPr>
                    </a:p>
                  </a:txBody>
                  <a:tcPr/>
                </a:tc>
              </a:tr>
            </a:tbl>
          </a:graphicData>
        </a:graphic>
      </p:graphicFrame>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85786" y="3786190"/>
            <a:ext cx="7500990" cy="250033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dirty="0" smtClean="0">
                <a:solidFill>
                  <a:schemeClr val="accent6">
                    <a:lumMod val="20000"/>
                    <a:lumOff val="80000"/>
                  </a:schemeClr>
                </a:solidFill>
                <a:latin typeface="+mn-ea"/>
              </a:rPr>
              <a:t>	</a:t>
            </a:r>
            <a:r>
              <a:rPr lang="zh-CN" altLang="zh-CN" sz="2400" dirty="0" smtClean="0">
                <a:solidFill>
                  <a:schemeClr val="accent6">
                    <a:lumMod val="20000"/>
                    <a:lumOff val="80000"/>
                  </a:schemeClr>
                </a:solidFill>
                <a:latin typeface="+mn-ea"/>
              </a:rPr>
              <a:t>在这种教学模式的思想下，教师进行很少量的课堂教学甚至不进行课堂教学，而将所有的知识都放在真正的项目之中，教师则是在学生的实践过程中进行指点，从而起到有针对性的指导作用。</a:t>
            </a:r>
            <a:endParaRPr lang="zh-CN" altLang="en-US" sz="2400" dirty="0">
              <a:solidFill>
                <a:schemeClr val="accent6">
                  <a:lumMod val="20000"/>
                  <a:lumOff val="80000"/>
                </a:schemeClr>
              </a:solidFill>
              <a:latin typeface="+mn-ea"/>
            </a:endParaRPr>
          </a:p>
        </p:txBody>
      </p:sp>
      <p:pic>
        <p:nvPicPr>
          <p:cNvPr id="3074" name="Picture 2" descr="D:\PPT needed\picture\10prof_1.jpg"/>
          <p:cNvPicPr>
            <a:picLocks noChangeAspect="1" noChangeArrowheads="1"/>
          </p:cNvPicPr>
          <p:nvPr/>
        </p:nvPicPr>
        <p:blipFill>
          <a:blip r:embed="rId2" cstate="print"/>
          <a:srcRect/>
          <a:stretch>
            <a:fillRect/>
          </a:stretch>
        </p:blipFill>
        <p:spPr bwMode="auto">
          <a:xfrm>
            <a:off x="5072066" y="642918"/>
            <a:ext cx="3500462" cy="2319056"/>
          </a:xfrm>
          <a:prstGeom prst="rect">
            <a:avLst/>
          </a:prstGeom>
          <a:noFill/>
        </p:spPr>
      </p:pic>
      <p:grpSp>
        <p:nvGrpSpPr>
          <p:cNvPr id="14" name="组合 13"/>
          <p:cNvGrpSpPr/>
          <p:nvPr/>
        </p:nvGrpSpPr>
        <p:grpSpPr>
          <a:xfrm>
            <a:off x="1000100" y="1785926"/>
            <a:ext cx="3929090" cy="785818"/>
            <a:chOff x="1000100" y="1785926"/>
            <a:chExt cx="3929090" cy="785818"/>
          </a:xfrm>
        </p:grpSpPr>
        <p:grpSp>
          <p:nvGrpSpPr>
            <p:cNvPr id="12" name="组合 11"/>
            <p:cNvGrpSpPr/>
            <p:nvPr/>
          </p:nvGrpSpPr>
          <p:grpSpPr>
            <a:xfrm>
              <a:off x="3929058" y="1785926"/>
              <a:ext cx="1000132" cy="785818"/>
              <a:chOff x="4714876" y="1285860"/>
              <a:chExt cx="1714512" cy="1285884"/>
            </a:xfrm>
          </p:grpSpPr>
          <p:cxnSp>
            <p:nvCxnSpPr>
              <p:cNvPr id="9" name="直接连接符 8"/>
              <p:cNvCxnSpPr/>
              <p:nvPr/>
            </p:nvCxnSpPr>
            <p:spPr>
              <a:xfrm flipV="1">
                <a:off x="4714876" y="1285860"/>
                <a:ext cx="1714512" cy="214314"/>
              </a:xfrm>
              <a:prstGeom prst="line">
                <a:avLst/>
              </a:prstGeom>
            </p:spPr>
            <p:style>
              <a:lnRef idx="1">
                <a:schemeClr val="accent3"/>
              </a:lnRef>
              <a:fillRef idx="0">
                <a:schemeClr val="accent3"/>
              </a:fillRef>
              <a:effectRef idx="0">
                <a:schemeClr val="accent3"/>
              </a:effectRef>
              <a:fontRef idx="minor">
                <a:schemeClr val="tx1"/>
              </a:fontRef>
            </p:style>
          </p:cxnSp>
          <p:cxnSp>
            <p:nvCxnSpPr>
              <p:cNvPr id="11" name="直接连接符 10"/>
              <p:cNvCxnSpPr/>
              <p:nvPr/>
            </p:nvCxnSpPr>
            <p:spPr>
              <a:xfrm flipV="1">
                <a:off x="4857752" y="1285860"/>
                <a:ext cx="1571636" cy="1285884"/>
              </a:xfrm>
              <a:prstGeom prst="line">
                <a:avLst/>
              </a:prstGeom>
            </p:spPr>
            <p:style>
              <a:lnRef idx="1">
                <a:schemeClr val="accent3"/>
              </a:lnRef>
              <a:fillRef idx="0">
                <a:schemeClr val="accent3"/>
              </a:fillRef>
              <a:effectRef idx="0">
                <a:schemeClr val="accent3"/>
              </a:effectRef>
              <a:fontRef idx="minor">
                <a:schemeClr val="tx1"/>
              </a:fontRef>
            </p:style>
          </p:cxnSp>
        </p:grpSp>
        <p:sp>
          <p:nvSpPr>
            <p:cNvPr id="13" name="TextBox 12"/>
            <p:cNvSpPr txBox="1"/>
            <p:nvPr/>
          </p:nvSpPr>
          <p:spPr>
            <a:xfrm>
              <a:off x="1000100" y="1857364"/>
              <a:ext cx="2857520" cy="523220"/>
            </a:xfrm>
            <a:prstGeom prst="rect">
              <a:avLst/>
            </a:prstGeom>
            <a:noFill/>
          </p:spPr>
          <p:txBody>
            <a:bodyPr wrap="square" rtlCol="0">
              <a:spAutoFit/>
            </a:bodyPr>
            <a:lstStyle/>
            <a:p>
              <a:r>
                <a:rPr lang="en-US" altLang="zh-CN" sz="2800" dirty="0" smtClean="0"/>
                <a:t>Learning By Doing!</a:t>
              </a:r>
              <a:endParaRPr lang="zh-CN" altLang="en-US" sz="2800" dirty="0"/>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 calcmode="lin" valueType="num">
                                      <p:cBhvr additive="base">
                                        <p:cTn id="13" dur="500" fill="hold"/>
                                        <p:tgtEl>
                                          <p:spTgt spid="4">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4">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7554" y="500042"/>
            <a:ext cx="5329246" cy="917596"/>
          </a:xfrm>
        </p:spPr>
        <p:style>
          <a:lnRef idx="1">
            <a:schemeClr val="accent3"/>
          </a:lnRef>
          <a:fillRef idx="2">
            <a:schemeClr val="accent3"/>
          </a:fillRef>
          <a:effectRef idx="1">
            <a:schemeClr val="accent3"/>
          </a:effectRef>
          <a:fontRef idx="minor">
            <a:schemeClr val="dk1"/>
          </a:fontRef>
        </p:style>
        <p:txBody>
          <a:bodyPr>
            <a:normAutofit/>
          </a:bodyPr>
          <a:lstStyle/>
          <a:p>
            <a:r>
              <a:rPr lang="zh-CN" altLang="zh-CN" sz="4000" b="1" dirty="0" smtClean="0"/>
              <a:t>以项目形式组织案例</a:t>
            </a:r>
            <a:endParaRPr lang="zh-CN" altLang="en-US" sz="4000" dirty="0"/>
          </a:p>
        </p:txBody>
      </p:sp>
      <p:graphicFrame>
        <p:nvGraphicFramePr>
          <p:cNvPr id="4" name="内容占位符 3"/>
          <p:cNvGraphicFramePr>
            <a:graphicFrameLocks noGrp="1"/>
          </p:cNvGraphicFramePr>
          <p:nvPr>
            <p:ph idx="1"/>
          </p:nvPr>
        </p:nvGraphicFramePr>
        <p:xfrm>
          <a:off x="571472" y="1928802"/>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9978507">
            <a:off x="238426" y="864891"/>
            <a:ext cx="3400026" cy="923330"/>
          </a:xfrm>
          <a:prstGeom prst="rect">
            <a:avLst/>
          </a:prstGeom>
          <a:noFill/>
        </p:spPr>
        <p:txBody>
          <a:bodyPr wrap="square" lIns="91440" tIns="45720" rIns="91440" bIns="45720">
            <a:spAutoFit/>
          </a:bodyPr>
          <a:lstStyle/>
          <a:p>
            <a:pPr algn="ctr"/>
            <a:r>
              <a:rPr lang="zh-CN" alt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解决方案！</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graphicEl>
                                              <a:dgm id="{34228759-F87F-49F2-B942-FD6FF58BD05F}"/>
                                            </p:graphicEl>
                                          </p:spTgt>
                                        </p:tgtEl>
                                        <p:attrNameLst>
                                          <p:attrName>style.visibility</p:attrName>
                                        </p:attrNameLst>
                                      </p:cBhvr>
                                      <p:to>
                                        <p:strVal val="visible"/>
                                      </p:to>
                                    </p:set>
                                    <p:anim calcmode="lin" valueType="num">
                                      <p:cBhvr additive="base">
                                        <p:cTn id="12" dur="500" fill="hold"/>
                                        <p:tgtEl>
                                          <p:spTgt spid="4">
                                            <p:graphicEl>
                                              <a:dgm id="{34228759-F87F-49F2-B942-FD6FF58BD05F}"/>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34228759-F87F-49F2-B942-FD6FF58BD05F}"/>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graphicEl>
                                              <a:dgm id="{33529066-48AA-4FAC-856A-B8EACBA44B74}"/>
                                            </p:graphicEl>
                                          </p:spTgt>
                                        </p:tgtEl>
                                        <p:attrNameLst>
                                          <p:attrName>style.visibility</p:attrName>
                                        </p:attrNameLst>
                                      </p:cBhvr>
                                      <p:to>
                                        <p:strVal val="visible"/>
                                      </p:to>
                                    </p:set>
                                    <p:anim calcmode="lin" valueType="num">
                                      <p:cBhvr additive="base">
                                        <p:cTn id="16" dur="500" fill="hold"/>
                                        <p:tgtEl>
                                          <p:spTgt spid="4">
                                            <p:graphicEl>
                                              <a:dgm id="{33529066-48AA-4FAC-856A-B8EACBA44B74}"/>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graphicEl>
                                              <a:dgm id="{33529066-48AA-4FAC-856A-B8EACBA44B74}"/>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graphicEl>
                                              <a:dgm id="{84FCB3E0-18EF-40C8-B07B-7FF20389C4FB}"/>
                                            </p:graphicEl>
                                          </p:spTgt>
                                        </p:tgtEl>
                                        <p:attrNameLst>
                                          <p:attrName>style.visibility</p:attrName>
                                        </p:attrNameLst>
                                      </p:cBhvr>
                                      <p:to>
                                        <p:strVal val="visible"/>
                                      </p:to>
                                    </p:set>
                                    <p:anim calcmode="lin" valueType="num">
                                      <p:cBhvr additive="base">
                                        <p:cTn id="22" dur="500" fill="hold"/>
                                        <p:tgtEl>
                                          <p:spTgt spid="4">
                                            <p:graphicEl>
                                              <a:dgm id="{84FCB3E0-18EF-40C8-B07B-7FF20389C4FB}"/>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graphicEl>
                                              <a:dgm id="{84FCB3E0-18EF-40C8-B07B-7FF20389C4FB}"/>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
                                            <p:graphicEl>
                                              <a:dgm id="{277E2A87-2538-4769-8DD7-635605E77E30}"/>
                                            </p:graphicEl>
                                          </p:spTgt>
                                        </p:tgtEl>
                                        <p:attrNameLst>
                                          <p:attrName>style.visibility</p:attrName>
                                        </p:attrNameLst>
                                      </p:cBhvr>
                                      <p:to>
                                        <p:strVal val="visible"/>
                                      </p:to>
                                    </p:set>
                                    <p:anim calcmode="lin" valueType="num">
                                      <p:cBhvr additive="base">
                                        <p:cTn id="26" dur="500" fill="hold"/>
                                        <p:tgtEl>
                                          <p:spTgt spid="4">
                                            <p:graphicEl>
                                              <a:dgm id="{277E2A87-2538-4769-8DD7-635605E77E30}"/>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graphicEl>
                                              <a:dgm id="{277E2A87-2538-4769-8DD7-635605E77E30}"/>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graphicEl>
                                              <a:dgm id="{2BFCCD45-69F8-4B77-90A3-1E790798847D}"/>
                                            </p:graphicEl>
                                          </p:spTgt>
                                        </p:tgtEl>
                                        <p:attrNameLst>
                                          <p:attrName>style.visibility</p:attrName>
                                        </p:attrNameLst>
                                      </p:cBhvr>
                                      <p:to>
                                        <p:strVal val="visible"/>
                                      </p:to>
                                    </p:set>
                                    <p:anim calcmode="lin" valueType="num">
                                      <p:cBhvr additive="base">
                                        <p:cTn id="32" dur="500" fill="hold"/>
                                        <p:tgtEl>
                                          <p:spTgt spid="4">
                                            <p:graphicEl>
                                              <a:dgm id="{2BFCCD45-69F8-4B77-90A3-1E790798847D}"/>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graphicEl>
                                              <a:dgm id="{2BFCCD45-69F8-4B77-90A3-1E790798847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4"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2471726" cy="614353"/>
          </a:xfrm>
        </p:spPr>
        <p:style>
          <a:lnRef idx="1">
            <a:schemeClr val="accent3"/>
          </a:lnRef>
          <a:fillRef idx="2">
            <a:schemeClr val="accent3"/>
          </a:fillRef>
          <a:effectRef idx="1">
            <a:schemeClr val="accent3"/>
          </a:effectRef>
          <a:fontRef idx="minor">
            <a:schemeClr val="dk1"/>
          </a:fontRef>
        </p:style>
        <p:txBody>
          <a:bodyPr/>
          <a:lstStyle/>
          <a:p>
            <a:pPr>
              <a:buNone/>
            </a:pPr>
            <a:r>
              <a:rPr lang="zh-CN" altLang="en-US" dirty="0" smtClean="0"/>
              <a:t>功能组成：</a:t>
            </a:r>
            <a:endParaRPr lang="zh-CN" altLang="en-US" dirty="0"/>
          </a:p>
        </p:txBody>
      </p:sp>
      <p:graphicFrame>
        <p:nvGraphicFramePr>
          <p:cNvPr id="4" name="图示 3"/>
          <p:cNvGraphicFramePr/>
          <p:nvPr/>
        </p:nvGraphicFramePr>
        <p:xfrm>
          <a:off x="1524000" y="1397000"/>
          <a:ext cx="6834214" cy="5103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TotalTime>
  <Words>684</Words>
  <Application>Microsoft Office PowerPoint</Application>
  <PresentationFormat>全屏显示(4:3)</PresentationFormat>
  <Paragraphs>75</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软件工程专业案例教学系统的研究</vt:lpstr>
      <vt:lpstr>软件工程教学的现状</vt:lpstr>
      <vt:lpstr>幻灯片 3</vt:lpstr>
      <vt:lpstr>幻灯片 4</vt:lpstr>
      <vt:lpstr>幻灯片 5</vt:lpstr>
      <vt:lpstr>幻灯片 6</vt:lpstr>
      <vt:lpstr>幻灯片 7</vt:lpstr>
      <vt:lpstr>以项目形式组织案例</vt:lpstr>
      <vt:lpstr>幻灯片 9</vt:lpstr>
      <vt:lpstr>系统特征</vt:lpstr>
      <vt:lpstr>教师是案例的Instructor，查看具体任务信息</vt:lpstr>
      <vt:lpstr>Instructor可以首先以PM的身份创建一个无参与者的Instance，由计算机模拟案例执行过程，以获得每个阶段的标准文档，从而指导参与者完成任务</vt:lpstr>
      <vt:lpstr>在相应的页面中，Instructor可以查看案例甘特图或PERT图</vt:lpstr>
      <vt:lpstr>给项目参与者建议</vt:lpstr>
      <vt:lpstr>通过邮件的方式回答项目参与者提出的问题</vt:lpstr>
      <vt:lpstr>学生可以在相应页面中申请要扮演的项目工作中的角色</vt:lpstr>
      <vt:lpstr>幻灯片 17</vt:lpstr>
      <vt:lpstr>PM可在相应页面中查看案例</vt:lpstr>
      <vt:lpstr>查看甘特图或PERT图</vt:lpstr>
      <vt:lpstr>审阅文件</vt:lpstr>
      <vt:lpstr>审核各个任务的成果和进展</vt:lpstr>
      <vt:lpstr>和其他参与者进行交流</vt:lpstr>
      <vt:lpstr>Dev可在相应页面中查看案例</vt:lpstr>
      <vt:lpstr>查看具体任务和当前进度</vt:lpstr>
      <vt:lpstr>上传任务文件</vt:lpstr>
      <vt:lpstr>QA可在相应页面中查看案例、任务进度，并上传错误报告</vt:lpstr>
      <vt:lpstr>此外，系统还设置了旁观者的角色，旁观者可以观摩项目进展而不必参与</vt:lpstr>
      <vt:lpstr>系统实现中的关键技术</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软件工程专业案例教学系统的研究</dc:title>
  <dc:creator>wsn</dc:creator>
  <cp:lastModifiedBy>cendy</cp:lastModifiedBy>
  <cp:revision>96</cp:revision>
  <dcterms:created xsi:type="dcterms:W3CDTF">2009-10-12T04:08:49Z</dcterms:created>
  <dcterms:modified xsi:type="dcterms:W3CDTF">2009-10-17T13:57:53Z</dcterms:modified>
</cp:coreProperties>
</file>