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新员工试用期个人工作总结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丘一婷 20190730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800"/>
              <a:t>主要做的工作</a:t>
            </a:r>
            <a:endParaRPr lang="zh-CN" altLang="en-US" sz="4800"/>
          </a:p>
          <a:p>
            <a:r>
              <a:rPr lang="zh-CN" altLang="en-US" sz="4800"/>
              <a:t>工作中存在的问题</a:t>
            </a:r>
            <a:endParaRPr lang="zh-CN" altLang="en-US" sz="4800"/>
          </a:p>
          <a:p>
            <a:r>
              <a:rPr lang="zh-CN" altLang="en-US" sz="4800"/>
              <a:t>对未来工作的计划</a:t>
            </a:r>
            <a:endParaRPr lang="zh-CN" altLang="en-US" sz="4800"/>
          </a:p>
          <a:p>
            <a:r>
              <a:rPr lang="zh-CN" altLang="en-US" sz="4800"/>
              <a:t>小结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主要做的工作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1、学习公司文档，参与项目培训，了解大致的项目架构，熟悉工作流程。</a:t>
            </a:r>
            <a:endParaRPr lang="zh-CN" altLang="en-US" sz="2400"/>
          </a:p>
          <a:p>
            <a:r>
              <a:rPr lang="zh-CN" altLang="en-US" sz="2400"/>
              <a:t>2、和导师沟通《线上环境展示项目》的需求，和后端开发同事协调通信接口的定义，搭建项目框架，根据需求实现页面和功能，并且根据导师和同事们的反馈意见做交互和细节上的调整，积极思考和探索更好的用户体验，最终实现了云管理平台的一个雏形且完成了部署上线。目前这个管理平台已经实现的页面有4个，包括模块拓扑图、主机信息表、ELB路由表，站点导航等。</a:t>
            </a:r>
            <a:br>
              <a:rPr lang="zh-CN" altLang="en-US" sz="2400"/>
            </a:br>
            <a:r>
              <a:rPr lang="zh-CN" altLang="en-US" sz="2400"/>
              <a:t>http://192.168.16.90:8080/</a:t>
            </a:r>
            <a:br>
              <a:rPr lang="zh-CN" altLang="en-US" sz="2400"/>
            </a:br>
            <a:r>
              <a:rPr lang="zh-CN" altLang="en-US" sz="2400"/>
              <a:t>http://34.194.32.46/</a:t>
            </a:r>
            <a:endParaRPr lang="zh-CN" altLang="en-US" sz="2400"/>
          </a:p>
          <a:p>
            <a:r>
              <a:rPr lang="zh-CN" altLang="en-US" sz="2400"/>
              <a:t>3、利用空暇时间整理了一份前端开发规范文档，为团队开发做好准备。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工作中存在的问题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对echarts和d3等第三方图表插件用得还不是太熟练，以致工作起来不能游刃有余，工作效率有待进一步提高。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对未来工作的计划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1</a:t>
            </a:r>
            <a:r>
              <a:rPr sz="2400"/>
              <a:t>、</a:t>
            </a:r>
            <a:r>
              <a:rPr lang="zh-CN" altLang="en-US" sz="2400"/>
              <a:t>进一步加强学习，努力提高工作水平和工作效率，充分发挥所长，用心、细致的做好每一项工作。</a:t>
            </a:r>
            <a:endParaRPr lang="zh-CN" altLang="en-US" sz="2400"/>
          </a:p>
          <a:p>
            <a:r>
              <a:rPr lang="zh-CN" altLang="en-US" sz="2400"/>
              <a:t>2、拓宽知识面，密切关注技术前沿，为项目的可维护性和可持续发展性多做一些思考，多做一些防患于未然的工作。</a:t>
            </a:r>
            <a:endParaRPr lang="zh-CN" altLang="en-US" sz="2400"/>
          </a:p>
          <a:p>
            <a:r>
              <a:rPr lang="zh-CN" altLang="en-US" sz="2400"/>
              <a:t>3、加强和导师同事们之间的沟通和交流，灵活试错，快速调整，持续优化。</a:t>
            </a:r>
            <a:endParaRPr lang="zh-CN" altLang="en-US" sz="2400"/>
          </a:p>
          <a:p>
            <a:r>
              <a:rPr lang="zh-CN" altLang="en-US" sz="2400"/>
              <a:t>4、遵守公司内部规章制度，维护公司利益，积极为公司创造更高价值，力争取得更大的工作成绩。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就总体的工作感受来说，我觉得我们公司还是比较人性化的。领导和导师都非常平易近人，没有一点架子，同事之间的沟通也非常友善和顺畅。很开心能加入晨北和大家一起共事，和公司共同发展，为公司做出自己最大的贡献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878070" y="4381500"/>
            <a:ext cx="3230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000"/>
              <a:t>谢谢！</a:t>
            </a:r>
            <a:endParaRPr lang="zh-CN" altLang="en-US" sz="8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宽屏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新员工试用期个人工作总结</vt:lpstr>
      <vt:lpstr>主要内容</vt:lpstr>
      <vt:lpstr>主要做的工作</vt:lpstr>
      <vt:lpstr>工作中存在的问题</vt:lpstr>
      <vt:lpstr>对未来工作的计划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qiuyitingkingsoftcom</cp:lastModifiedBy>
  <cp:revision>35</cp:revision>
  <dcterms:created xsi:type="dcterms:W3CDTF">2019-06-19T02:08:00Z</dcterms:created>
  <dcterms:modified xsi:type="dcterms:W3CDTF">2019-07-30T03:35:52Z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