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AA318-1811-48F7-B129-851A4363D337}" type="doc">
      <dgm:prSet loTypeId="urn:microsoft.com/office/officeart/2005/8/layout/cycle5" loCatId="cycle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AC2F72E-60E0-45ED-91EF-E9C9DFBED191}">
      <dgm:prSet phldrT="[Text]" custT="1"/>
      <dgm:spPr>
        <a:solidFill>
          <a:srgbClr val="837A5F"/>
        </a:solidFill>
      </dgm:spPr>
      <dgm:t>
        <a:bodyPr/>
        <a:lstStyle/>
        <a:p>
          <a:pPr algn="l"/>
          <a:r>
            <a:rPr lang="zh-CN" altLang="en-US" sz="1600" b="1" dirty="0" smtClean="0"/>
            <a:t>问卷调查设计</a:t>
          </a:r>
          <a:r>
            <a:rPr lang="en-US" sz="1600" b="1" dirty="0" smtClean="0"/>
            <a:t>:</a:t>
          </a:r>
          <a:endParaRPr lang="en-US" sz="1600" b="1" dirty="0"/>
        </a:p>
        <a:p>
          <a:pPr algn="l"/>
          <a:r>
            <a:rPr lang="en-US" sz="1600" b="1" dirty="0"/>
            <a:t>1. </a:t>
          </a:r>
          <a:r>
            <a:rPr lang="zh-CN" altLang="en-US" sz="1600" b="1" dirty="0" smtClean="0"/>
            <a:t>需求</a:t>
          </a:r>
          <a:endParaRPr lang="en-US" altLang="zh-CN" sz="1600" b="1" dirty="0" smtClean="0"/>
        </a:p>
        <a:p>
          <a:pPr algn="l"/>
          <a:r>
            <a:rPr lang="en-US" sz="1600" b="1" dirty="0" smtClean="0"/>
            <a:t>2</a:t>
          </a:r>
          <a:r>
            <a:rPr lang="en-US" sz="1600" b="1" dirty="0"/>
            <a:t>. </a:t>
          </a:r>
          <a:r>
            <a:rPr lang="zh-CN" altLang="en-US" sz="1600" b="1" dirty="0" smtClean="0"/>
            <a:t>行为</a:t>
          </a:r>
          <a:endParaRPr lang="en-US" sz="1600" b="1" dirty="0"/>
        </a:p>
      </dgm:t>
    </dgm:pt>
    <dgm:pt modelId="{E25261F5-F0CA-4348-821A-940ECB6E889C}" type="parTrans" cxnId="{D4F350D8-7E66-47BB-A4B7-E0D9E21B2689}">
      <dgm:prSet/>
      <dgm:spPr/>
      <dgm:t>
        <a:bodyPr/>
        <a:lstStyle/>
        <a:p>
          <a:endParaRPr lang="en-US"/>
        </a:p>
      </dgm:t>
    </dgm:pt>
    <dgm:pt modelId="{76930671-01FF-45E6-BEB5-F615E4C609F8}" type="sibTrans" cxnId="{D4F350D8-7E66-47BB-A4B7-E0D9E21B2689}">
      <dgm:prSet/>
      <dgm:spPr/>
      <dgm:t>
        <a:bodyPr/>
        <a:lstStyle/>
        <a:p>
          <a:endParaRPr lang="en-US" b="1"/>
        </a:p>
      </dgm:t>
    </dgm:pt>
    <dgm:pt modelId="{50E8AE51-BA23-449C-93FA-53AC6271B55B}">
      <dgm:prSet phldrT="[Text]" custT="1"/>
      <dgm:spPr>
        <a:solidFill>
          <a:srgbClr val="C6763A"/>
        </a:solidFill>
      </dgm:spPr>
      <dgm:t>
        <a:bodyPr/>
        <a:lstStyle/>
        <a:p>
          <a:pPr algn="l"/>
          <a:r>
            <a:rPr lang="zh-CN" altLang="en-US" sz="1600" b="1" dirty="0" smtClean="0"/>
            <a:t>抽样和数据收集</a:t>
          </a:r>
          <a:endParaRPr lang="en-US" altLang="zh-CN" sz="1600" b="1" dirty="0" smtClean="0"/>
        </a:p>
      </dgm:t>
    </dgm:pt>
    <dgm:pt modelId="{F70CFB6D-15E9-4160-BCA1-95387EEED143}" type="parTrans" cxnId="{441E3A51-A1C8-459B-96CE-B7C72F062150}">
      <dgm:prSet/>
      <dgm:spPr/>
      <dgm:t>
        <a:bodyPr/>
        <a:lstStyle/>
        <a:p>
          <a:endParaRPr lang="en-US"/>
        </a:p>
      </dgm:t>
    </dgm:pt>
    <dgm:pt modelId="{9C221275-FBC9-4E79-971E-1A5D56098D1C}" type="sibTrans" cxnId="{441E3A51-A1C8-459B-96CE-B7C72F062150}">
      <dgm:prSet/>
      <dgm:spPr/>
      <dgm:t>
        <a:bodyPr/>
        <a:lstStyle/>
        <a:p>
          <a:endParaRPr lang="en-US" b="1"/>
        </a:p>
      </dgm:t>
    </dgm:pt>
    <dgm:pt modelId="{2EDF2D4E-7870-45DE-A639-70F7646F7290}">
      <dgm:prSet phldrT="[Text]" custT="1"/>
      <dgm:spPr>
        <a:solidFill>
          <a:srgbClr val="C1963F"/>
        </a:solidFill>
      </dgm:spPr>
      <dgm:t>
        <a:bodyPr/>
        <a:lstStyle/>
        <a:p>
          <a:pPr algn="l"/>
          <a:r>
            <a:rPr lang="zh-CN" altLang="en-US" sz="1600" b="1" dirty="0" smtClean="0"/>
            <a:t>无监督数据挖据</a:t>
          </a:r>
          <a:r>
            <a:rPr lang="en-US" altLang="zh-CN" sz="1600" b="1" dirty="0" smtClean="0"/>
            <a:t>——</a:t>
          </a:r>
          <a:r>
            <a:rPr lang="zh-CN" altLang="en-US" sz="1600" b="1" dirty="0" smtClean="0"/>
            <a:t>聚类分析</a:t>
          </a:r>
          <a:endParaRPr lang="en-US" sz="1600" b="1" dirty="0"/>
        </a:p>
      </dgm:t>
    </dgm:pt>
    <dgm:pt modelId="{A0FAC064-A53F-4154-B767-556CAF03149B}" type="parTrans" cxnId="{408E89C8-FF4F-423C-B764-6C2F7F79B1CE}">
      <dgm:prSet/>
      <dgm:spPr/>
      <dgm:t>
        <a:bodyPr/>
        <a:lstStyle/>
        <a:p>
          <a:endParaRPr lang="en-US"/>
        </a:p>
      </dgm:t>
    </dgm:pt>
    <dgm:pt modelId="{9D77F602-602C-42A1-98F3-70B2772BF914}" type="sibTrans" cxnId="{408E89C8-FF4F-423C-B764-6C2F7F79B1CE}">
      <dgm:prSet/>
      <dgm:spPr/>
      <dgm:t>
        <a:bodyPr/>
        <a:lstStyle/>
        <a:p>
          <a:endParaRPr lang="en-US" b="1"/>
        </a:p>
      </dgm:t>
    </dgm:pt>
    <dgm:pt modelId="{55A7B5B9-AAC9-4444-86D9-580863C4F1D6}">
      <dgm:prSet phldrT="[Text]" custT="1"/>
      <dgm:spPr>
        <a:solidFill>
          <a:srgbClr val="AEAE52"/>
        </a:solidFill>
      </dgm:spPr>
      <dgm:t>
        <a:bodyPr/>
        <a:lstStyle/>
        <a:p>
          <a:pPr algn="l"/>
          <a:r>
            <a:rPr lang="zh-CN" altLang="en-US" sz="1600" b="1" dirty="0" smtClean="0"/>
            <a:t>结果类确认评估</a:t>
          </a:r>
          <a:endParaRPr lang="en-US" altLang="zh-CN" sz="1600" b="1" dirty="0" smtClean="0"/>
        </a:p>
        <a:p>
          <a:pPr algn="l"/>
          <a:r>
            <a:rPr lang="en-US" sz="1600" b="1" dirty="0" smtClean="0"/>
            <a:t>1. </a:t>
          </a:r>
          <a:r>
            <a:rPr lang="zh-CN" altLang="en-US" sz="1600" b="1" dirty="0" smtClean="0"/>
            <a:t>结合客户的其它信息</a:t>
          </a:r>
          <a:r>
            <a:rPr lang="en-US" sz="1600" b="1" dirty="0" smtClean="0"/>
            <a:t> </a:t>
          </a:r>
        </a:p>
        <a:p>
          <a:pPr algn="l"/>
          <a:r>
            <a:rPr lang="en-US" sz="1600" b="1" dirty="0" smtClean="0"/>
            <a:t>2</a:t>
          </a:r>
          <a:r>
            <a:rPr lang="en-US" sz="1600" b="1" dirty="0"/>
            <a:t>. </a:t>
          </a:r>
          <a:r>
            <a:rPr lang="zh-CN" altLang="en-US" sz="1600" b="1" dirty="0" smtClean="0"/>
            <a:t>建立群组描述</a:t>
          </a:r>
          <a:endParaRPr lang="en-US" altLang="zh-CN" sz="1600" b="1" dirty="0" smtClean="0"/>
        </a:p>
        <a:p>
          <a:pPr algn="l"/>
          <a:r>
            <a:rPr lang="en-US" altLang="zh-CN" sz="1600" b="1" dirty="0" smtClean="0"/>
            <a:t>3. </a:t>
          </a:r>
          <a:r>
            <a:rPr lang="zh-CN" altLang="en-US" sz="1600" b="1" dirty="0" smtClean="0"/>
            <a:t>一线销售人员反馈</a:t>
          </a:r>
          <a:endParaRPr lang="en-US" sz="1600" b="1" dirty="0"/>
        </a:p>
      </dgm:t>
    </dgm:pt>
    <dgm:pt modelId="{50BD1A01-318B-4F84-9F4D-73AA8E9C5907}" type="parTrans" cxnId="{36C65C1D-FB34-4D6A-94CE-EB92D97558B7}">
      <dgm:prSet/>
      <dgm:spPr/>
      <dgm:t>
        <a:bodyPr/>
        <a:lstStyle/>
        <a:p>
          <a:endParaRPr lang="en-US"/>
        </a:p>
      </dgm:t>
    </dgm:pt>
    <dgm:pt modelId="{5CA7AA24-27A0-4CA8-B8CE-8B4CA957BF8E}" type="sibTrans" cxnId="{36C65C1D-FB34-4D6A-94CE-EB92D97558B7}">
      <dgm:prSet/>
      <dgm:spPr/>
      <dgm:t>
        <a:bodyPr/>
        <a:lstStyle/>
        <a:p>
          <a:endParaRPr lang="en-US" b="1"/>
        </a:p>
      </dgm:t>
    </dgm:pt>
    <dgm:pt modelId="{DD87111D-812D-4156-97F0-CC26026076E5}">
      <dgm:prSet phldrT="[Text]"/>
      <dgm:spPr>
        <a:solidFill>
          <a:srgbClr val="9B895B"/>
        </a:solidFill>
      </dgm:spPr>
      <dgm:t>
        <a:bodyPr/>
        <a:lstStyle/>
        <a:p>
          <a:pPr algn="l"/>
          <a:r>
            <a:rPr lang="zh-CN" altLang="en-US" b="1" dirty="0" smtClean="0"/>
            <a:t>有监督数据挖掘</a:t>
          </a:r>
          <a:endParaRPr lang="en-US" altLang="zh-CN" b="1" dirty="0" smtClean="0"/>
        </a:p>
        <a:p>
          <a:pPr algn="l"/>
          <a:r>
            <a:rPr lang="en-US" b="1" dirty="0" smtClean="0"/>
            <a:t>1</a:t>
          </a:r>
          <a:r>
            <a:rPr lang="en-US" b="1" dirty="0"/>
            <a:t>. </a:t>
          </a:r>
          <a:r>
            <a:rPr lang="zh-CN" altLang="en-US" b="1" dirty="0" smtClean="0"/>
            <a:t>随机森林</a:t>
          </a:r>
          <a:endParaRPr lang="en-US" altLang="zh-CN" b="1" dirty="0" smtClean="0"/>
        </a:p>
        <a:p>
          <a:pPr algn="l"/>
          <a:r>
            <a:rPr lang="en-US" b="1" dirty="0" smtClean="0"/>
            <a:t>2</a:t>
          </a:r>
          <a:r>
            <a:rPr lang="en-US" b="1" dirty="0"/>
            <a:t>. </a:t>
          </a:r>
          <a:r>
            <a:rPr lang="zh-CN" altLang="en-US" b="1" dirty="0" smtClean="0"/>
            <a:t>选出重要问题（基尼系数</a:t>
          </a:r>
          <a:r>
            <a:rPr lang="en-US" b="1" dirty="0" smtClean="0"/>
            <a:t>)</a:t>
          </a:r>
          <a:endParaRPr lang="en-US" b="1" dirty="0"/>
        </a:p>
      </dgm:t>
    </dgm:pt>
    <dgm:pt modelId="{2E9CF17C-849C-4E35-9C8E-36DEB1A73CA4}" type="parTrans" cxnId="{944BF288-1514-4ACA-824C-3A2311E6D94B}">
      <dgm:prSet/>
      <dgm:spPr/>
      <dgm:t>
        <a:bodyPr/>
        <a:lstStyle/>
        <a:p>
          <a:endParaRPr lang="en-US"/>
        </a:p>
      </dgm:t>
    </dgm:pt>
    <dgm:pt modelId="{7BAB4E52-25C9-4EE9-B62C-11FD781B0253}" type="sibTrans" cxnId="{944BF288-1514-4ACA-824C-3A2311E6D94B}">
      <dgm:prSet/>
      <dgm:spPr/>
      <dgm:t>
        <a:bodyPr/>
        <a:lstStyle/>
        <a:p>
          <a:endParaRPr lang="en-US" b="1"/>
        </a:p>
      </dgm:t>
    </dgm:pt>
    <dgm:pt modelId="{57C9502E-C402-4654-A197-11E21729A359}" type="pres">
      <dgm:prSet presAssocID="{455AA318-1811-48F7-B129-851A4363D3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4F5442-DC5F-4955-92CB-9F76D04E35DD}" type="pres">
      <dgm:prSet presAssocID="{9AC2F72E-60E0-45ED-91EF-E9C9DFBED191}" presName="node" presStyleLbl="node1" presStyleIdx="0" presStyleCnt="5" custScaleX="98936" custScaleY="95631" custRadScaleRad="103209" custRadScaleInc="-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934E9-129E-4F44-809E-9F1B56859AF5}" type="pres">
      <dgm:prSet presAssocID="{9AC2F72E-60E0-45ED-91EF-E9C9DFBED191}" presName="spNode" presStyleCnt="0"/>
      <dgm:spPr/>
    </dgm:pt>
    <dgm:pt modelId="{DC189463-8902-4113-A1CA-B4C6EFCFD46D}" type="pres">
      <dgm:prSet presAssocID="{76930671-01FF-45E6-BEB5-F615E4C609F8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8E00C75-23A7-4050-8731-BD14454C343A}" type="pres">
      <dgm:prSet presAssocID="{50E8AE51-BA23-449C-93FA-53AC6271B55B}" presName="node" presStyleLbl="node1" presStyleIdx="1" presStyleCnt="5" custScaleX="106381" custScaleY="62782" custRadScaleRad="123172" custRadScaleInc="23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CA76F-EDB1-484B-B52C-D6DF8D0BC2BC}" type="pres">
      <dgm:prSet presAssocID="{50E8AE51-BA23-449C-93FA-53AC6271B55B}" presName="spNode" presStyleCnt="0"/>
      <dgm:spPr/>
    </dgm:pt>
    <dgm:pt modelId="{1C3CF1F6-3CEB-4C27-A708-4F8F98C4C12D}" type="pres">
      <dgm:prSet presAssocID="{9C221275-FBC9-4E79-971E-1A5D56098D1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70EDA50-DC6B-42C4-B443-78A2DB3012C8}" type="pres">
      <dgm:prSet presAssocID="{2EDF2D4E-7870-45DE-A639-70F7646F7290}" presName="node" presStyleLbl="node1" presStyleIdx="2" presStyleCnt="5" custScaleX="127143" custRadScaleRad="137078" custRadScaleInc="-85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B257D-E548-4C96-9E3B-6006D16FD7BD}" type="pres">
      <dgm:prSet presAssocID="{2EDF2D4E-7870-45DE-A639-70F7646F7290}" presName="spNode" presStyleCnt="0"/>
      <dgm:spPr/>
    </dgm:pt>
    <dgm:pt modelId="{EA68EEA1-9736-45D8-AAAF-DF061BF25189}" type="pres">
      <dgm:prSet presAssocID="{9D77F602-602C-42A1-98F3-70B2772BF91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5E222CE-B6B8-497C-A8B4-42F30AF3D17C}" type="pres">
      <dgm:prSet presAssocID="{55A7B5B9-AAC9-4444-86D9-580863C4F1D6}" presName="node" presStyleLbl="node1" presStyleIdx="3" presStyleCnt="5" custScaleX="154002" custScaleY="137559" custRadScaleRad="119669" custRadScaleInc="65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4A1F8-1E5B-41E6-90B7-C698F253B112}" type="pres">
      <dgm:prSet presAssocID="{55A7B5B9-AAC9-4444-86D9-580863C4F1D6}" presName="spNode" presStyleCnt="0"/>
      <dgm:spPr/>
    </dgm:pt>
    <dgm:pt modelId="{272FFDC7-8A83-4280-BECA-209D19F6D7A1}" type="pres">
      <dgm:prSet presAssocID="{5CA7AA24-27A0-4CA8-B8CE-8B4CA957BF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C97CB54-B865-4FC7-81FF-CB8A5CA74BB3}" type="pres">
      <dgm:prSet presAssocID="{DD87111D-812D-4156-97F0-CC26026076E5}" presName="node" presStyleLbl="node1" presStyleIdx="4" presStyleCnt="5" custScaleX="178299" custScaleY="110373" custRadScaleRad="107646" custRadScaleInc="-14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22E6F-7D56-4BE3-A266-4C0F26ABDD9F}" type="pres">
      <dgm:prSet presAssocID="{DD87111D-812D-4156-97F0-CC26026076E5}" presName="spNode" presStyleCnt="0"/>
      <dgm:spPr/>
    </dgm:pt>
    <dgm:pt modelId="{3998B927-1C57-4DBE-9F8F-E62A4D5C49EC}" type="pres">
      <dgm:prSet presAssocID="{7BAB4E52-25C9-4EE9-B62C-11FD781B025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1EA1640E-B57D-429A-92D2-5A7A760143DD}" type="presOf" srcId="{9D77F602-602C-42A1-98F3-70B2772BF914}" destId="{EA68EEA1-9736-45D8-AAAF-DF061BF25189}" srcOrd="0" destOrd="0" presId="urn:microsoft.com/office/officeart/2005/8/layout/cycle5"/>
    <dgm:cxn modelId="{BB37FEF0-E0A5-4885-990D-EA6BF891C832}" type="presOf" srcId="{7BAB4E52-25C9-4EE9-B62C-11FD781B0253}" destId="{3998B927-1C57-4DBE-9F8F-E62A4D5C49EC}" srcOrd="0" destOrd="0" presId="urn:microsoft.com/office/officeart/2005/8/layout/cycle5"/>
    <dgm:cxn modelId="{4D3251CC-10D4-44C6-A55D-C6EB08DB0345}" type="presOf" srcId="{5CA7AA24-27A0-4CA8-B8CE-8B4CA957BF8E}" destId="{272FFDC7-8A83-4280-BECA-209D19F6D7A1}" srcOrd="0" destOrd="0" presId="urn:microsoft.com/office/officeart/2005/8/layout/cycle5"/>
    <dgm:cxn modelId="{441E3A51-A1C8-459B-96CE-B7C72F062150}" srcId="{455AA318-1811-48F7-B129-851A4363D337}" destId="{50E8AE51-BA23-449C-93FA-53AC6271B55B}" srcOrd="1" destOrd="0" parTransId="{F70CFB6D-15E9-4160-BCA1-95387EEED143}" sibTransId="{9C221275-FBC9-4E79-971E-1A5D56098D1C}"/>
    <dgm:cxn modelId="{2B0A5ECD-8294-40E0-B0FB-E427EE4F00E6}" type="presOf" srcId="{9C221275-FBC9-4E79-971E-1A5D56098D1C}" destId="{1C3CF1F6-3CEB-4C27-A708-4F8F98C4C12D}" srcOrd="0" destOrd="0" presId="urn:microsoft.com/office/officeart/2005/8/layout/cycle5"/>
    <dgm:cxn modelId="{FC6C598F-3A3E-4ED0-A047-51B8CA29A544}" type="presOf" srcId="{9AC2F72E-60E0-45ED-91EF-E9C9DFBED191}" destId="{514F5442-DC5F-4955-92CB-9F76D04E35DD}" srcOrd="0" destOrd="0" presId="urn:microsoft.com/office/officeart/2005/8/layout/cycle5"/>
    <dgm:cxn modelId="{944BF288-1514-4ACA-824C-3A2311E6D94B}" srcId="{455AA318-1811-48F7-B129-851A4363D337}" destId="{DD87111D-812D-4156-97F0-CC26026076E5}" srcOrd="4" destOrd="0" parTransId="{2E9CF17C-849C-4E35-9C8E-36DEB1A73CA4}" sibTransId="{7BAB4E52-25C9-4EE9-B62C-11FD781B0253}"/>
    <dgm:cxn modelId="{D4F350D8-7E66-47BB-A4B7-E0D9E21B2689}" srcId="{455AA318-1811-48F7-B129-851A4363D337}" destId="{9AC2F72E-60E0-45ED-91EF-E9C9DFBED191}" srcOrd="0" destOrd="0" parTransId="{E25261F5-F0CA-4348-821A-940ECB6E889C}" sibTransId="{76930671-01FF-45E6-BEB5-F615E4C609F8}"/>
    <dgm:cxn modelId="{D7C505BC-5F93-49D9-B207-9BCC6FB55A5C}" type="presOf" srcId="{55A7B5B9-AAC9-4444-86D9-580863C4F1D6}" destId="{95E222CE-B6B8-497C-A8B4-42F30AF3D17C}" srcOrd="0" destOrd="0" presId="urn:microsoft.com/office/officeart/2005/8/layout/cycle5"/>
    <dgm:cxn modelId="{16099B00-F9ED-4E2B-BE7B-B526FBF6A99F}" type="presOf" srcId="{50E8AE51-BA23-449C-93FA-53AC6271B55B}" destId="{B8E00C75-23A7-4050-8731-BD14454C343A}" srcOrd="0" destOrd="0" presId="urn:microsoft.com/office/officeart/2005/8/layout/cycle5"/>
    <dgm:cxn modelId="{408E89C8-FF4F-423C-B764-6C2F7F79B1CE}" srcId="{455AA318-1811-48F7-B129-851A4363D337}" destId="{2EDF2D4E-7870-45DE-A639-70F7646F7290}" srcOrd="2" destOrd="0" parTransId="{A0FAC064-A53F-4154-B767-556CAF03149B}" sibTransId="{9D77F602-602C-42A1-98F3-70B2772BF914}"/>
    <dgm:cxn modelId="{AA605307-7C7E-4F37-BF3F-6CAE4CCB5353}" type="presOf" srcId="{DD87111D-812D-4156-97F0-CC26026076E5}" destId="{1C97CB54-B865-4FC7-81FF-CB8A5CA74BB3}" srcOrd="0" destOrd="0" presId="urn:microsoft.com/office/officeart/2005/8/layout/cycle5"/>
    <dgm:cxn modelId="{36C65C1D-FB34-4D6A-94CE-EB92D97558B7}" srcId="{455AA318-1811-48F7-B129-851A4363D337}" destId="{55A7B5B9-AAC9-4444-86D9-580863C4F1D6}" srcOrd="3" destOrd="0" parTransId="{50BD1A01-318B-4F84-9F4D-73AA8E9C5907}" sibTransId="{5CA7AA24-27A0-4CA8-B8CE-8B4CA957BF8E}"/>
    <dgm:cxn modelId="{8A73C904-2A24-42A0-A19C-8A66762748CE}" type="presOf" srcId="{2EDF2D4E-7870-45DE-A639-70F7646F7290}" destId="{C70EDA50-DC6B-42C4-B443-78A2DB3012C8}" srcOrd="0" destOrd="0" presId="urn:microsoft.com/office/officeart/2005/8/layout/cycle5"/>
    <dgm:cxn modelId="{7F707718-A02D-4D88-890A-BAD888A57169}" type="presOf" srcId="{76930671-01FF-45E6-BEB5-F615E4C609F8}" destId="{DC189463-8902-4113-A1CA-B4C6EFCFD46D}" srcOrd="0" destOrd="0" presId="urn:microsoft.com/office/officeart/2005/8/layout/cycle5"/>
    <dgm:cxn modelId="{E4AB6DBE-D71D-42F6-88F3-D8E996B87079}" type="presOf" srcId="{455AA318-1811-48F7-B129-851A4363D337}" destId="{57C9502E-C402-4654-A197-11E21729A359}" srcOrd="0" destOrd="0" presId="urn:microsoft.com/office/officeart/2005/8/layout/cycle5"/>
    <dgm:cxn modelId="{265E7586-EA29-4A68-8142-EBCD8F887F7F}" type="presParOf" srcId="{57C9502E-C402-4654-A197-11E21729A359}" destId="{514F5442-DC5F-4955-92CB-9F76D04E35DD}" srcOrd="0" destOrd="0" presId="urn:microsoft.com/office/officeart/2005/8/layout/cycle5"/>
    <dgm:cxn modelId="{11425CFD-183B-47D2-BC69-BC8CC36EDC6B}" type="presParOf" srcId="{57C9502E-C402-4654-A197-11E21729A359}" destId="{1C3934E9-129E-4F44-809E-9F1B56859AF5}" srcOrd="1" destOrd="0" presId="urn:microsoft.com/office/officeart/2005/8/layout/cycle5"/>
    <dgm:cxn modelId="{EEF70276-9BE1-42E7-B993-F63F535D124E}" type="presParOf" srcId="{57C9502E-C402-4654-A197-11E21729A359}" destId="{DC189463-8902-4113-A1CA-B4C6EFCFD46D}" srcOrd="2" destOrd="0" presId="urn:microsoft.com/office/officeart/2005/8/layout/cycle5"/>
    <dgm:cxn modelId="{978FD467-5D78-4A24-8FC3-15D1DC7C6C04}" type="presParOf" srcId="{57C9502E-C402-4654-A197-11E21729A359}" destId="{B8E00C75-23A7-4050-8731-BD14454C343A}" srcOrd="3" destOrd="0" presId="urn:microsoft.com/office/officeart/2005/8/layout/cycle5"/>
    <dgm:cxn modelId="{E35F2256-1D4F-4D78-AB14-E27C37AB65A2}" type="presParOf" srcId="{57C9502E-C402-4654-A197-11E21729A359}" destId="{52BCA76F-EDB1-484B-B52C-D6DF8D0BC2BC}" srcOrd="4" destOrd="0" presId="urn:microsoft.com/office/officeart/2005/8/layout/cycle5"/>
    <dgm:cxn modelId="{C0449782-8602-4F7C-9A8C-ECC3941C1029}" type="presParOf" srcId="{57C9502E-C402-4654-A197-11E21729A359}" destId="{1C3CF1F6-3CEB-4C27-A708-4F8F98C4C12D}" srcOrd="5" destOrd="0" presId="urn:microsoft.com/office/officeart/2005/8/layout/cycle5"/>
    <dgm:cxn modelId="{72D3C518-82A7-4A28-8F32-D795216B2EF0}" type="presParOf" srcId="{57C9502E-C402-4654-A197-11E21729A359}" destId="{C70EDA50-DC6B-42C4-B443-78A2DB3012C8}" srcOrd="6" destOrd="0" presId="urn:microsoft.com/office/officeart/2005/8/layout/cycle5"/>
    <dgm:cxn modelId="{48D25373-919B-4034-A0EC-272842E86390}" type="presParOf" srcId="{57C9502E-C402-4654-A197-11E21729A359}" destId="{556B257D-E548-4C96-9E3B-6006D16FD7BD}" srcOrd="7" destOrd="0" presId="urn:microsoft.com/office/officeart/2005/8/layout/cycle5"/>
    <dgm:cxn modelId="{44BBC606-942A-460D-B071-A2987AE451CD}" type="presParOf" srcId="{57C9502E-C402-4654-A197-11E21729A359}" destId="{EA68EEA1-9736-45D8-AAAF-DF061BF25189}" srcOrd="8" destOrd="0" presId="urn:microsoft.com/office/officeart/2005/8/layout/cycle5"/>
    <dgm:cxn modelId="{67158797-4511-4E5D-B6CE-B52E3ACC200C}" type="presParOf" srcId="{57C9502E-C402-4654-A197-11E21729A359}" destId="{95E222CE-B6B8-497C-A8B4-42F30AF3D17C}" srcOrd="9" destOrd="0" presId="urn:microsoft.com/office/officeart/2005/8/layout/cycle5"/>
    <dgm:cxn modelId="{36B3258C-0E26-4D14-A446-17A90A596130}" type="presParOf" srcId="{57C9502E-C402-4654-A197-11E21729A359}" destId="{8BC4A1F8-1E5B-41E6-90B7-C698F253B112}" srcOrd="10" destOrd="0" presId="urn:microsoft.com/office/officeart/2005/8/layout/cycle5"/>
    <dgm:cxn modelId="{1B5D42AD-15B5-4F8C-8A51-BBCD71D32C23}" type="presParOf" srcId="{57C9502E-C402-4654-A197-11E21729A359}" destId="{272FFDC7-8A83-4280-BECA-209D19F6D7A1}" srcOrd="11" destOrd="0" presId="urn:microsoft.com/office/officeart/2005/8/layout/cycle5"/>
    <dgm:cxn modelId="{EF59A385-2494-4ECD-B19C-BF96F9FBA60A}" type="presParOf" srcId="{57C9502E-C402-4654-A197-11E21729A359}" destId="{1C97CB54-B865-4FC7-81FF-CB8A5CA74BB3}" srcOrd="12" destOrd="0" presId="urn:microsoft.com/office/officeart/2005/8/layout/cycle5"/>
    <dgm:cxn modelId="{2DB6B04C-A737-437D-938D-3D0B063F4F80}" type="presParOf" srcId="{57C9502E-C402-4654-A197-11E21729A359}" destId="{41E22E6F-7D56-4BE3-A266-4C0F26ABDD9F}" srcOrd="13" destOrd="0" presId="urn:microsoft.com/office/officeart/2005/8/layout/cycle5"/>
    <dgm:cxn modelId="{AC2345B2-F35A-4E1E-98E3-ED954127D55E}" type="presParOf" srcId="{57C9502E-C402-4654-A197-11E21729A359}" destId="{3998B927-1C57-4DBE-9F8F-E62A4D5C49E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5442-DC5F-4955-92CB-9F76D04E35DD}">
      <dsp:nvSpPr>
        <dsp:cNvPr id="0" name=""/>
        <dsp:cNvSpPr/>
      </dsp:nvSpPr>
      <dsp:spPr>
        <a:xfrm>
          <a:off x="3891219" y="-52885"/>
          <a:ext cx="1619138" cy="1017282"/>
        </a:xfrm>
        <a:prstGeom prst="roundRect">
          <a:avLst/>
        </a:prstGeom>
        <a:solidFill>
          <a:srgbClr val="837A5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问卷调查设计</a:t>
          </a:r>
          <a:r>
            <a:rPr lang="en-US" sz="1600" b="1" kern="1200" dirty="0" smtClean="0"/>
            <a:t>:</a:t>
          </a:r>
          <a:endParaRPr lang="en-US" sz="1600" b="1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1. </a:t>
          </a:r>
          <a:r>
            <a:rPr lang="zh-CN" altLang="en-US" sz="1600" b="1" kern="1200" dirty="0" smtClean="0"/>
            <a:t>需求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</a:t>
          </a:r>
          <a:r>
            <a:rPr lang="en-US" sz="1600" b="1" kern="1200" dirty="0"/>
            <a:t>. </a:t>
          </a:r>
          <a:r>
            <a:rPr lang="zh-CN" altLang="en-US" sz="1600" b="1" kern="1200" dirty="0" smtClean="0"/>
            <a:t>行为</a:t>
          </a:r>
          <a:endParaRPr lang="en-US" sz="1600" b="1" kern="1200" dirty="0"/>
        </a:p>
      </dsp:txBody>
      <dsp:txXfrm>
        <a:off x="3940879" y="-3225"/>
        <a:ext cx="1519818" cy="917962"/>
      </dsp:txXfrm>
    </dsp:sp>
    <dsp:sp modelId="{DC189463-8902-4113-A1CA-B4C6EFCFD46D}">
      <dsp:nvSpPr>
        <dsp:cNvPr id="0" name=""/>
        <dsp:cNvSpPr/>
      </dsp:nvSpPr>
      <dsp:spPr>
        <a:xfrm>
          <a:off x="3188041" y="605402"/>
          <a:ext cx="4253200" cy="4253200"/>
        </a:xfrm>
        <a:custGeom>
          <a:avLst/>
          <a:gdLst/>
          <a:ahLst/>
          <a:cxnLst/>
          <a:rect l="0" t="0" r="0" b="0"/>
          <a:pathLst>
            <a:path>
              <a:moveTo>
                <a:pt x="2708862" y="81264"/>
              </a:moveTo>
              <a:arcTo wR="2126600" hR="2126600" stAng="17153429" swAng="203610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0C75-23A7-4050-8731-BD14454C343A}">
      <dsp:nvSpPr>
        <dsp:cNvPr id="0" name=""/>
        <dsp:cNvSpPr/>
      </dsp:nvSpPr>
      <dsp:spPr>
        <a:xfrm>
          <a:off x="6391389" y="1682730"/>
          <a:ext cx="1740979" cy="667848"/>
        </a:xfrm>
        <a:prstGeom prst="roundRect">
          <a:avLst/>
        </a:prstGeom>
        <a:solidFill>
          <a:srgbClr val="C6763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抽样和数据收集</a:t>
          </a:r>
          <a:endParaRPr lang="en-US" altLang="zh-CN" sz="1600" b="1" kern="1200" dirty="0" smtClean="0"/>
        </a:p>
      </dsp:txBody>
      <dsp:txXfrm>
        <a:off x="6423991" y="1715332"/>
        <a:ext cx="1675775" cy="602644"/>
      </dsp:txXfrm>
    </dsp:sp>
    <dsp:sp modelId="{1C3CF1F6-3CEB-4C27-A708-4F8F98C4C12D}">
      <dsp:nvSpPr>
        <dsp:cNvPr id="0" name=""/>
        <dsp:cNvSpPr/>
      </dsp:nvSpPr>
      <dsp:spPr>
        <a:xfrm>
          <a:off x="3219917" y="1032512"/>
          <a:ext cx="4253200" cy="4253200"/>
        </a:xfrm>
        <a:custGeom>
          <a:avLst/>
          <a:gdLst/>
          <a:ahLst/>
          <a:cxnLst/>
          <a:rect l="0" t="0" r="0" b="0"/>
          <a:pathLst>
            <a:path>
              <a:moveTo>
                <a:pt x="4178000" y="1566077"/>
              </a:moveTo>
              <a:arcTo wR="2126600" hR="2126600" stAng="20683055" swAng="130652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DA50-DC6B-42C4-B443-78A2DB3012C8}">
      <dsp:nvSpPr>
        <dsp:cNvPr id="0" name=""/>
        <dsp:cNvSpPr/>
      </dsp:nvSpPr>
      <dsp:spPr>
        <a:xfrm>
          <a:off x="6096008" y="3657603"/>
          <a:ext cx="2080760" cy="1063758"/>
        </a:xfrm>
        <a:prstGeom prst="roundRect">
          <a:avLst/>
        </a:prstGeom>
        <a:solidFill>
          <a:srgbClr val="C1963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无监督数据挖据</a:t>
          </a:r>
          <a:r>
            <a:rPr lang="en-US" altLang="zh-CN" sz="1600" b="1" kern="1200" dirty="0" smtClean="0"/>
            <a:t>——</a:t>
          </a:r>
          <a:r>
            <a:rPr lang="zh-CN" altLang="en-US" sz="1600" b="1" kern="1200" dirty="0" smtClean="0"/>
            <a:t>聚类分析</a:t>
          </a:r>
          <a:endParaRPr lang="en-US" sz="1600" b="1" kern="1200" dirty="0"/>
        </a:p>
      </dsp:txBody>
      <dsp:txXfrm>
        <a:off x="6147936" y="3709531"/>
        <a:ext cx="1976904" cy="959902"/>
      </dsp:txXfrm>
    </dsp:sp>
    <dsp:sp modelId="{EA68EEA1-9736-45D8-AAAF-DF061BF25189}">
      <dsp:nvSpPr>
        <dsp:cNvPr id="0" name=""/>
        <dsp:cNvSpPr/>
      </dsp:nvSpPr>
      <dsp:spPr>
        <a:xfrm>
          <a:off x="2951103" y="1202089"/>
          <a:ext cx="4253200" cy="4253200"/>
        </a:xfrm>
        <a:custGeom>
          <a:avLst/>
          <a:gdLst/>
          <a:ahLst/>
          <a:cxnLst/>
          <a:rect l="0" t="0" r="0" b="0"/>
          <a:pathLst>
            <a:path>
              <a:moveTo>
                <a:pt x="3273495" y="3917427"/>
              </a:moveTo>
              <a:arcTo wR="2126600" hR="2126600" stAng="3441802" swAng="353128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222CE-B6B8-497C-A8B4-42F30AF3D17C}">
      <dsp:nvSpPr>
        <dsp:cNvPr id="0" name=""/>
        <dsp:cNvSpPr/>
      </dsp:nvSpPr>
      <dsp:spPr>
        <a:xfrm>
          <a:off x="1447805" y="3428999"/>
          <a:ext cx="2520321" cy="1463295"/>
        </a:xfrm>
        <a:prstGeom prst="roundRect">
          <a:avLst/>
        </a:prstGeom>
        <a:solidFill>
          <a:srgbClr val="AEAE5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结果类确认评估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1. </a:t>
          </a:r>
          <a:r>
            <a:rPr lang="zh-CN" altLang="en-US" sz="1600" b="1" kern="1200" dirty="0" smtClean="0"/>
            <a:t>结合客户的其它信息</a:t>
          </a:r>
          <a:r>
            <a:rPr lang="en-US" sz="1600" b="1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</a:t>
          </a:r>
          <a:r>
            <a:rPr lang="en-US" sz="1600" b="1" kern="1200" dirty="0"/>
            <a:t>. </a:t>
          </a:r>
          <a:r>
            <a:rPr lang="zh-CN" altLang="en-US" sz="1600" b="1" kern="1200" dirty="0" smtClean="0"/>
            <a:t>建立群组描述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3. </a:t>
          </a:r>
          <a:r>
            <a:rPr lang="zh-CN" altLang="en-US" sz="1600" b="1" kern="1200" dirty="0" smtClean="0"/>
            <a:t>一线销售人员反馈</a:t>
          </a:r>
          <a:endParaRPr lang="en-US" sz="1600" b="1" kern="1200" dirty="0"/>
        </a:p>
      </dsp:txBody>
      <dsp:txXfrm>
        <a:off x="1519237" y="3500431"/>
        <a:ext cx="2377457" cy="1320431"/>
      </dsp:txXfrm>
    </dsp:sp>
    <dsp:sp modelId="{272FFDC7-8A83-4280-BECA-209D19F6D7A1}">
      <dsp:nvSpPr>
        <dsp:cNvPr id="0" name=""/>
        <dsp:cNvSpPr/>
      </dsp:nvSpPr>
      <dsp:spPr>
        <a:xfrm>
          <a:off x="2299529" y="1158585"/>
          <a:ext cx="4253200" cy="4253200"/>
        </a:xfrm>
        <a:custGeom>
          <a:avLst/>
          <a:gdLst/>
          <a:ahLst/>
          <a:cxnLst/>
          <a:rect l="0" t="0" r="0" b="0"/>
          <a:pathLst>
            <a:path>
              <a:moveTo>
                <a:pt x="142" y="2101971"/>
              </a:moveTo>
              <a:arcTo wR="2126600" hR="2126600" stAng="10839815" swAng="82649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7CB54-B865-4FC7-81FF-CB8A5CA74BB3}">
      <dsp:nvSpPr>
        <dsp:cNvPr id="0" name=""/>
        <dsp:cNvSpPr/>
      </dsp:nvSpPr>
      <dsp:spPr>
        <a:xfrm>
          <a:off x="1029756" y="1419440"/>
          <a:ext cx="2917954" cy="1174101"/>
        </a:xfrm>
        <a:prstGeom prst="roundRect">
          <a:avLst/>
        </a:prstGeom>
        <a:solidFill>
          <a:srgbClr val="9B895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有监督数据挖掘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</a:t>
          </a:r>
          <a:r>
            <a:rPr lang="en-US" sz="1600" b="1" kern="1200" dirty="0"/>
            <a:t>. </a:t>
          </a:r>
          <a:r>
            <a:rPr lang="zh-CN" altLang="en-US" sz="1600" b="1" kern="1200" dirty="0" smtClean="0"/>
            <a:t>随机森林</a:t>
          </a: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</a:t>
          </a:r>
          <a:r>
            <a:rPr lang="en-US" sz="1600" b="1" kern="1200" dirty="0"/>
            <a:t>. </a:t>
          </a:r>
          <a:r>
            <a:rPr lang="zh-CN" altLang="en-US" sz="1600" b="1" kern="1200" dirty="0" smtClean="0"/>
            <a:t>选出重要问题（基尼系数</a:t>
          </a:r>
          <a:r>
            <a:rPr lang="en-US" sz="1600" b="1" kern="1200" dirty="0" smtClean="0"/>
            <a:t>)</a:t>
          </a:r>
          <a:endParaRPr lang="en-US" sz="1600" b="1" kern="1200" dirty="0"/>
        </a:p>
      </dsp:txBody>
      <dsp:txXfrm>
        <a:off x="1087071" y="1476755"/>
        <a:ext cx="2803324" cy="1059471"/>
      </dsp:txXfrm>
    </dsp:sp>
    <dsp:sp modelId="{3998B927-1C57-4DBE-9F8F-E62A4D5C49EC}">
      <dsp:nvSpPr>
        <dsp:cNvPr id="0" name=""/>
        <dsp:cNvSpPr/>
      </dsp:nvSpPr>
      <dsp:spPr>
        <a:xfrm>
          <a:off x="2327283" y="541548"/>
          <a:ext cx="4253200" cy="4253200"/>
        </a:xfrm>
        <a:custGeom>
          <a:avLst/>
          <a:gdLst/>
          <a:ahLst/>
          <a:cxnLst/>
          <a:rect l="0" t="0" r="0" b="0"/>
          <a:pathLst>
            <a:path>
              <a:moveTo>
                <a:pt x="585329" y="661365"/>
              </a:moveTo>
              <a:arcTo wR="2126600" hR="2126600" stAng="13413076" swAng="1410765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D26E-6F63-4DC6-897F-F850B4C3D2E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FD8C-D425-41C1-9AD9-EA5F922F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882645"/>
              </p:ext>
            </p:extLst>
          </p:nvPr>
        </p:nvGraphicFramePr>
        <p:xfrm>
          <a:off x="-152400" y="990600"/>
          <a:ext cx="882015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3450" y="6483350"/>
            <a:ext cx="581025" cy="365125"/>
          </a:xfrm>
          <a:prstGeom prst="rect">
            <a:avLst/>
          </a:prstGeom>
        </p:spPr>
        <p:txBody>
          <a:bodyPr/>
          <a:lstStyle/>
          <a:p>
            <a:fld id="{36C2335A-005F-4FB0-A35A-A30816DACC3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468766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/>
              <a:t>客户分组流程图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80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客户分组流程图</vt:lpstr>
    </vt:vector>
  </TitlesOfParts>
  <Company>DuPont Pioneer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客户分组流程图</dc:title>
  <dc:creator>linhu</dc:creator>
  <cp:lastModifiedBy>linhu</cp:lastModifiedBy>
  <cp:revision>1</cp:revision>
  <dcterms:created xsi:type="dcterms:W3CDTF">2015-12-07T17:40:44Z</dcterms:created>
  <dcterms:modified xsi:type="dcterms:W3CDTF">2015-12-07T17:42:51Z</dcterms:modified>
</cp:coreProperties>
</file>