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70" r:id="rId2"/>
    <p:sldId id="369" r:id="rId3"/>
    <p:sldId id="372" r:id="rId4"/>
    <p:sldId id="379" r:id="rId5"/>
    <p:sldId id="380" r:id="rId6"/>
    <p:sldId id="381" r:id="rId7"/>
    <p:sldId id="378" r:id="rId8"/>
    <p:sldId id="375" r:id="rId9"/>
    <p:sldId id="376" r:id="rId10"/>
    <p:sldId id="373" r:id="rId11"/>
    <p:sldId id="374" r:id="rId12"/>
    <p:sldId id="377" r:id="rId13"/>
    <p:sldId id="3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3C1"/>
    <a:srgbClr val="FBCD40"/>
    <a:srgbClr val="333F50"/>
    <a:srgbClr val="5B9BD5"/>
    <a:srgbClr val="A46542"/>
    <a:srgbClr val="FEC27A"/>
    <a:srgbClr val="FED198"/>
    <a:srgbClr val="FF6600"/>
    <a:srgbClr val="FFD9B3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6429" autoAdjust="0"/>
  </p:normalViewPr>
  <p:slideViewPr>
    <p:cSldViewPr snapToGrid="0">
      <p:cViewPr>
        <p:scale>
          <a:sx n="64" d="100"/>
          <a:sy n="64" d="100"/>
        </p:scale>
        <p:origin x="996" y="11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52.78.174.12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772190"/>
            <a:ext cx="12192000" cy="111209"/>
          </a:xfrm>
          <a:prstGeom prst="rect">
            <a:avLst/>
          </a:prstGeom>
          <a:solidFill>
            <a:srgbClr val="A19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4"/>
          <a:stretch/>
        </p:blipFill>
        <p:spPr>
          <a:xfrm>
            <a:off x="296294" y="5862638"/>
            <a:ext cx="1022305" cy="893459"/>
          </a:xfrm>
          <a:prstGeom prst="rect">
            <a:avLst/>
          </a:prstGeom>
        </p:spPr>
      </p:pic>
      <p:sp>
        <p:nvSpPr>
          <p:cNvPr id="65" name="자유형 64"/>
          <p:cNvSpPr/>
          <p:nvPr/>
        </p:nvSpPr>
        <p:spPr>
          <a:xfrm>
            <a:off x="526457" y="-60576"/>
            <a:ext cx="11665543" cy="6905876"/>
          </a:xfrm>
          <a:custGeom>
            <a:avLst/>
            <a:gdLst>
              <a:gd name="connsiteX0" fmla="*/ 11563057 w 11665543"/>
              <a:gd name="connsiteY0" fmla="*/ 6 h 6905876"/>
              <a:gd name="connsiteX1" fmla="*/ 11656061 w 11665543"/>
              <a:gd name="connsiteY1" fmla="*/ 3146 h 6905876"/>
              <a:gd name="connsiteX2" fmla="*/ 11664480 w 11665543"/>
              <a:gd name="connsiteY2" fmla="*/ 45654 h 6905876"/>
              <a:gd name="connsiteX3" fmla="*/ 11665543 w 11665543"/>
              <a:gd name="connsiteY3" fmla="*/ 49928 h 6905876"/>
              <a:gd name="connsiteX4" fmla="*/ 11665543 w 11665543"/>
              <a:gd name="connsiteY4" fmla="*/ 6880174 h 6905876"/>
              <a:gd name="connsiteX5" fmla="*/ 7126765 w 11665543"/>
              <a:gd name="connsiteY5" fmla="*/ 6905876 h 6905876"/>
              <a:gd name="connsiteX6" fmla="*/ 7006958 w 11665543"/>
              <a:gd name="connsiteY6" fmla="*/ 6781060 h 6905876"/>
              <a:gd name="connsiteX7" fmla="*/ 6476721 w 11665543"/>
              <a:gd name="connsiteY7" fmla="*/ 6581120 h 6905876"/>
              <a:gd name="connsiteX8" fmla="*/ 5923959 w 11665543"/>
              <a:gd name="connsiteY8" fmla="*/ 6397877 h 6905876"/>
              <a:gd name="connsiteX9" fmla="*/ 5078005 w 11665543"/>
              <a:gd name="connsiteY9" fmla="*/ 6484963 h 6905876"/>
              <a:gd name="connsiteX10" fmla="*/ 4606026 w 11665543"/>
              <a:gd name="connsiteY10" fmla="*/ 6153497 h 6905876"/>
              <a:gd name="connsiteX11" fmla="*/ 4569764 w 11665543"/>
              <a:gd name="connsiteY11" fmla="*/ 6154940 h 6905876"/>
              <a:gd name="connsiteX12" fmla="*/ 4542778 w 11665543"/>
              <a:gd name="connsiteY12" fmla="*/ 6164819 h 6905876"/>
              <a:gd name="connsiteX13" fmla="*/ 3824101 w 11665543"/>
              <a:gd name="connsiteY13" fmla="*/ 6275080 h 6905876"/>
              <a:gd name="connsiteX14" fmla="*/ 2293094 w 11665543"/>
              <a:gd name="connsiteY14" fmla="*/ 5656473 h 6905876"/>
              <a:gd name="connsiteX15" fmla="*/ 2209588 w 11665543"/>
              <a:gd name="connsiteY15" fmla="*/ 5552018 h 6905876"/>
              <a:gd name="connsiteX16" fmla="*/ 2130914 w 11665543"/>
              <a:gd name="connsiteY16" fmla="*/ 5616930 h 6905876"/>
              <a:gd name="connsiteX17" fmla="*/ 1677288 w 11665543"/>
              <a:gd name="connsiteY17" fmla="*/ 5755493 h 6905876"/>
              <a:gd name="connsiteX18" fmla="*/ 1223660 w 11665543"/>
              <a:gd name="connsiteY18" fmla="*/ 5616930 h 6905876"/>
              <a:gd name="connsiteX19" fmla="*/ 1213091 w 11665543"/>
              <a:gd name="connsiteY19" fmla="*/ 5608209 h 6905876"/>
              <a:gd name="connsiteX20" fmla="*/ 1165118 w 11665543"/>
              <a:gd name="connsiteY20" fmla="*/ 5647791 h 6905876"/>
              <a:gd name="connsiteX21" fmla="*/ 922806 w 11665543"/>
              <a:gd name="connsiteY21" fmla="*/ 5721806 h 6905876"/>
              <a:gd name="connsiteX22" fmla="*/ 754112 w 11665543"/>
              <a:gd name="connsiteY22" fmla="*/ 5687748 h 6905876"/>
              <a:gd name="connsiteX23" fmla="*/ 682915 w 11665543"/>
              <a:gd name="connsiteY23" fmla="*/ 5649104 h 6905876"/>
              <a:gd name="connsiteX24" fmla="*/ 639680 w 11665543"/>
              <a:gd name="connsiteY24" fmla="*/ 5678254 h 6905876"/>
              <a:gd name="connsiteX25" fmla="*/ 578279 w 11665543"/>
              <a:gd name="connsiteY25" fmla="*/ 5690650 h 6905876"/>
              <a:gd name="connsiteX26" fmla="*/ 531370 w 11665543"/>
              <a:gd name="connsiteY26" fmla="*/ 5683558 h 6905876"/>
              <a:gd name="connsiteX27" fmla="*/ 507606 w 11665543"/>
              <a:gd name="connsiteY27" fmla="*/ 5672134 h 6905876"/>
              <a:gd name="connsiteX28" fmla="*/ 494911 w 11665543"/>
              <a:gd name="connsiteY28" fmla="*/ 5678591 h 6905876"/>
              <a:gd name="connsiteX29" fmla="*/ 343703 w 11665543"/>
              <a:gd name="connsiteY29" fmla="*/ 5681222 h 6905876"/>
              <a:gd name="connsiteX30" fmla="*/ 336811 w 11665543"/>
              <a:gd name="connsiteY30" fmla="*/ 5676680 h 6905876"/>
              <a:gd name="connsiteX31" fmla="*/ 328419 w 11665543"/>
              <a:gd name="connsiteY31" fmla="*/ 5682260 h 6905876"/>
              <a:gd name="connsiteX32" fmla="*/ 166593 w 11665543"/>
              <a:gd name="connsiteY32" fmla="*/ 5709169 h 6905876"/>
              <a:gd name="connsiteX33" fmla="*/ 158205 w 11665543"/>
              <a:gd name="connsiteY33" fmla="*/ 5702069 h 6905876"/>
              <a:gd name="connsiteX34" fmla="*/ 142918 w 11665543"/>
              <a:gd name="connsiteY34" fmla="*/ 5716255 h 6905876"/>
              <a:gd name="connsiteX35" fmla="*/ 905 w 11665543"/>
              <a:gd name="connsiteY35" fmla="*/ 5810568 h 6905876"/>
              <a:gd name="connsiteX36" fmla="*/ 112745 w 11665543"/>
              <a:gd name="connsiteY36" fmla="*/ 5681905 h 6905876"/>
              <a:gd name="connsiteX37" fmla="*/ 136915 w 11665543"/>
              <a:gd name="connsiteY37" fmla="*/ 5661817 h 6905876"/>
              <a:gd name="connsiteX38" fmla="*/ 135774 w 11665543"/>
              <a:gd name="connsiteY38" fmla="*/ 5650810 h 6905876"/>
              <a:gd name="connsiteX39" fmla="*/ 249241 w 11665543"/>
              <a:gd name="connsiteY39" fmla="*/ 5532334 h 6905876"/>
              <a:gd name="connsiteX40" fmla="*/ 264787 w 11665543"/>
              <a:gd name="connsiteY40" fmla="*/ 5525574 h 6905876"/>
              <a:gd name="connsiteX41" fmla="*/ 264709 w 11665543"/>
              <a:gd name="connsiteY41" fmla="*/ 5524893 h 6905876"/>
              <a:gd name="connsiteX42" fmla="*/ 337533 w 11665543"/>
              <a:gd name="connsiteY42" fmla="*/ 5361995 h 6905876"/>
              <a:gd name="connsiteX43" fmla="*/ 489176 w 11665543"/>
              <a:gd name="connsiteY43" fmla="*/ 5267954 h 6905876"/>
              <a:gd name="connsiteX44" fmla="*/ 491246 w 11665543"/>
              <a:gd name="connsiteY44" fmla="*/ 5267701 h 6905876"/>
              <a:gd name="connsiteX45" fmla="*/ 496187 w 11665543"/>
              <a:gd name="connsiteY45" fmla="*/ 5211701 h 6905876"/>
              <a:gd name="connsiteX46" fmla="*/ 835463 w 11665543"/>
              <a:gd name="connsiteY46" fmla="*/ 4863835 h 6905876"/>
              <a:gd name="connsiteX47" fmla="*/ 874442 w 11665543"/>
              <a:gd name="connsiteY47" fmla="*/ 4859906 h 6905876"/>
              <a:gd name="connsiteX48" fmla="*/ 882433 w 11665543"/>
              <a:gd name="connsiteY48" fmla="*/ 4780642 h 6905876"/>
              <a:gd name="connsiteX49" fmla="*/ 1273438 w 11665543"/>
              <a:gd name="connsiteY49" fmla="*/ 4240310 h 6905876"/>
              <a:gd name="connsiteX50" fmla="*/ 1362373 w 11665543"/>
              <a:gd name="connsiteY50" fmla="*/ 4198820 h 6905876"/>
              <a:gd name="connsiteX51" fmla="*/ 1357725 w 11665543"/>
              <a:gd name="connsiteY51" fmla="*/ 4152087 h 6905876"/>
              <a:gd name="connsiteX52" fmla="*/ 2282822 w 11665543"/>
              <a:gd name="connsiteY52" fmla="*/ 3214466 h 6905876"/>
              <a:gd name="connsiteX53" fmla="*/ 2341109 w 11665543"/>
              <a:gd name="connsiteY53" fmla="*/ 3217449 h 6905876"/>
              <a:gd name="connsiteX54" fmla="*/ 2350472 w 11665543"/>
              <a:gd name="connsiteY54" fmla="*/ 3158991 h 6905876"/>
              <a:gd name="connsiteX55" fmla="*/ 4092778 w 11665543"/>
              <a:gd name="connsiteY55" fmla="*/ 1325587 h 6905876"/>
              <a:gd name="connsiteX56" fmla="*/ 4285273 w 11665543"/>
              <a:gd name="connsiteY56" fmla="*/ 1278425 h 6905876"/>
              <a:gd name="connsiteX57" fmla="*/ 4299898 w 11665543"/>
              <a:gd name="connsiteY57" fmla="*/ 1241678 h 6905876"/>
              <a:gd name="connsiteX58" fmla="*/ 4771985 w 11665543"/>
              <a:gd name="connsiteY58" fmla="*/ 670178 h 6905876"/>
              <a:gd name="connsiteX59" fmla="*/ 5666055 w 11665543"/>
              <a:gd name="connsiteY59" fmla="*/ 289178 h 6905876"/>
              <a:gd name="connsiteX60" fmla="*/ 5966944 w 11665543"/>
              <a:gd name="connsiteY60" fmla="*/ 47878 h 6905876"/>
              <a:gd name="connsiteX61" fmla="*/ 5975384 w 11665543"/>
              <a:gd name="connsiteY61" fmla="*/ 35178 h 6905876"/>
              <a:gd name="connsiteX62" fmla="*/ 9502331 w 11665543"/>
              <a:gd name="connsiteY62" fmla="*/ 35178 h 6905876"/>
              <a:gd name="connsiteX63" fmla="*/ 11563057 w 11665543"/>
              <a:gd name="connsiteY63" fmla="*/ 6 h 690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1665543" h="6905876">
                <a:moveTo>
                  <a:pt x="11563057" y="6"/>
                </a:moveTo>
                <a:cubicBezTo>
                  <a:pt x="11622029" y="-81"/>
                  <a:pt x="11655827" y="852"/>
                  <a:pt x="11656061" y="3146"/>
                </a:cubicBezTo>
                <a:cubicBezTo>
                  <a:pt x="11656861" y="11825"/>
                  <a:pt x="11659781" y="26023"/>
                  <a:pt x="11664480" y="45654"/>
                </a:cubicBezTo>
                <a:lnTo>
                  <a:pt x="11665543" y="49928"/>
                </a:lnTo>
                <a:lnTo>
                  <a:pt x="11665543" y="6880174"/>
                </a:lnTo>
                <a:lnTo>
                  <a:pt x="7126765" y="6905876"/>
                </a:lnTo>
                <a:lnTo>
                  <a:pt x="7006958" y="6781060"/>
                </a:lnTo>
                <a:cubicBezTo>
                  <a:pt x="6905162" y="6678865"/>
                  <a:pt x="6562689" y="6636154"/>
                  <a:pt x="6476721" y="6581120"/>
                </a:cubicBezTo>
                <a:cubicBezTo>
                  <a:pt x="6132848" y="6360987"/>
                  <a:pt x="6157078" y="6413903"/>
                  <a:pt x="5923959" y="6397877"/>
                </a:cubicBezTo>
                <a:cubicBezTo>
                  <a:pt x="5690839" y="6381851"/>
                  <a:pt x="5324652" y="6523063"/>
                  <a:pt x="5078005" y="6484963"/>
                </a:cubicBezTo>
                <a:cubicBezTo>
                  <a:pt x="4862187" y="6451626"/>
                  <a:pt x="4924910" y="6160848"/>
                  <a:pt x="4606026" y="6153497"/>
                </a:cubicBezTo>
                <a:lnTo>
                  <a:pt x="4569764" y="6154940"/>
                </a:lnTo>
                <a:lnTo>
                  <a:pt x="4542778" y="6164819"/>
                </a:lnTo>
                <a:cubicBezTo>
                  <a:pt x="4321885" y="6235819"/>
                  <a:pt x="4079027" y="6275080"/>
                  <a:pt x="3824101" y="6275080"/>
                </a:cubicBezTo>
                <a:cubicBezTo>
                  <a:pt x="3186788" y="6275080"/>
                  <a:pt x="2624893" y="6029696"/>
                  <a:pt x="2293094" y="5656473"/>
                </a:cubicBezTo>
                <a:lnTo>
                  <a:pt x="2209588" y="5552018"/>
                </a:lnTo>
                <a:lnTo>
                  <a:pt x="2130914" y="5616930"/>
                </a:lnTo>
                <a:cubicBezTo>
                  <a:pt x="2001424" y="5704412"/>
                  <a:pt x="1845321" y="5755493"/>
                  <a:pt x="1677288" y="5755493"/>
                </a:cubicBezTo>
                <a:cubicBezTo>
                  <a:pt x="1509254" y="5755493"/>
                  <a:pt x="1353151" y="5704411"/>
                  <a:pt x="1223660" y="5616930"/>
                </a:cubicBezTo>
                <a:lnTo>
                  <a:pt x="1213091" y="5608209"/>
                </a:lnTo>
                <a:lnTo>
                  <a:pt x="1165118" y="5647791"/>
                </a:lnTo>
                <a:cubicBezTo>
                  <a:pt x="1095949" y="5694520"/>
                  <a:pt x="1012564" y="5721806"/>
                  <a:pt x="922806" y="5721806"/>
                </a:cubicBezTo>
                <a:cubicBezTo>
                  <a:pt x="862968" y="5721806"/>
                  <a:pt x="805962" y="5709679"/>
                  <a:pt x="754112" y="5687748"/>
                </a:cubicBezTo>
                <a:lnTo>
                  <a:pt x="682915" y="5649104"/>
                </a:lnTo>
                <a:lnTo>
                  <a:pt x="639680" y="5678254"/>
                </a:lnTo>
                <a:cubicBezTo>
                  <a:pt x="620808" y="5686236"/>
                  <a:pt x="600059" y="5690650"/>
                  <a:pt x="578279" y="5690650"/>
                </a:cubicBezTo>
                <a:cubicBezTo>
                  <a:pt x="561944" y="5690650"/>
                  <a:pt x="546189" y="5688167"/>
                  <a:pt x="531370" y="5683558"/>
                </a:cubicBezTo>
                <a:lnTo>
                  <a:pt x="507606" y="5672134"/>
                </a:lnTo>
                <a:lnTo>
                  <a:pt x="494911" y="5678591"/>
                </a:lnTo>
                <a:cubicBezTo>
                  <a:pt x="441792" y="5700355"/>
                  <a:pt x="387196" y="5702149"/>
                  <a:pt x="343703" y="5681222"/>
                </a:cubicBezTo>
                <a:lnTo>
                  <a:pt x="336811" y="5676680"/>
                </a:lnTo>
                <a:lnTo>
                  <a:pt x="328419" y="5682260"/>
                </a:lnTo>
                <a:cubicBezTo>
                  <a:pt x="266541" y="5714938"/>
                  <a:pt x="203480" y="5724098"/>
                  <a:pt x="166593" y="5709169"/>
                </a:cubicBezTo>
                <a:lnTo>
                  <a:pt x="158205" y="5702069"/>
                </a:lnTo>
                <a:lnTo>
                  <a:pt x="142918" y="5716255"/>
                </a:lnTo>
                <a:cubicBezTo>
                  <a:pt x="72818" y="5777828"/>
                  <a:pt x="9236" y="5820053"/>
                  <a:pt x="905" y="5810568"/>
                </a:cubicBezTo>
                <a:cubicBezTo>
                  <a:pt x="-7427" y="5801083"/>
                  <a:pt x="42645" y="5743478"/>
                  <a:pt x="112745" y="5681905"/>
                </a:cubicBezTo>
                <a:lnTo>
                  <a:pt x="136915" y="5661817"/>
                </a:lnTo>
                <a:lnTo>
                  <a:pt x="135774" y="5650810"/>
                </a:lnTo>
                <a:cubicBezTo>
                  <a:pt x="144243" y="5611929"/>
                  <a:pt x="187363" y="5565012"/>
                  <a:pt x="249241" y="5532334"/>
                </a:cubicBezTo>
                <a:lnTo>
                  <a:pt x="264787" y="5525574"/>
                </a:lnTo>
                <a:lnTo>
                  <a:pt x="264709" y="5524893"/>
                </a:lnTo>
                <a:cubicBezTo>
                  <a:pt x="269083" y="5470744"/>
                  <a:pt x="293704" y="5412166"/>
                  <a:pt x="337533" y="5361995"/>
                </a:cubicBezTo>
                <a:cubicBezTo>
                  <a:pt x="381363" y="5311825"/>
                  <a:pt x="436104" y="5279560"/>
                  <a:pt x="489176" y="5267954"/>
                </a:cubicBezTo>
                <a:lnTo>
                  <a:pt x="491246" y="5267701"/>
                </a:lnTo>
                <a:lnTo>
                  <a:pt x="496187" y="5211701"/>
                </a:lnTo>
                <a:cubicBezTo>
                  <a:pt x="527322" y="5037398"/>
                  <a:pt x="662661" y="4899195"/>
                  <a:pt x="835463" y="4863835"/>
                </a:cubicBezTo>
                <a:lnTo>
                  <a:pt x="874442" y="4859906"/>
                </a:lnTo>
                <a:lnTo>
                  <a:pt x="882433" y="4780642"/>
                </a:lnTo>
                <a:cubicBezTo>
                  <a:pt x="929716" y="4549571"/>
                  <a:pt x="1075230" y="4354282"/>
                  <a:pt x="1273438" y="4240310"/>
                </a:cubicBezTo>
                <a:lnTo>
                  <a:pt x="1362373" y="4198820"/>
                </a:lnTo>
                <a:lnTo>
                  <a:pt x="1357725" y="4152087"/>
                </a:lnTo>
                <a:cubicBezTo>
                  <a:pt x="1357725" y="3634253"/>
                  <a:pt x="1771905" y="3214466"/>
                  <a:pt x="2282822" y="3214466"/>
                </a:cubicBezTo>
                <a:lnTo>
                  <a:pt x="2341109" y="3217449"/>
                </a:lnTo>
                <a:lnTo>
                  <a:pt x="2350472" y="3158991"/>
                </a:lnTo>
                <a:cubicBezTo>
                  <a:pt x="2537555" y="2287830"/>
                  <a:pt x="3213235" y="1586258"/>
                  <a:pt x="4092778" y="1325587"/>
                </a:cubicBezTo>
                <a:lnTo>
                  <a:pt x="4285273" y="1278425"/>
                </a:lnTo>
                <a:lnTo>
                  <a:pt x="4299898" y="1241678"/>
                </a:lnTo>
                <a:cubicBezTo>
                  <a:pt x="4420590" y="978550"/>
                  <a:pt x="4588228" y="827340"/>
                  <a:pt x="4771985" y="670178"/>
                </a:cubicBezTo>
                <a:cubicBezTo>
                  <a:pt x="5016995" y="460628"/>
                  <a:pt x="5466895" y="392895"/>
                  <a:pt x="5666055" y="289178"/>
                </a:cubicBezTo>
                <a:cubicBezTo>
                  <a:pt x="5865214" y="185461"/>
                  <a:pt x="5825096" y="229911"/>
                  <a:pt x="5966944" y="47878"/>
                </a:cubicBezTo>
                <a:lnTo>
                  <a:pt x="5975384" y="35178"/>
                </a:lnTo>
                <a:lnTo>
                  <a:pt x="9502331" y="35178"/>
                </a:lnTo>
                <a:cubicBezTo>
                  <a:pt x="9503969" y="51235"/>
                  <a:pt x="11150257" y="618"/>
                  <a:pt x="11563057" y="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E7457D46-1ABB-4F6C-A1BB-21E764D4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552" y="1899523"/>
            <a:ext cx="7586247" cy="2320052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600" dirty="0">
                <a:solidFill>
                  <a:srgbClr val="FBCD40"/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서울시 미세먼지 </a:t>
            </a:r>
            <a:r>
              <a:rPr lang="ko-KR" altLang="en-US" sz="5600" dirty="0" err="1">
                <a:solidFill>
                  <a:srgbClr val="FBCD40"/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팩트체크</a:t>
            </a:r>
            <a:endParaRPr lang="ko-KR" altLang="en-US" sz="5600" dirty="0">
              <a:solidFill>
                <a:srgbClr val="FBCD40"/>
              </a:solidFill>
              <a:latin typeface="a옛날이발관B" panose="02020600000000000000" pitchFamily="18" charset="-127"/>
              <a:ea typeface="a옛날이발관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9CDD3-A254-43D2-BBB4-E62DDB8A9A09}"/>
              </a:ext>
            </a:extLst>
          </p:cNvPr>
          <p:cNvSpPr txBox="1"/>
          <p:nvPr/>
        </p:nvSpPr>
        <p:spPr>
          <a:xfrm>
            <a:off x="3848100" y="3924300"/>
            <a:ext cx="7677150" cy="95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정부 및 사설 관측소 미세먼지 측정치의 비교를 통한</a:t>
            </a:r>
            <a:b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정부 미세먼지 예보의 신뢰성 평가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ABB916-EDFB-4951-8E54-906E3787F12E}"/>
              </a:ext>
            </a:extLst>
          </p:cNvPr>
          <p:cNvSpPr txBox="1"/>
          <p:nvPr/>
        </p:nvSpPr>
        <p:spPr>
          <a:xfrm>
            <a:off x="4248150" y="5808199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 손준혁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권나현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서지희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신경연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77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 rot="21133688">
            <a:off x="400172" y="-852274"/>
            <a:ext cx="12146832" cy="7602196"/>
          </a:xfrm>
          <a:custGeom>
            <a:avLst/>
            <a:gdLst>
              <a:gd name="connsiteX0" fmla="*/ 1414321 w 12146832"/>
              <a:gd name="connsiteY0" fmla="*/ 6611362 h 7602196"/>
              <a:gd name="connsiteX1" fmla="*/ 1559863 w 12146832"/>
              <a:gd name="connsiteY1" fmla="*/ 6631226 h 7602196"/>
              <a:gd name="connsiteX2" fmla="*/ 1568005 w 12146832"/>
              <a:gd name="connsiteY2" fmla="*/ 6641941 h 7602196"/>
              <a:gd name="connsiteX3" fmla="*/ 1562858 w 12146832"/>
              <a:gd name="connsiteY3" fmla="*/ 6679652 h 7602196"/>
              <a:gd name="connsiteX4" fmla="*/ 1552142 w 12146832"/>
              <a:gd name="connsiteY4" fmla="*/ 6687794 h 7602196"/>
              <a:gd name="connsiteX5" fmla="*/ 1406600 w 12146832"/>
              <a:gd name="connsiteY5" fmla="*/ 6667930 h 7602196"/>
              <a:gd name="connsiteX6" fmla="*/ 1398459 w 12146832"/>
              <a:gd name="connsiteY6" fmla="*/ 6657215 h 7602196"/>
              <a:gd name="connsiteX7" fmla="*/ 1403606 w 12146832"/>
              <a:gd name="connsiteY7" fmla="*/ 6619503 h 7602196"/>
              <a:gd name="connsiteX8" fmla="*/ 1414321 w 12146832"/>
              <a:gd name="connsiteY8" fmla="*/ 6611362 h 7602196"/>
              <a:gd name="connsiteX9" fmla="*/ 68338 w 12146832"/>
              <a:gd name="connsiteY9" fmla="*/ 0 h 7602196"/>
              <a:gd name="connsiteX10" fmla="*/ 12146832 w 12146832"/>
              <a:gd name="connsiteY10" fmla="*/ 1659809 h 7602196"/>
              <a:gd name="connsiteX11" fmla="*/ 11848288 w 12146832"/>
              <a:gd name="connsiteY11" fmla="*/ 3847223 h 7602196"/>
              <a:gd name="connsiteX12" fmla="*/ 11848289 w 12146832"/>
              <a:gd name="connsiteY12" fmla="*/ 3847224 h 7602196"/>
              <a:gd name="connsiteX13" fmla="*/ 11480911 w 12146832"/>
              <a:gd name="connsiteY13" fmla="*/ 6538979 h 7602196"/>
              <a:gd name="connsiteX14" fmla="*/ 11322583 w 12146832"/>
              <a:gd name="connsiteY14" fmla="*/ 6690734 h 7602196"/>
              <a:gd name="connsiteX15" fmla="*/ 9251883 w 12146832"/>
              <a:gd name="connsiteY15" fmla="*/ 7291615 h 7602196"/>
              <a:gd name="connsiteX16" fmla="*/ 8994877 w 12146832"/>
              <a:gd name="connsiteY16" fmla="*/ 7244004 h 7602196"/>
              <a:gd name="connsiteX17" fmla="*/ 8844227 w 12146832"/>
              <a:gd name="connsiteY17" fmla="*/ 7200939 h 7602196"/>
              <a:gd name="connsiteX18" fmla="*/ 8701007 w 12146832"/>
              <a:gd name="connsiteY18" fmla="*/ 7286573 h 7602196"/>
              <a:gd name="connsiteX19" fmla="*/ 7022271 w 12146832"/>
              <a:gd name="connsiteY19" fmla="*/ 7575253 h 7602196"/>
              <a:gd name="connsiteX20" fmla="*/ 6061331 w 12146832"/>
              <a:gd name="connsiteY20" fmla="*/ 7265905 h 7602196"/>
              <a:gd name="connsiteX21" fmla="*/ 5878044 w 12146832"/>
              <a:gd name="connsiteY21" fmla="*/ 7156899 h 7602196"/>
              <a:gd name="connsiteX22" fmla="*/ 5761771 w 12146832"/>
              <a:gd name="connsiteY22" fmla="*/ 7248148 h 7602196"/>
              <a:gd name="connsiteX23" fmla="*/ 4905626 w 12146832"/>
              <a:gd name="connsiteY23" fmla="*/ 7424694 h 7602196"/>
              <a:gd name="connsiteX24" fmla="*/ 4128104 w 12146832"/>
              <a:gd name="connsiteY24" fmla="*/ 7025181 h 7602196"/>
              <a:gd name="connsiteX25" fmla="*/ 4035970 w 12146832"/>
              <a:gd name="connsiteY25" fmla="*/ 6899902 h 7602196"/>
              <a:gd name="connsiteX26" fmla="*/ 3918697 w 12146832"/>
              <a:gd name="connsiteY26" fmla="*/ 6972483 h 7602196"/>
              <a:gd name="connsiteX27" fmla="*/ 3450499 w 12146832"/>
              <a:gd name="connsiteY27" fmla="*/ 7048430 h 7602196"/>
              <a:gd name="connsiteX28" fmla="*/ 3019777 w 12146832"/>
              <a:gd name="connsiteY28" fmla="*/ 6849796 h 7602196"/>
              <a:gd name="connsiteX29" fmla="*/ 2963640 w 12146832"/>
              <a:gd name="connsiteY29" fmla="*/ 6788967 h 7602196"/>
              <a:gd name="connsiteX30" fmla="*/ 2962999 w 12146832"/>
              <a:gd name="connsiteY30" fmla="*/ 6789558 h 7602196"/>
              <a:gd name="connsiteX31" fmla="*/ 2642197 w 12146832"/>
              <a:gd name="connsiteY31" fmla="*/ 6873887 h 7602196"/>
              <a:gd name="connsiteX32" fmla="*/ 2412120 w 12146832"/>
              <a:gd name="connsiteY32" fmla="*/ 6767783 h 7602196"/>
              <a:gd name="connsiteX33" fmla="*/ 2367147 w 12146832"/>
              <a:gd name="connsiteY33" fmla="*/ 6719052 h 7602196"/>
              <a:gd name="connsiteX34" fmla="*/ 2333334 w 12146832"/>
              <a:gd name="connsiteY34" fmla="*/ 6735703 h 7602196"/>
              <a:gd name="connsiteX35" fmla="*/ 2270820 w 12146832"/>
              <a:gd name="connsiteY35" fmla="*/ 6739682 h 7602196"/>
              <a:gd name="connsiteX36" fmla="*/ 2211659 w 12146832"/>
              <a:gd name="connsiteY36" fmla="*/ 6719096 h 7602196"/>
              <a:gd name="connsiteX37" fmla="*/ 2206001 w 12146832"/>
              <a:gd name="connsiteY37" fmla="*/ 6714045 h 7602196"/>
              <a:gd name="connsiteX38" fmla="*/ 2187443 w 12146832"/>
              <a:gd name="connsiteY38" fmla="*/ 6716492 h 7602196"/>
              <a:gd name="connsiteX39" fmla="*/ 2149541 w 12146832"/>
              <a:gd name="connsiteY39" fmla="*/ 6711591 h 7602196"/>
              <a:gd name="connsiteX40" fmla="*/ 2129875 w 12146832"/>
              <a:gd name="connsiteY40" fmla="*/ 6704713 h 7602196"/>
              <a:gd name="connsiteX41" fmla="*/ 2125560 w 12146832"/>
              <a:gd name="connsiteY41" fmla="*/ 6706771 h 7602196"/>
              <a:gd name="connsiteX42" fmla="*/ 2061053 w 12146832"/>
              <a:gd name="connsiteY42" fmla="*/ 6721176 h 7602196"/>
              <a:gd name="connsiteX43" fmla="*/ 1939496 w 12146832"/>
              <a:gd name="connsiteY43" fmla="*/ 6710672 h 7602196"/>
              <a:gd name="connsiteX44" fmla="*/ 1904201 w 12146832"/>
              <a:gd name="connsiteY44" fmla="*/ 6690412 h 7602196"/>
              <a:gd name="connsiteX45" fmla="*/ 1802647 w 12146832"/>
              <a:gd name="connsiteY45" fmla="*/ 6699600 h 7602196"/>
              <a:gd name="connsiteX46" fmla="*/ 1633709 w 12146832"/>
              <a:gd name="connsiteY46" fmla="*/ 6662700 h 7602196"/>
              <a:gd name="connsiteX47" fmla="*/ 1802646 w 12146832"/>
              <a:gd name="connsiteY47" fmla="*/ 6625800 h 7602196"/>
              <a:gd name="connsiteX48" fmla="*/ 1868405 w 12146832"/>
              <a:gd name="connsiteY48" fmla="*/ 6628700 h 7602196"/>
              <a:gd name="connsiteX49" fmla="*/ 1890047 w 12146832"/>
              <a:gd name="connsiteY49" fmla="*/ 6631887 h 7602196"/>
              <a:gd name="connsiteX50" fmla="*/ 1892536 w 12146832"/>
              <a:gd name="connsiteY50" fmla="*/ 6622672 h 7602196"/>
              <a:gd name="connsiteX51" fmla="*/ 2040968 w 12146832"/>
              <a:gd name="connsiteY51" fmla="*/ 6552820 h 7602196"/>
              <a:gd name="connsiteX52" fmla="*/ 2056178 w 12146832"/>
              <a:gd name="connsiteY52" fmla="*/ 6552550 h 7602196"/>
              <a:gd name="connsiteX53" fmla="*/ 2063457 w 12146832"/>
              <a:gd name="connsiteY53" fmla="*/ 6519638 h 7602196"/>
              <a:gd name="connsiteX54" fmla="*/ 2182123 w 12146832"/>
              <a:gd name="connsiteY54" fmla="*/ 6387954 h 7602196"/>
              <a:gd name="connsiteX55" fmla="*/ 2268472 w 12146832"/>
              <a:gd name="connsiteY55" fmla="*/ 6348847 h 7602196"/>
              <a:gd name="connsiteX56" fmla="*/ 2280693 w 12146832"/>
              <a:gd name="connsiteY56" fmla="*/ 6347235 h 7602196"/>
              <a:gd name="connsiteX57" fmla="*/ 2291932 w 12146832"/>
              <a:gd name="connsiteY57" fmla="*/ 6300523 h 7602196"/>
              <a:gd name="connsiteX58" fmla="*/ 2759410 w 12146832"/>
              <a:gd name="connsiteY58" fmla="*/ 6015072 h 7602196"/>
              <a:gd name="connsiteX59" fmla="*/ 2783736 w 12146832"/>
              <a:gd name="connsiteY59" fmla="*/ 6020925 h 7602196"/>
              <a:gd name="connsiteX60" fmla="*/ 2794774 w 12146832"/>
              <a:gd name="connsiteY60" fmla="*/ 5975046 h 7602196"/>
              <a:gd name="connsiteX61" fmla="*/ 3386872 w 12146832"/>
              <a:gd name="connsiteY61" fmla="*/ 5451715 h 7602196"/>
              <a:gd name="connsiteX62" fmla="*/ 3497143 w 12146832"/>
              <a:gd name="connsiteY62" fmla="*/ 5437502 h 7602196"/>
              <a:gd name="connsiteX63" fmla="*/ 3473868 w 12146832"/>
              <a:gd name="connsiteY63" fmla="*/ 5294689 h 7602196"/>
              <a:gd name="connsiteX64" fmla="*/ 3480800 w 12146832"/>
              <a:gd name="connsiteY64" fmla="*/ 5104920 h 7602196"/>
              <a:gd name="connsiteX65" fmla="*/ 3990059 w 12146832"/>
              <a:gd name="connsiteY65" fmla="*/ 4389727 h 7602196"/>
              <a:gd name="connsiteX66" fmla="*/ 4016029 w 12146832"/>
              <a:gd name="connsiteY66" fmla="*/ 4378246 h 7602196"/>
              <a:gd name="connsiteX67" fmla="*/ 4021672 w 12146832"/>
              <a:gd name="connsiteY67" fmla="*/ 4371770 h 7602196"/>
              <a:gd name="connsiteX68" fmla="*/ 4164962 w 12146832"/>
              <a:gd name="connsiteY68" fmla="*/ 4263255 h 7602196"/>
              <a:gd name="connsiteX69" fmla="*/ 3637367 w 12146832"/>
              <a:gd name="connsiteY69" fmla="*/ 3691356 h 7602196"/>
              <a:gd name="connsiteX70" fmla="*/ 3231021 w 12146832"/>
              <a:gd name="connsiteY70" fmla="*/ 3020645 h 7602196"/>
              <a:gd name="connsiteX71" fmla="*/ 1765071 w 12146832"/>
              <a:gd name="connsiteY71" fmla="*/ 2423219 h 7602196"/>
              <a:gd name="connsiteX72" fmla="*/ 1503907 w 12146832"/>
              <a:gd name="connsiteY72" fmla="*/ 1477514 h 7602196"/>
              <a:gd name="connsiteX73" fmla="*/ 145034 w 12146832"/>
              <a:gd name="connsiteY73" fmla="*/ 586976 h 7602196"/>
              <a:gd name="connsiteX74" fmla="*/ 0 w 12146832"/>
              <a:gd name="connsiteY74" fmla="*/ 500712 h 76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46832" h="7602196">
                <a:moveTo>
                  <a:pt x="1414321" y="6611362"/>
                </a:moveTo>
                <a:lnTo>
                  <a:pt x="1559863" y="6631226"/>
                </a:lnTo>
                <a:cubicBezTo>
                  <a:pt x="1565070" y="6631936"/>
                  <a:pt x="1568715" y="6636733"/>
                  <a:pt x="1568005" y="6641941"/>
                </a:cubicBezTo>
                <a:lnTo>
                  <a:pt x="1562858" y="6679652"/>
                </a:lnTo>
                <a:cubicBezTo>
                  <a:pt x="1562147" y="6684860"/>
                  <a:pt x="1557350" y="6688505"/>
                  <a:pt x="1552142" y="6687794"/>
                </a:cubicBezTo>
                <a:lnTo>
                  <a:pt x="1406600" y="6667930"/>
                </a:lnTo>
                <a:cubicBezTo>
                  <a:pt x="1401393" y="6667219"/>
                  <a:pt x="1397748" y="6662423"/>
                  <a:pt x="1398459" y="6657215"/>
                </a:cubicBezTo>
                <a:lnTo>
                  <a:pt x="1403606" y="6619503"/>
                </a:lnTo>
                <a:cubicBezTo>
                  <a:pt x="1404317" y="6614296"/>
                  <a:pt x="1409113" y="6610651"/>
                  <a:pt x="1414321" y="6611362"/>
                </a:cubicBezTo>
                <a:close/>
                <a:moveTo>
                  <a:pt x="68338" y="0"/>
                </a:moveTo>
                <a:lnTo>
                  <a:pt x="12146832" y="1659809"/>
                </a:lnTo>
                <a:lnTo>
                  <a:pt x="11848288" y="3847223"/>
                </a:lnTo>
                <a:lnTo>
                  <a:pt x="11848289" y="3847224"/>
                </a:lnTo>
                <a:lnTo>
                  <a:pt x="11480911" y="6538979"/>
                </a:lnTo>
                <a:lnTo>
                  <a:pt x="11322583" y="6690734"/>
                </a:lnTo>
                <a:cubicBezTo>
                  <a:pt x="10786235" y="7157105"/>
                  <a:pt x="10037874" y="7398890"/>
                  <a:pt x="9251883" y="7291615"/>
                </a:cubicBezTo>
                <a:cubicBezTo>
                  <a:pt x="9164550" y="7279696"/>
                  <a:pt x="9078820" y="7263749"/>
                  <a:pt x="8994877" y="7244004"/>
                </a:cubicBezTo>
                <a:lnTo>
                  <a:pt x="8844227" y="7200939"/>
                </a:lnTo>
                <a:lnTo>
                  <a:pt x="8701007" y="7286573"/>
                </a:lnTo>
                <a:cubicBezTo>
                  <a:pt x="8220321" y="7544447"/>
                  <a:pt x="7633598" y="7658688"/>
                  <a:pt x="7022271" y="7575253"/>
                </a:cubicBezTo>
                <a:cubicBezTo>
                  <a:pt x="6672942" y="7527575"/>
                  <a:pt x="6348650" y="7419864"/>
                  <a:pt x="6061331" y="7265905"/>
                </a:cubicBezTo>
                <a:lnTo>
                  <a:pt x="5878044" y="7156899"/>
                </a:lnTo>
                <a:lnTo>
                  <a:pt x="5761771" y="7248148"/>
                </a:lnTo>
                <a:cubicBezTo>
                  <a:pt x="5528436" y="7397576"/>
                  <a:pt x="5224619" y="7468231"/>
                  <a:pt x="4905626" y="7424694"/>
                </a:cubicBezTo>
                <a:cubicBezTo>
                  <a:pt x="4586633" y="7381157"/>
                  <a:pt x="4312862" y="7231671"/>
                  <a:pt x="4128104" y="7025181"/>
                </a:cubicBezTo>
                <a:lnTo>
                  <a:pt x="4035970" y="6899902"/>
                </a:lnTo>
                <a:lnTo>
                  <a:pt x="3918697" y="6972483"/>
                </a:lnTo>
                <a:cubicBezTo>
                  <a:pt x="3778566" y="7041650"/>
                  <a:pt x="3616990" y="7071153"/>
                  <a:pt x="3450499" y="7048430"/>
                </a:cubicBezTo>
                <a:cubicBezTo>
                  <a:pt x="3284009" y="7025707"/>
                  <a:pt x="3136248" y="6953985"/>
                  <a:pt x="3019777" y="6849796"/>
                </a:cubicBezTo>
                <a:lnTo>
                  <a:pt x="2963640" y="6788967"/>
                </a:lnTo>
                <a:lnTo>
                  <a:pt x="2962999" y="6789558"/>
                </a:lnTo>
                <a:cubicBezTo>
                  <a:pt x="2874686" y="6856659"/>
                  <a:pt x="2760774" y="6890070"/>
                  <a:pt x="2642197" y="6873887"/>
                </a:cubicBezTo>
                <a:cubicBezTo>
                  <a:pt x="2553264" y="6861749"/>
                  <a:pt x="2474335" y="6823437"/>
                  <a:pt x="2412120" y="6767783"/>
                </a:cubicBezTo>
                <a:lnTo>
                  <a:pt x="2367147" y="6719052"/>
                </a:lnTo>
                <a:lnTo>
                  <a:pt x="2333334" y="6735703"/>
                </a:lnTo>
                <a:cubicBezTo>
                  <a:pt x="2313555" y="6741060"/>
                  <a:pt x="2292400" y="6742627"/>
                  <a:pt x="2270820" y="6739682"/>
                </a:cubicBezTo>
                <a:cubicBezTo>
                  <a:pt x="2249240" y="6736737"/>
                  <a:pt x="2229279" y="6729557"/>
                  <a:pt x="2211659" y="6719096"/>
                </a:cubicBezTo>
                <a:lnTo>
                  <a:pt x="2206001" y="6714045"/>
                </a:lnTo>
                <a:lnTo>
                  <a:pt x="2187443" y="6716492"/>
                </a:lnTo>
                <a:cubicBezTo>
                  <a:pt x="2174242" y="6716011"/>
                  <a:pt x="2161542" y="6714375"/>
                  <a:pt x="2149541" y="6711591"/>
                </a:cubicBezTo>
                <a:lnTo>
                  <a:pt x="2129875" y="6704713"/>
                </a:lnTo>
                <a:lnTo>
                  <a:pt x="2125560" y="6706771"/>
                </a:lnTo>
                <a:cubicBezTo>
                  <a:pt x="2105999" y="6713425"/>
                  <a:pt x="2084214" y="6718413"/>
                  <a:pt x="2061053" y="6721176"/>
                </a:cubicBezTo>
                <a:cubicBezTo>
                  <a:pt x="2014731" y="6726702"/>
                  <a:pt x="1971670" y="6722283"/>
                  <a:pt x="1939496" y="6710672"/>
                </a:cubicBezTo>
                <a:lnTo>
                  <a:pt x="1904201" y="6690412"/>
                </a:lnTo>
                <a:lnTo>
                  <a:pt x="1802647" y="6699600"/>
                </a:lnTo>
                <a:cubicBezTo>
                  <a:pt x="1709345" y="6699600"/>
                  <a:pt x="1633709" y="6683079"/>
                  <a:pt x="1633709" y="6662700"/>
                </a:cubicBezTo>
                <a:cubicBezTo>
                  <a:pt x="1633709" y="6642321"/>
                  <a:pt x="1709344" y="6625800"/>
                  <a:pt x="1802646" y="6625800"/>
                </a:cubicBezTo>
                <a:cubicBezTo>
                  <a:pt x="1825972" y="6625800"/>
                  <a:pt x="1848193" y="6626833"/>
                  <a:pt x="1868405" y="6628700"/>
                </a:cubicBezTo>
                <a:lnTo>
                  <a:pt x="1890047" y="6631887"/>
                </a:lnTo>
                <a:lnTo>
                  <a:pt x="1892536" y="6622672"/>
                </a:lnTo>
                <a:cubicBezTo>
                  <a:pt x="1914397" y="6589421"/>
                  <a:pt x="1971484" y="6561109"/>
                  <a:pt x="2040968" y="6552820"/>
                </a:cubicBezTo>
                <a:lnTo>
                  <a:pt x="2056178" y="6552550"/>
                </a:lnTo>
                <a:lnTo>
                  <a:pt x="2063457" y="6519638"/>
                </a:lnTo>
                <a:cubicBezTo>
                  <a:pt x="2084533" y="6471181"/>
                  <a:pt x="2125753" y="6423458"/>
                  <a:pt x="2182123" y="6387954"/>
                </a:cubicBezTo>
                <a:cubicBezTo>
                  <a:pt x="2210309" y="6370202"/>
                  <a:pt x="2239613" y="6357185"/>
                  <a:pt x="2268472" y="6348847"/>
                </a:cubicBezTo>
                <a:lnTo>
                  <a:pt x="2280693" y="6347235"/>
                </a:lnTo>
                <a:lnTo>
                  <a:pt x="2291932" y="6300523"/>
                </a:lnTo>
                <a:cubicBezTo>
                  <a:pt x="2358678" y="6110314"/>
                  <a:pt x="2551899" y="5986751"/>
                  <a:pt x="2759410" y="6015072"/>
                </a:cubicBezTo>
                <a:lnTo>
                  <a:pt x="2783736" y="6020925"/>
                </a:lnTo>
                <a:lnTo>
                  <a:pt x="2794774" y="5975046"/>
                </a:lnTo>
                <a:cubicBezTo>
                  <a:pt x="2888491" y="5707982"/>
                  <a:pt x="3115390" y="5511097"/>
                  <a:pt x="3386872" y="5451715"/>
                </a:cubicBezTo>
                <a:lnTo>
                  <a:pt x="3497143" y="5437502"/>
                </a:lnTo>
                <a:lnTo>
                  <a:pt x="3473868" y="5294689"/>
                </a:lnTo>
                <a:cubicBezTo>
                  <a:pt x="3469912" y="5232547"/>
                  <a:pt x="3472047" y="5169055"/>
                  <a:pt x="3480800" y="5104920"/>
                </a:cubicBezTo>
                <a:cubicBezTo>
                  <a:pt x="3524566" y="4784246"/>
                  <a:pt x="3723456" y="4523399"/>
                  <a:pt x="3990059" y="4389727"/>
                </a:cubicBezTo>
                <a:lnTo>
                  <a:pt x="4016029" y="4378246"/>
                </a:lnTo>
                <a:lnTo>
                  <a:pt x="4021672" y="4371770"/>
                </a:lnTo>
                <a:cubicBezTo>
                  <a:pt x="4069043" y="4323265"/>
                  <a:pt x="4117159" y="4285971"/>
                  <a:pt x="4164962" y="4263255"/>
                </a:cubicBezTo>
                <a:cubicBezTo>
                  <a:pt x="4547395" y="4081527"/>
                  <a:pt x="3793026" y="3898458"/>
                  <a:pt x="3637367" y="3691356"/>
                </a:cubicBezTo>
                <a:cubicBezTo>
                  <a:pt x="3481711" y="3484254"/>
                  <a:pt x="3543069" y="3232002"/>
                  <a:pt x="3231021" y="3020645"/>
                </a:cubicBezTo>
                <a:cubicBezTo>
                  <a:pt x="2918971" y="2809289"/>
                  <a:pt x="2052923" y="2680407"/>
                  <a:pt x="1765071" y="2423219"/>
                </a:cubicBezTo>
                <a:cubicBezTo>
                  <a:pt x="1477219" y="2166030"/>
                  <a:pt x="1831809" y="1819212"/>
                  <a:pt x="1503907" y="1477514"/>
                </a:cubicBezTo>
                <a:cubicBezTo>
                  <a:pt x="1257982" y="1221241"/>
                  <a:pt x="590357" y="847331"/>
                  <a:pt x="145034" y="586976"/>
                </a:cubicBezTo>
                <a:lnTo>
                  <a:pt x="0" y="50071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257929" y="5810701"/>
            <a:ext cx="2020813" cy="930716"/>
            <a:chOff x="3398838" y="2184400"/>
            <a:chExt cx="5394325" cy="248443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398838" y="3184525"/>
              <a:ext cx="273050" cy="519113"/>
            </a:xfrm>
            <a:custGeom>
              <a:avLst/>
              <a:gdLst>
                <a:gd name="T0" fmla="*/ 408 w 517"/>
                <a:gd name="T1" fmla="*/ 4 h 982"/>
                <a:gd name="T2" fmla="*/ 429 w 517"/>
                <a:gd name="T3" fmla="*/ 13 h 982"/>
                <a:gd name="T4" fmla="*/ 464 w 517"/>
                <a:gd name="T5" fmla="*/ 44 h 982"/>
                <a:gd name="T6" fmla="*/ 491 w 517"/>
                <a:gd name="T7" fmla="*/ 93 h 982"/>
                <a:gd name="T8" fmla="*/ 508 w 517"/>
                <a:gd name="T9" fmla="*/ 157 h 982"/>
                <a:gd name="T10" fmla="*/ 517 w 517"/>
                <a:gd name="T11" fmla="*/ 232 h 982"/>
                <a:gd name="T12" fmla="*/ 516 w 517"/>
                <a:gd name="T13" fmla="*/ 315 h 982"/>
                <a:gd name="T14" fmla="*/ 505 w 517"/>
                <a:gd name="T15" fmla="*/ 407 h 982"/>
                <a:gd name="T16" fmla="*/ 484 w 517"/>
                <a:gd name="T17" fmla="*/ 505 h 982"/>
                <a:gd name="T18" fmla="*/ 469 w 517"/>
                <a:gd name="T19" fmla="*/ 556 h 982"/>
                <a:gd name="T20" fmla="*/ 454 w 517"/>
                <a:gd name="T21" fmla="*/ 606 h 982"/>
                <a:gd name="T22" fmla="*/ 416 w 517"/>
                <a:gd name="T23" fmla="*/ 698 h 982"/>
                <a:gd name="T24" fmla="*/ 373 w 517"/>
                <a:gd name="T25" fmla="*/ 780 h 982"/>
                <a:gd name="T26" fmla="*/ 325 w 517"/>
                <a:gd name="T27" fmla="*/ 851 h 982"/>
                <a:gd name="T28" fmla="*/ 277 w 517"/>
                <a:gd name="T29" fmla="*/ 908 h 982"/>
                <a:gd name="T30" fmla="*/ 228 w 517"/>
                <a:gd name="T31" fmla="*/ 950 h 982"/>
                <a:gd name="T32" fmla="*/ 179 w 517"/>
                <a:gd name="T33" fmla="*/ 975 h 982"/>
                <a:gd name="T34" fmla="*/ 131 w 517"/>
                <a:gd name="T35" fmla="*/ 982 h 982"/>
                <a:gd name="T36" fmla="*/ 109 w 517"/>
                <a:gd name="T37" fmla="*/ 978 h 982"/>
                <a:gd name="T38" fmla="*/ 88 w 517"/>
                <a:gd name="T39" fmla="*/ 969 h 982"/>
                <a:gd name="T40" fmla="*/ 52 w 517"/>
                <a:gd name="T41" fmla="*/ 937 h 982"/>
                <a:gd name="T42" fmla="*/ 26 w 517"/>
                <a:gd name="T43" fmla="*/ 888 h 982"/>
                <a:gd name="T44" fmla="*/ 9 w 517"/>
                <a:gd name="T45" fmla="*/ 825 h 982"/>
                <a:gd name="T46" fmla="*/ 0 w 517"/>
                <a:gd name="T47" fmla="*/ 750 h 982"/>
                <a:gd name="T48" fmla="*/ 1 w 517"/>
                <a:gd name="T49" fmla="*/ 666 h 982"/>
                <a:gd name="T50" fmla="*/ 12 w 517"/>
                <a:gd name="T51" fmla="*/ 573 h 982"/>
                <a:gd name="T52" fmla="*/ 33 w 517"/>
                <a:gd name="T53" fmla="*/ 476 h 982"/>
                <a:gd name="T54" fmla="*/ 48 w 517"/>
                <a:gd name="T55" fmla="*/ 426 h 982"/>
                <a:gd name="T56" fmla="*/ 63 w 517"/>
                <a:gd name="T57" fmla="*/ 376 h 982"/>
                <a:gd name="T58" fmla="*/ 101 w 517"/>
                <a:gd name="T59" fmla="*/ 283 h 982"/>
                <a:gd name="T60" fmla="*/ 144 w 517"/>
                <a:gd name="T61" fmla="*/ 201 h 982"/>
                <a:gd name="T62" fmla="*/ 190 w 517"/>
                <a:gd name="T63" fmla="*/ 131 h 982"/>
                <a:gd name="T64" fmla="*/ 239 w 517"/>
                <a:gd name="T65" fmla="*/ 73 h 982"/>
                <a:gd name="T66" fmla="*/ 289 w 517"/>
                <a:gd name="T67" fmla="*/ 31 h 982"/>
                <a:gd name="T68" fmla="*/ 338 w 517"/>
                <a:gd name="T69" fmla="*/ 7 h 982"/>
                <a:gd name="T70" fmla="*/ 386 w 517"/>
                <a:gd name="T71" fmla="*/ 0 h 982"/>
                <a:gd name="T72" fmla="*/ 408 w 517"/>
                <a:gd name="T73" fmla="*/ 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7" h="982">
                  <a:moveTo>
                    <a:pt x="408" y="4"/>
                  </a:moveTo>
                  <a:lnTo>
                    <a:pt x="429" y="13"/>
                  </a:lnTo>
                  <a:lnTo>
                    <a:pt x="464" y="44"/>
                  </a:lnTo>
                  <a:lnTo>
                    <a:pt x="491" y="93"/>
                  </a:lnTo>
                  <a:lnTo>
                    <a:pt x="508" y="157"/>
                  </a:lnTo>
                  <a:lnTo>
                    <a:pt x="517" y="232"/>
                  </a:lnTo>
                  <a:lnTo>
                    <a:pt x="516" y="315"/>
                  </a:lnTo>
                  <a:lnTo>
                    <a:pt x="505" y="407"/>
                  </a:lnTo>
                  <a:lnTo>
                    <a:pt x="484" y="505"/>
                  </a:lnTo>
                  <a:lnTo>
                    <a:pt x="469" y="556"/>
                  </a:lnTo>
                  <a:lnTo>
                    <a:pt x="454" y="606"/>
                  </a:lnTo>
                  <a:lnTo>
                    <a:pt x="416" y="698"/>
                  </a:lnTo>
                  <a:lnTo>
                    <a:pt x="373" y="780"/>
                  </a:lnTo>
                  <a:lnTo>
                    <a:pt x="325" y="851"/>
                  </a:lnTo>
                  <a:lnTo>
                    <a:pt x="277" y="908"/>
                  </a:lnTo>
                  <a:lnTo>
                    <a:pt x="228" y="950"/>
                  </a:lnTo>
                  <a:lnTo>
                    <a:pt x="179" y="975"/>
                  </a:lnTo>
                  <a:lnTo>
                    <a:pt x="131" y="982"/>
                  </a:lnTo>
                  <a:lnTo>
                    <a:pt x="109" y="978"/>
                  </a:lnTo>
                  <a:lnTo>
                    <a:pt x="88" y="969"/>
                  </a:lnTo>
                  <a:lnTo>
                    <a:pt x="52" y="937"/>
                  </a:lnTo>
                  <a:lnTo>
                    <a:pt x="26" y="888"/>
                  </a:lnTo>
                  <a:lnTo>
                    <a:pt x="9" y="825"/>
                  </a:lnTo>
                  <a:lnTo>
                    <a:pt x="0" y="750"/>
                  </a:lnTo>
                  <a:lnTo>
                    <a:pt x="1" y="666"/>
                  </a:lnTo>
                  <a:lnTo>
                    <a:pt x="12" y="573"/>
                  </a:lnTo>
                  <a:lnTo>
                    <a:pt x="33" y="476"/>
                  </a:lnTo>
                  <a:lnTo>
                    <a:pt x="48" y="426"/>
                  </a:lnTo>
                  <a:lnTo>
                    <a:pt x="63" y="376"/>
                  </a:lnTo>
                  <a:lnTo>
                    <a:pt x="101" y="283"/>
                  </a:lnTo>
                  <a:lnTo>
                    <a:pt x="144" y="201"/>
                  </a:lnTo>
                  <a:lnTo>
                    <a:pt x="190" y="131"/>
                  </a:lnTo>
                  <a:lnTo>
                    <a:pt x="239" y="73"/>
                  </a:lnTo>
                  <a:lnTo>
                    <a:pt x="289" y="31"/>
                  </a:lnTo>
                  <a:lnTo>
                    <a:pt x="338" y="7"/>
                  </a:lnTo>
                  <a:lnTo>
                    <a:pt x="386" y="0"/>
                  </a:lnTo>
                  <a:lnTo>
                    <a:pt x="40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610600" y="3495675"/>
              <a:ext cx="182563" cy="392113"/>
            </a:xfrm>
            <a:custGeom>
              <a:avLst/>
              <a:gdLst>
                <a:gd name="T0" fmla="*/ 165 w 346"/>
                <a:gd name="T1" fmla="*/ 739 h 742"/>
                <a:gd name="T2" fmla="*/ 78 w 346"/>
                <a:gd name="T3" fmla="*/ 730 h 742"/>
                <a:gd name="T4" fmla="*/ 61 w 346"/>
                <a:gd name="T5" fmla="*/ 726 h 742"/>
                <a:gd name="T6" fmla="*/ 32 w 346"/>
                <a:gd name="T7" fmla="*/ 709 h 742"/>
                <a:gd name="T8" fmla="*/ 12 w 346"/>
                <a:gd name="T9" fmla="*/ 683 h 742"/>
                <a:gd name="T10" fmla="*/ 2 w 346"/>
                <a:gd name="T11" fmla="*/ 651 h 742"/>
                <a:gd name="T12" fmla="*/ 0 w 346"/>
                <a:gd name="T13" fmla="*/ 634 h 742"/>
                <a:gd name="T14" fmla="*/ 87 w 346"/>
                <a:gd name="T15" fmla="*/ 77 h 742"/>
                <a:gd name="T16" fmla="*/ 91 w 346"/>
                <a:gd name="T17" fmla="*/ 59 h 742"/>
                <a:gd name="T18" fmla="*/ 108 w 346"/>
                <a:gd name="T19" fmla="*/ 32 h 742"/>
                <a:gd name="T20" fmla="*/ 134 w 346"/>
                <a:gd name="T21" fmla="*/ 12 h 742"/>
                <a:gd name="T22" fmla="*/ 166 w 346"/>
                <a:gd name="T23" fmla="*/ 2 h 742"/>
                <a:gd name="T24" fmla="*/ 183 w 346"/>
                <a:gd name="T25" fmla="*/ 0 h 742"/>
                <a:gd name="T26" fmla="*/ 270 w 346"/>
                <a:gd name="T27" fmla="*/ 10 h 742"/>
                <a:gd name="T28" fmla="*/ 287 w 346"/>
                <a:gd name="T29" fmla="*/ 15 h 742"/>
                <a:gd name="T30" fmla="*/ 316 w 346"/>
                <a:gd name="T31" fmla="*/ 32 h 742"/>
                <a:gd name="T32" fmla="*/ 336 w 346"/>
                <a:gd name="T33" fmla="*/ 56 h 742"/>
                <a:gd name="T34" fmla="*/ 346 w 346"/>
                <a:gd name="T35" fmla="*/ 88 h 742"/>
                <a:gd name="T36" fmla="*/ 346 w 346"/>
                <a:gd name="T37" fmla="*/ 105 h 742"/>
                <a:gd name="T38" fmla="*/ 260 w 346"/>
                <a:gd name="T39" fmla="*/ 663 h 742"/>
                <a:gd name="T40" fmla="*/ 255 w 346"/>
                <a:gd name="T41" fmla="*/ 680 h 742"/>
                <a:gd name="T42" fmla="*/ 238 w 346"/>
                <a:gd name="T43" fmla="*/ 712 h 742"/>
                <a:gd name="T44" fmla="*/ 214 w 346"/>
                <a:gd name="T45" fmla="*/ 733 h 742"/>
                <a:gd name="T46" fmla="*/ 182 w 346"/>
                <a:gd name="T47" fmla="*/ 742 h 742"/>
                <a:gd name="T48" fmla="*/ 165 w 346"/>
                <a:gd name="T49" fmla="*/ 739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742">
                  <a:moveTo>
                    <a:pt x="165" y="739"/>
                  </a:moveTo>
                  <a:lnTo>
                    <a:pt x="78" y="730"/>
                  </a:lnTo>
                  <a:lnTo>
                    <a:pt x="61" y="726"/>
                  </a:lnTo>
                  <a:lnTo>
                    <a:pt x="32" y="709"/>
                  </a:lnTo>
                  <a:lnTo>
                    <a:pt x="12" y="683"/>
                  </a:lnTo>
                  <a:lnTo>
                    <a:pt x="2" y="651"/>
                  </a:lnTo>
                  <a:lnTo>
                    <a:pt x="0" y="634"/>
                  </a:lnTo>
                  <a:lnTo>
                    <a:pt x="87" y="77"/>
                  </a:lnTo>
                  <a:lnTo>
                    <a:pt x="91" y="59"/>
                  </a:lnTo>
                  <a:lnTo>
                    <a:pt x="108" y="32"/>
                  </a:lnTo>
                  <a:lnTo>
                    <a:pt x="134" y="12"/>
                  </a:lnTo>
                  <a:lnTo>
                    <a:pt x="166" y="2"/>
                  </a:lnTo>
                  <a:lnTo>
                    <a:pt x="183" y="0"/>
                  </a:lnTo>
                  <a:lnTo>
                    <a:pt x="270" y="10"/>
                  </a:lnTo>
                  <a:lnTo>
                    <a:pt x="287" y="15"/>
                  </a:lnTo>
                  <a:lnTo>
                    <a:pt x="316" y="32"/>
                  </a:lnTo>
                  <a:lnTo>
                    <a:pt x="336" y="56"/>
                  </a:lnTo>
                  <a:lnTo>
                    <a:pt x="346" y="88"/>
                  </a:lnTo>
                  <a:lnTo>
                    <a:pt x="346" y="105"/>
                  </a:lnTo>
                  <a:lnTo>
                    <a:pt x="260" y="663"/>
                  </a:lnTo>
                  <a:lnTo>
                    <a:pt x="255" y="680"/>
                  </a:lnTo>
                  <a:lnTo>
                    <a:pt x="238" y="712"/>
                  </a:lnTo>
                  <a:lnTo>
                    <a:pt x="214" y="733"/>
                  </a:lnTo>
                  <a:lnTo>
                    <a:pt x="182" y="742"/>
                  </a:lnTo>
                  <a:lnTo>
                    <a:pt x="165" y="7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484563" y="2189163"/>
              <a:ext cx="5249863" cy="2009775"/>
            </a:xfrm>
            <a:custGeom>
              <a:avLst/>
              <a:gdLst>
                <a:gd name="T0" fmla="*/ 9686 w 9921"/>
                <a:gd name="T1" fmla="*/ 3408 h 3797"/>
                <a:gd name="T2" fmla="*/ 9611 w 9921"/>
                <a:gd name="T3" fmla="*/ 3540 h 3797"/>
                <a:gd name="T4" fmla="*/ 9500 w 9921"/>
                <a:gd name="T5" fmla="*/ 3641 h 3797"/>
                <a:gd name="T6" fmla="*/ 9366 w 9921"/>
                <a:gd name="T7" fmla="*/ 3701 h 3797"/>
                <a:gd name="T8" fmla="*/ 9255 w 9921"/>
                <a:gd name="T9" fmla="*/ 3716 h 3797"/>
                <a:gd name="T10" fmla="*/ 2775 w 9921"/>
                <a:gd name="T11" fmla="*/ 3792 h 3797"/>
                <a:gd name="T12" fmla="*/ 2622 w 9921"/>
                <a:gd name="T13" fmla="*/ 3794 h 3797"/>
                <a:gd name="T14" fmla="*/ 1888 w 9921"/>
                <a:gd name="T15" fmla="*/ 3789 h 3797"/>
                <a:gd name="T16" fmla="*/ 1083 w 9921"/>
                <a:gd name="T17" fmla="*/ 3732 h 3797"/>
                <a:gd name="T18" fmla="*/ 619 w 9921"/>
                <a:gd name="T19" fmla="*/ 3650 h 3797"/>
                <a:gd name="T20" fmla="*/ 327 w 9921"/>
                <a:gd name="T21" fmla="*/ 3553 h 3797"/>
                <a:gd name="T22" fmla="*/ 214 w 9921"/>
                <a:gd name="T23" fmla="*/ 3487 h 3797"/>
                <a:gd name="T24" fmla="*/ 118 w 9921"/>
                <a:gd name="T25" fmla="*/ 3385 h 3797"/>
                <a:gd name="T26" fmla="*/ 92 w 9921"/>
                <a:gd name="T27" fmla="*/ 3327 h 3797"/>
                <a:gd name="T28" fmla="*/ 7 w 9921"/>
                <a:gd name="T29" fmla="*/ 2927 h 3797"/>
                <a:gd name="T30" fmla="*/ 4 w 9921"/>
                <a:gd name="T31" fmla="*/ 2665 h 3797"/>
                <a:gd name="T32" fmla="*/ 53 w 9921"/>
                <a:gd name="T33" fmla="*/ 2371 h 3797"/>
                <a:gd name="T34" fmla="*/ 177 w 9921"/>
                <a:gd name="T35" fmla="*/ 2058 h 3797"/>
                <a:gd name="T36" fmla="*/ 399 w 9921"/>
                <a:gd name="T37" fmla="*/ 1744 h 3797"/>
                <a:gd name="T38" fmla="*/ 643 w 9921"/>
                <a:gd name="T39" fmla="*/ 1517 h 3797"/>
                <a:gd name="T40" fmla="*/ 1578 w 9921"/>
                <a:gd name="T41" fmla="*/ 310 h 3797"/>
                <a:gd name="T42" fmla="*/ 1685 w 9921"/>
                <a:gd name="T43" fmla="*/ 244 h 3797"/>
                <a:gd name="T44" fmla="*/ 1925 w 9921"/>
                <a:gd name="T45" fmla="*/ 169 h 3797"/>
                <a:gd name="T46" fmla="*/ 2524 w 9921"/>
                <a:gd name="T47" fmla="*/ 74 h 3797"/>
                <a:gd name="T48" fmla="*/ 3328 w 9921"/>
                <a:gd name="T49" fmla="*/ 13 h 3797"/>
                <a:gd name="T50" fmla="*/ 4023 w 9921"/>
                <a:gd name="T51" fmla="*/ 0 h 3797"/>
                <a:gd name="T52" fmla="*/ 4719 w 9921"/>
                <a:gd name="T53" fmla="*/ 13 h 3797"/>
                <a:gd name="T54" fmla="*/ 5523 w 9921"/>
                <a:gd name="T55" fmla="*/ 74 h 3797"/>
                <a:gd name="T56" fmla="*/ 6122 w 9921"/>
                <a:gd name="T57" fmla="*/ 169 h 3797"/>
                <a:gd name="T58" fmla="*/ 6362 w 9921"/>
                <a:gd name="T59" fmla="*/ 244 h 3797"/>
                <a:gd name="T60" fmla="*/ 6469 w 9921"/>
                <a:gd name="T61" fmla="*/ 310 h 3797"/>
                <a:gd name="T62" fmla="*/ 7182 w 9921"/>
                <a:gd name="T63" fmla="*/ 1449 h 3797"/>
                <a:gd name="T64" fmla="*/ 7275 w 9921"/>
                <a:gd name="T65" fmla="*/ 1551 h 3797"/>
                <a:gd name="T66" fmla="*/ 7436 w 9921"/>
                <a:gd name="T67" fmla="*/ 1621 h 3797"/>
                <a:gd name="T68" fmla="*/ 7678 w 9921"/>
                <a:gd name="T69" fmla="*/ 1631 h 3797"/>
                <a:gd name="T70" fmla="*/ 8707 w 9921"/>
                <a:gd name="T71" fmla="*/ 1717 h 3797"/>
                <a:gd name="T72" fmla="*/ 9309 w 9921"/>
                <a:gd name="T73" fmla="*/ 1815 h 3797"/>
                <a:gd name="T74" fmla="*/ 9617 w 9921"/>
                <a:gd name="T75" fmla="*/ 1900 h 3797"/>
                <a:gd name="T76" fmla="*/ 9695 w 9921"/>
                <a:gd name="T77" fmla="*/ 1932 h 3797"/>
                <a:gd name="T78" fmla="*/ 9788 w 9921"/>
                <a:gd name="T79" fmla="*/ 1995 h 3797"/>
                <a:gd name="T80" fmla="*/ 9860 w 9921"/>
                <a:gd name="T81" fmla="*/ 2078 h 3797"/>
                <a:gd name="T82" fmla="*/ 9905 w 9921"/>
                <a:gd name="T83" fmla="*/ 2176 h 3797"/>
                <a:gd name="T84" fmla="*/ 9918 w 9921"/>
                <a:gd name="T85" fmla="*/ 2256 h 3797"/>
                <a:gd name="T86" fmla="*/ 9913 w 9921"/>
                <a:gd name="T87" fmla="*/ 2431 h 3797"/>
                <a:gd name="T88" fmla="*/ 9775 w 9921"/>
                <a:gd name="T89" fmla="*/ 3088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21" h="3797">
                  <a:moveTo>
                    <a:pt x="9697" y="3370"/>
                  </a:moveTo>
                  <a:lnTo>
                    <a:pt x="9686" y="3408"/>
                  </a:lnTo>
                  <a:lnTo>
                    <a:pt x="9653" y="3477"/>
                  </a:lnTo>
                  <a:lnTo>
                    <a:pt x="9611" y="3540"/>
                  </a:lnTo>
                  <a:lnTo>
                    <a:pt x="9559" y="3595"/>
                  </a:lnTo>
                  <a:lnTo>
                    <a:pt x="9500" y="3641"/>
                  </a:lnTo>
                  <a:lnTo>
                    <a:pt x="9437" y="3677"/>
                  </a:lnTo>
                  <a:lnTo>
                    <a:pt x="9366" y="3701"/>
                  </a:lnTo>
                  <a:lnTo>
                    <a:pt x="9293" y="3714"/>
                  </a:lnTo>
                  <a:lnTo>
                    <a:pt x="9255" y="3716"/>
                  </a:lnTo>
                  <a:lnTo>
                    <a:pt x="2775" y="3792"/>
                  </a:lnTo>
                  <a:lnTo>
                    <a:pt x="2775" y="3792"/>
                  </a:lnTo>
                  <a:lnTo>
                    <a:pt x="2680" y="3792"/>
                  </a:lnTo>
                  <a:lnTo>
                    <a:pt x="2622" y="3794"/>
                  </a:lnTo>
                  <a:lnTo>
                    <a:pt x="2239" y="3797"/>
                  </a:lnTo>
                  <a:lnTo>
                    <a:pt x="1888" y="3789"/>
                  </a:lnTo>
                  <a:lnTo>
                    <a:pt x="1489" y="3769"/>
                  </a:lnTo>
                  <a:lnTo>
                    <a:pt x="1083" y="3732"/>
                  </a:lnTo>
                  <a:lnTo>
                    <a:pt x="795" y="3687"/>
                  </a:lnTo>
                  <a:lnTo>
                    <a:pt x="619" y="3650"/>
                  </a:lnTo>
                  <a:lnTo>
                    <a:pt x="461" y="3606"/>
                  </a:lnTo>
                  <a:lnTo>
                    <a:pt x="327" y="3553"/>
                  </a:lnTo>
                  <a:lnTo>
                    <a:pt x="269" y="3523"/>
                  </a:lnTo>
                  <a:lnTo>
                    <a:pt x="214" y="3487"/>
                  </a:lnTo>
                  <a:lnTo>
                    <a:pt x="150" y="3429"/>
                  </a:lnTo>
                  <a:lnTo>
                    <a:pt x="118" y="3385"/>
                  </a:lnTo>
                  <a:lnTo>
                    <a:pt x="106" y="3360"/>
                  </a:lnTo>
                  <a:lnTo>
                    <a:pt x="92" y="3327"/>
                  </a:lnTo>
                  <a:lnTo>
                    <a:pt x="30" y="3094"/>
                  </a:lnTo>
                  <a:lnTo>
                    <a:pt x="7" y="2927"/>
                  </a:lnTo>
                  <a:lnTo>
                    <a:pt x="0" y="2801"/>
                  </a:lnTo>
                  <a:lnTo>
                    <a:pt x="4" y="2665"/>
                  </a:lnTo>
                  <a:lnTo>
                    <a:pt x="20" y="2521"/>
                  </a:lnTo>
                  <a:lnTo>
                    <a:pt x="53" y="2371"/>
                  </a:lnTo>
                  <a:lnTo>
                    <a:pt x="105" y="2215"/>
                  </a:lnTo>
                  <a:lnTo>
                    <a:pt x="177" y="2058"/>
                  </a:lnTo>
                  <a:lnTo>
                    <a:pt x="275" y="1900"/>
                  </a:lnTo>
                  <a:lnTo>
                    <a:pt x="399" y="1744"/>
                  </a:lnTo>
                  <a:lnTo>
                    <a:pt x="553" y="1592"/>
                  </a:lnTo>
                  <a:lnTo>
                    <a:pt x="643" y="1517"/>
                  </a:lnTo>
                  <a:lnTo>
                    <a:pt x="1565" y="326"/>
                  </a:lnTo>
                  <a:lnTo>
                    <a:pt x="1578" y="310"/>
                  </a:lnTo>
                  <a:lnTo>
                    <a:pt x="1621" y="275"/>
                  </a:lnTo>
                  <a:lnTo>
                    <a:pt x="1685" y="244"/>
                  </a:lnTo>
                  <a:lnTo>
                    <a:pt x="1768" y="214"/>
                  </a:lnTo>
                  <a:lnTo>
                    <a:pt x="1925" y="169"/>
                  </a:lnTo>
                  <a:lnTo>
                    <a:pt x="2194" y="117"/>
                  </a:lnTo>
                  <a:lnTo>
                    <a:pt x="2524" y="74"/>
                  </a:lnTo>
                  <a:lnTo>
                    <a:pt x="2904" y="38"/>
                  </a:lnTo>
                  <a:lnTo>
                    <a:pt x="3328" y="13"/>
                  </a:lnTo>
                  <a:lnTo>
                    <a:pt x="3784" y="0"/>
                  </a:lnTo>
                  <a:lnTo>
                    <a:pt x="4023" y="0"/>
                  </a:lnTo>
                  <a:lnTo>
                    <a:pt x="4262" y="0"/>
                  </a:lnTo>
                  <a:lnTo>
                    <a:pt x="4719" y="13"/>
                  </a:lnTo>
                  <a:lnTo>
                    <a:pt x="5142" y="38"/>
                  </a:lnTo>
                  <a:lnTo>
                    <a:pt x="5523" y="74"/>
                  </a:lnTo>
                  <a:lnTo>
                    <a:pt x="5852" y="117"/>
                  </a:lnTo>
                  <a:lnTo>
                    <a:pt x="6122" y="169"/>
                  </a:lnTo>
                  <a:lnTo>
                    <a:pt x="6279" y="214"/>
                  </a:lnTo>
                  <a:lnTo>
                    <a:pt x="6362" y="244"/>
                  </a:lnTo>
                  <a:lnTo>
                    <a:pt x="6426" y="275"/>
                  </a:lnTo>
                  <a:lnTo>
                    <a:pt x="6469" y="310"/>
                  </a:lnTo>
                  <a:lnTo>
                    <a:pt x="6482" y="326"/>
                  </a:lnTo>
                  <a:lnTo>
                    <a:pt x="7182" y="1449"/>
                  </a:lnTo>
                  <a:lnTo>
                    <a:pt x="7209" y="1488"/>
                  </a:lnTo>
                  <a:lnTo>
                    <a:pt x="7275" y="1551"/>
                  </a:lnTo>
                  <a:lnTo>
                    <a:pt x="7353" y="1596"/>
                  </a:lnTo>
                  <a:lnTo>
                    <a:pt x="7436" y="1621"/>
                  </a:lnTo>
                  <a:lnTo>
                    <a:pt x="7480" y="1622"/>
                  </a:lnTo>
                  <a:lnTo>
                    <a:pt x="7678" y="1631"/>
                  </a:lnTo>
                  <a:lnTo>
                    <a:pt x="8234" y="1668"/>
                  </a:lnTo>
                  <a:lnTo>
                    <a:pt x="8707" y="1717"/>
                  </a:lnTo>
                  <a:lnTo>
                    <a:pt x="9018" y="1760"/>
                  </a:lnTo>
                  <a:lnTo>
                    <a:pt x="9309" y="1815"/>
                  </a:lnTo>
                  <a:lnTo>
                    <a:pt x="9502" y="1864"/>
                  </a:lnTo>
                  <a:lnTo>
                    <a:pt x="9617" y="1900"/>
                  </a:lnTo>
                  <a:lnTo>
                    <a:pt x="9669" y="1920"/>
                  </a:lnTo>
                  <a:lnTo>
                    <a:pt x="9695" y="1932"/>
                  </a:lnTo>
                  <a:lnTo>
                    <a:pt x="9745" y="1960"/>
                  </a:lnTo>
                  <a:lnTo>
                    <a:pt x="9788" y="1995"/>
                  </a:lnTo>
                  <a:lnTo>
                    <a:pt x="9827" y="2034"/>
                  </a:lnTo>
                  <a:lnTo>
                    <a:pt x="9860" y="2078"/>
                  </a:lnTo>
                  <a:lnTo>
                    <a:pt x="9886" y="2126"/>
                  </a:lnTo>
                  <a:lnTo>
                    <a:pt x="9905" y="2176"/>
                  </a:lnTo>
                  <a:lnTo>
                    <a:pt x="9916" y="2230"/>
                  </a:lnTo>
                  <a:lnTo>
                    <a:pt x="9918" y="2256"/>
                  </a:lnTo>
                  <a:lnTo>
                    <a:pt x="9921" y="2310"/>
                  </a:lnTo>
                  <a:lnTo>
                    <a:pt x="9913" y="2431"/>
                  </a:lnTo>
                  <a:lnTo>
                    <a:pt x="9883" y="2636"/>
                  </a:lnTo>
                  <a:lnTo>
                    <a:pt x="9775" y="3088"/>
                  </a:lnTo>
                  <a:lnTo>
                    <a:pt x="9697" y="337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27438" y="3678238"/>
              <a:ext cx="1325563" cy="520700"/>
            </a:xfrm>
            <a:custGeom>
              <a:avLst/>
              <a:gdLst>
                <a:gd name="T0" fmla="*/ 2506 w 2506"/>
                <a:gd name="T1" fmla="*/ 978 h 983"/>
                <a:gd name="T2" fmla="*/ 2411 w 2506"/>
                <a:gd name="T3" fmla="*/ 978 h 983"/>
                <a:gd name="T4" fmla="*/ 2353 w 2506"/>
                <a:gd name="T5" fmla="*/ 980 h 983"/>
                <a:gd name="T6" fmla="*/ 1970 w 2506"/>
                <a:gd name="T7" fmla="*/ 983 h 983"/>
                <a:gd name="T8" fmla="*/ 1619 w 2506"/>
                <a:gd name="T9" fmla="*/ 975 h 983"/>
                <a:gd name="T10" fmla="*/ 1220 w 2506"/>
                <a:gd name="T11" fmla="*/ 955 h 983"/>
                <a:gd name="T12" fmla="*/ 814 w 2506"/>
                <a:gd name="T13" fmla="*/ 918 h 983"/>
                <a:gd name="T14" fmla="*/ 526 w 2506"/>
                <a:gd name="T15" fmla="*/ 873 h 983"/>
                <a:gd name="T16" fmla="*/ 350 w 2506"/>
                <a:gd name="T17" fmla="*/ 836 h 983"/>
                <a:gd name="T18" fmla="*/ 192 w 2506"/>
                <a:gd name="T19" fmla="*/ 792 h 983"/>
                <a:gd name="T20" fmla="*/ 58 w 2506"/>
                <a:gd name="T21" fmla="*/ 739 h 983"/>
                <a:gd name="T22" fmla="*/ 0 w 2506"/>
                <a:gd name="T23" fmla="*/ 709 h 983"/>
                <a:gd name="T24" fmla="*/ 48 w 2506"/>
                <a:gd name="T25" fmla="*/ 643 h 983"/>
                <a:gd name="T26" fmla="*/ 151 w 2506"/>
                <a:gd name="T27" fmla="*/ 512 h 983"/>
                <a:gd name="T28" fmla="*/ 238 w 2506"/>
                <a:gd name="T29" fmla="*/ 418 h 983"/>
                <a:gd name="T30" fmla="*/ 336 w 2506"/>
                <a:gd name="T31" fmla="*/ 322 h 983"/>
                <a:gd name="T32" fmla="*/ 446 w 2506"/>
                <a:gd name="T33" fmla="*/ 231 h 983"/>
                <a:gd name="T34" fmla="*/ 570 w 2506"/>
                <a:gd name="T35" fmla="*/ 147 h 983"/>
                <a:gd name="T36" fmla="*/ 704 w 2506"/>
                <a:gd name="T37" fmla="*/ 78 h 983"/>
                <a:gd name="T38" fmla="*/ 847 w 2506"/>
                <a:gd name="T39" fmla="*/ 28 h 983"/>
                <a:gd name="T40" fmla="*/ 961 w 2506"/>
                <a:gd name="T41" fmla="*/ 6 h 983"/>
                <a:gd name="T42" fmla="*/ 1040 w 2506"/>
                <a:gd name="T43" fmla="*/ 0 h 983"/>
                <a:gd name="T44" fmla="*/ 1120 w 2506"/>
                <a:gd name="T45" fmla="*/ 0 h 983"/>
                <a:gd name="T46" fmla="*/ 1203 w 2506"/>
                <a:gd name="T47" fmla="*/ 10 h 983"/>
                <a:gd name="T48" fmla="*/ 1287 w 2506"/>
                <a:gd name="T49" fmla="*/ 28 h 983"/>
                <a:gd name="T50" fmla="*/ 1372 w 2506"/>
                <a:gd name="T51" fmla="*/ 55 h 983"/>
                <a:gd name="T52" fmla="*/ 1460 w 2506"/>
                <a:gd name="T53" fmla="*/ 91 h 983"/>
                <a:gd name="T54" fmla="*/ 1550 w 2506"/>
                <a:gd name="T55" fmla="*/ 139 h 983"/>
                <a:gd name="T56" fmla="*/ 1640 w 2506"/>
                <a:gd name="T57" fmla="*/ 198 h 983"/>
                <a:gd name="T58" fmla="*/ 1732 w 2506"/>
                <a:gd name="T59" fmla="*/ 268 h 983"/>
                <a:gd name="T60" fmla="*/ 1826 w 2506"/>
                <a:gd name="T61" fmla="*/ 350 h 983"/>
                <a:gd name="T62" fmla="*/ 1920 w 2506"/>
                <a:gd name="T63" fmla="*/ 447 h 983"/>
                <a:gd name="T64" fmla="*/ 2016 w 2506"/>
                <a:gd name="T65" fmla="*/ 556 h 983"/>
                <a:gd name="T66" fmla="*/ 2113 w 2506"/>
                <a:gd name="T67" fmla="*/ 680 h 983"/>
                <a:gd name="T68" fmla="*/ 2160 w 2506"/>
                <a:gd name="T69" fmla="*/ 748 h 983"/>
                <a:gd name="T70" fmla="*/ 2195 w 2506"/>
                <a:gd name="T71" fmla="*/ 790 h 983"/>
                <a:gd name="T72" fmla="*/ 2273 w 2506"/>
                <a:gd name="T73" fmla="*/ 862 h 983"/>
                <a:gd name="T74" fmla="*/ 2360 w 2506"/>
                <a:gd name="T75" fmla="*/ 919 h 983"/>
                <a:gd name="T76" fmla="*/ 2457 w 2506"/>
                <a:gd name="T77" fmla="*/ 962 h 983"/>
                <a:gd name="T78" fmla="*/ 2506 w 2506"/>
                <a:gd name="T79" fmla="*/ 978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983">
                  <a:moveTo>
                    <a:pt x="2506" y="978"/>
                  </a:moveTo>
                  <a:lnTo>
                    <a:pt x="2411" y="978"/>
                  </a:lnTo>
                  <a:lnTo>
                    <a:pt x="2353" y="980"/>
                  </a:lnTo>
                  <a:lnTo>
                    <a:pt x="1970" y="983"/>
                  </a:lnTo>
                  <a:lnTo>
                    <a:pt x="1619" y="975"/>
                  </a:lnTo>
                  <a:lnTo>
                    <a:pt x="1220" y="955"/>
                  </a:lnTo>
                  <a:lnTo>
                    <a:pt x="814" y="918"/>
                  </a:lnTo>
                  <a:lnTo>
                    <a:pt x="526" y="873"/>
                  </a:lnTo>
                  <a:lnTo>
                    <a:pt x="350" y="836"/>
                  </a:lnTo>
                  <a:lnTo>
                    <a:pt x="192" y="792"/>
                  </a:lnTo>
                  <a:lnTo>
                    <a:pt x="58" y="739"/>
                  </a:lnTo>
                  <a:lnTo>
                    <a:pt x="0" y="709"/>
                  </a:lnTo>
                  <a:lnTo>
                    <a:pt x="48" y="643"/>
                  </a:lnTo>
                  <a:lnTo>
                    <a:pt x="151" y="512"/>
                  </a:lnTo>
                  <a:lnTo>
                    <a:pt x="238" y="418"/>
                  </a:lnTo>
                  <a:lnTo>
                    <a:pt x="336" y="322"/>
                  </a:lnTo>
                  <a:lnTo>
                    <a:pt x="446" y="231"/>
                  </a:lnTo>
                  <a:lnTo>
                    <a:pt x="570" y="147"/>
                  </a:lnTo>
                  <a:lnTo>
                    <a:pt x="704" y="78"/>
                  </a:lnTo>
                  <a:lnTo>
                    <a:pt x="847" y="28"/>
                  </a:lnTo>
                  <a:lnTo>
                    <a:pt x="961" y="6"/>
                  </a:lnTo>
                  <a:lnTo>
                    <a:pt x="1040" y="0"/>
                  </a:lnTo>
                  <a:lnTo>
                    <a:pt x="1120" y="0"/>
                  </a:lnTo>
                  <a:lnTo>
                    <a:pt x="1203" y="10"/>
                  </a:lnTo>
                  <a:lnTo>
                    <a:pt x="1287" y="28"/>
                  </a:lnTo>
                  <a:lnTo>
                    <a:pt x="1372" y="55"/>
                  </a:lnTo>
                  <a:lnTo>
                    <a:pt x="1460" y="91"/>
                  </a:lnTo>
                  <a:lnTo>
                    <a:pt x="1550" y="139"/>
                  </a:lnTo>
                  <a:lnTo>
                    <a:pt x="1640" y="198"/>
                  </a:lnTo>
                  <a:lnTo>
                    <a:pt x="1732" y="268"/>
                  </a:lnTo>
                  <a:lnTo>
                    <a:pt x="1826" y="350"/>
                  </a:lnTo>
                  <a:lnTo>
                    <a:pt x="1920" y="447"/>
                  </a:lnTo>
                  <a:lnTo>
                    <a:pt x="2016" y="556"/>
                  </a:lnTo>
                  <a:lnTo>
                    <a:pt x="2113" y="680"/>
                  </a:lnTo>
                  <a:lnTo>
                    <a:pt x="2160" y="748"/>
                  </a:lnTo>
                  <a:lnTo>
                    <a:pt x="2195" y="790"/>
                  </a:lnTo>
                  <a:lnTo>
                    <a:pt x="2273" y="862"/>
                  </a:lnTo>
                  <a:lnTo>
                    <a:pt x="2360" y="919"/>
                  </a:lnTo>
                  <a:lnTo>
                    <a:pt x="2457" y="962"/>
                  </a:lnTo>
                  <a:lnTo>
                    <a:pt x="2506" y="978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356475" y="3665538"/>
              <a:ext cx="1208088" cy="500063"/>
            </a:xfrm>
            <a:custGeom>
              <a:avLst/>
              <a:gdLst>
                <a:gd name="T0" fmla="*/ 2284 w 2284"/>
                <a:gd name="T1" fmla="*/ 772 h 945"/>
                <a:gd name="T2" fmla="*/ 2251 w 2284"/>
                <a:gd name="T3" fmla="*/ 806 h 945"/>
                <a:gd name="T4" fmla="*/ 2173 w 2284"/>
                <a:gd name="T5" fmla="*/ 864 h 945"/>
                <a:gd name="T6" fmla="*/ 2085 w 2284"/>
                <a:gd name="T7" fmla="*/ 903 h 945"/>
                <a:gd name="T8" fmla="*/ 1989 w 2284"/>
                <a:gd name="T9" fmla="*/ 923 h 945"/>
                <a:gd name="T10" fmla="*/ 1938 w 2284"/>
                <a:gd name="T11" fmla="*/ 926 h 945"/>
                <a:gd name="T12" fmla="*/ 0 w 2284"/>
                <a:gd name="T13" fmla="*/ 945 h 945"/>
                <a:gd name="T14" fmla="*/ 42 w 2284"/>
                <a:gd name="T15" fmla="*/ 922 h 945"/>
                <a:gd name="T16" fmla="*/ 121 w 2284"/>
                <a:gd name="T17" fmla="*/ 864 h 945"/>
                <a:gd name="T18" fmla="*/ 191 w 2284"/>
                <a:gd name="T19" fmla="*/ 795 h 945"/>
                <a:gd name="T20" fmla="*/ 252 w 2284"/>
                <a:gd name="T21" fmla="*/ 713 h 945"/>
                <a:gd name="T22" fmla="*/ 278 w 2284"/>
                <a:gd name="T23" fmla="*/ 667 h 945"/>
                <a:gd name="T24" fmla="*/ 307 w 2284"/>
                <a:gd name="T25" fmla="*/ 613 h 945"/>
                <a:gd name="T26" fmla="*/ 377 w 2284"/>
                <a:gd name="T27" fmla="*/ 508 h 945"/>
                <a:gd name="T28" fmla="*/ 464 w 2284"/>
                <a:gd name="T29" fmla="*/ 405 h 945"/>
                <a:gd name="T30" fmla="*/ 563 w 2284"/>
                <a:gd name="T31" fmla="*/ 307 h 945"/>
                <a:gd name="T32" fmla="*/ 674 w 2284"/>
                <a:gd name="T33" fmla="*/ 217 h 945"/>
                <a:gd name="T34" fmla="*/ 795 w 2284"/>
                <a:gd name="T35" fmla="*/ 140 h 945"/>
                <a:gd name="T36" fmla="*/ 926 w 2284"/>
                <a:gd name="T37" fmla="*/ 75 h 945"/>
                <a:gd name="T38" fmla="*/ 1063 w 2284"/>
                <a:gd name="T39" fmla="*/ 29 h 945"/>
                <a:gd name="T40" fmla="*/ 1205 w 2284"/>
                <a:gd name="T41" fmla="*/ 3 h 945"/>
                <a:gd name="T42" fmla="*/ 1352 w 2284"/>
                <a:gd name="T43" fmla="*/ 0 h 945"/>
                <a:gd name="T44" fmla="*/ 1463 w 2284"/>
                <a:gd name="T45" fmla="*/ 16 h 945"/>
                <a:gd name="T46" fmla="*/ 1538 w 2284"/>
                <a:gd name="T47" fmla="*/ 36 h 945"/>
                <a:gd name="T48" fmla="*/ 1613 w 2284"/>
                <a:gd name="T49" fmla="*/ 62 h 945"/>
                <a:gd name="T50" fmla="*/ 1686 w 2284"/>
                <a:gd name="T51" fmla="*/ 96 h 945"/>
                <a:gd name="T52" fmla="*/ 1761 w 2284"/>
                <a:gd name="T53" fmla="*/ 141 h 945"/>
                <a:gd name="T54" fmla="*/ 1835 w 2284"/>
                <a:gd name="T55" fmla="*/ 193 h 945"/>
                <a:gd name="T56" fmla="*/ 1907 w 2284"/>
                <a:gd name="T57" fmla="*/ 253 h 945"/>
                <a:gd name="T58" fmla="*/ 1979 w 2284"/>
                <a:gd name="T59" fmla="*/ 324 h 945"/>
                <a:gd name="T60" fmla="*/ 2049 w 2284"/>
                <a:gd name="T61" fmla="*/ 405 h 945"/>
                <a:gd name="T62" fmla="*/ 2118 w 2284"/>
                <a:gd name="T63" fmla="*/ 497 h 945"/>
                <a:gd name="T64" fmla="*/ 2186 w 2284"/>
                <a:gd name="T65" fmla="*/ 598 h 945"/>
                <a:gd name="T66" fmla="*/ 2252 w 2284"/>
                <a:gd name="T67" fmla="*/ 711 h 945"/>
                <a:gd name="T68" fmla="*/ 2284 w 2284"/>
                <a:gd name="T69" fmla="*/ 772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4" h="945">
                  <a:moveTo>
                    <a:pt x="2284" y="772"/>
                  </a:moveTo>
                  <a:lnTo>
                    <a:pt x="2251" y="806"/>
                  </a:lnTo>
                  <a:lnTo>
                    <a:pt x="2173" y="864"/>
                  </a:lnTo>
                  <a:lnTo>
                    <a:pt x="2085" y="903"/>
                  </a:lnTo>
                  <a:lnTo>
                    <a:pt x="1989" y="923"/>
                  </a:lnTo>
                  <a:lnTo>
                    <a:pt x="1938" y="926"/>
                  </a:lnTo>
                  <a:lnTo>
                    <a:pt x="0" y="945"/>
                  </a:lnTo>
                  <a:lnTo>
                    <a:pt x="42" y="922"/>
                  </a:lnTo>
                  <a:lnTo>
                    <a:pt x="121" y="864"/>
                  </a:lnTo>
                  <a:lnTo>
                    <a:pt x="191" y="795"/>
                  </a:lnTo>
                  <a:lnTo>
                    <a:pt x="252" y="713"/>
                  </a:lnTo>
                  <a:lnTo>
                    <a:pt x="278" y="667"/>
                  </a:lnTo>
                  <a:lnTo>
                    <a:pt x="307" y="613"/>
                  </a:lnTo>
                  <a:lnTo>
                    <a:pt x="377" y="508"/>
                  </a:lnTo>
                  <a:lnTo>
                    <a:pt x="464" y="405"/>
                  </a:lnTo>
                  <a:lnTo>
                    <a:pt x="563" y="307"/>
                  </a:lnTo>
                  <a:lnTo>
                    <a:pt x="674" y="217"/>
                  </a:lnTo>
                  <a:lnTo>
                    <a:pt x="795" y="140"/>
                  </a:lnTo>
                  <a:lnTo>
                    <a:pt x="926" y="75"/>
                  </a:lnTo>
                  <a:lnTo>
                    <a:pt x="1063" y="29"/>
                  </a:lnTo>
                  <a:lnTo>
                    <a:pt x="1205" y="3"/>
                  </a:lnTo>
                  <a:lnTo>
                    <a:pt x="1352" y="0"/>
                  </a:lnTo>
                  <a:lnTo>
                    <a:pt x="1463" y="16"/>
                  </a:lnTo>
                  <a:lnTo>
                    <a:pt x="1538" y="36"/>
                  </a:lnTo>
                  <a:lnTo>
                    <a:pt x="1613" y="62"/>
                  </a:lnTo>
                  <a:lnTo>
                    <a:pt x="1686" y="96"/>
                  </a:lnTo>
                  <a:lnTo>
                    <a:pt x="1761" y="141"/>
                  </a:lnTo>
                  <a:lnTo>
                    <a:pt x="1835" y="193"/>
                  </a:lnTo>
                  <a:lnTo>
                    <a:pt x="1907" y="253"/>
                  </a:lnTo>
                  <a:lnTo>
                    <a:pt x="1979" y="324"/>
                  </a:lnTo>
                  <a:lnTo>
                    <a:pt x="2049" y="405"/>
                  </a:lnTo>
                  <a:lnTo>
                    <a:pt x="2118" y="497"/>
                  </a:lnTo>
                  <a:lnTo>
                    <a:pt x="2186" y="598"/>
                  </a:lnTo>
                  <a:lnTo>
                    <a:pt x="2252" y="711"/>
                  </a:lnTo>
                  <a:lnTo>
                    <a:pt x="2284" y="772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318000" y="2184400"/>
              <a:ext cx="2590800" cy="173038"/>
            </a:xfrm>
            <a:custGeom>
              <a:avLst/>
              <a:gdLst>
                <a:gd name="T0" fmla="*/ 4897 w 4897"/>
                <a:gd name="T1" fmla="*/ 327 h 327"/>
                <a:gd name="T2" fmla="*/ 4884 w 4897"/>
                <a:gd name="T3" fmla="*/ 310 h 327"/>
                <a:gd name="T4" fmla="*/ 4839 w 4897"/>
                <a:gd name="T5" fmla="*/ 277 h 327"/>
                <a:gd name="T6" fmla="*/ 4774 w 4897"/>
                <a:gd name="T7" fmla="*/ 244 h 327"/>
                <a:gd name="T8" fmla="*/ 4691 w 4897"/>
                <a:gd name="T9" fmla="*/ 213 h 327"/>
                <a:gd name="T10" fmla="*/ 4534 w 4897"/>
                <a:gd name="T11" fmla="*/ 170 h 327"/>
                <a:gd name="T12" fmla="*/ 4264 w 4897"/>
                <a:gd name="T13" fmla="*/ 118 h 327"/>
                <a:gd name="T14" fmla="*/ 3936 w 4897"/>
                <a:gd name="T15" fmla="*/ 74 h 327"/>
                <a:gd name="T16" fmla="*/ 3559 w 4897"/>
                <a:gd name="T17" fmla="*/ 39 h 327"/>
                <a:gd name="T18" fmla="*/ 3140 w 4897"/>
                <a:gd name="T19" fmla="*/ 15 h 327"/>
                <a:gd name="T20" fmla="*/ 2686 w 4897"/>
                <a:gd name="T21" fmla="*/ 2 h 327"/>
                <a:gd name="T22" fmla="*/ 2448 w 4897"/>
                <a:gd name="T23" fmla="*/ 0 h 327"/>
                <a:gd name="T24" fmla="*/ 2211 w 4897"/>
                <a:gd name="T25" fmla="*/ 2 h 327"/>
                <a:gd name="T26" fmla="*/ 1757 w 4897"/>
                <a:gd name="T27" fmla="*/ 15 h 327"/>
                <a:gd name="T28" fmla="*/ 1338 w 4897"/>
                <a:gd name="T29" fmla="*/ 39 h 327"/>
                <a:gd name="T30" fmla="*/ 961 w 4897"/>
                <a:gd name="T31" fmla="*/ 74 h 327"/>
                <a:gd name="T32" fmla="*/ 632 w 4897"/>
                <a:gd name="T33" fmla="*/ 118 h 327"/>
                <a:gd name="T34" fmla="*/ 363 w 4897"/>
                <a:gd name="T35" fmla="*/ 170 h 327"/>
                <a:gd name="T36" fmla="*/ 206 w 4897"/>
                <a:gd name="T37" fmla="*/ 213 h 327"/>
                <a:gd name="T38" fmla="*/ 123 w 4897"/>
                <a:gd name="T39" fmla="*/ 244 h 327"/>
                <a:gd name="T40" fmla="*/ 58 w 4897"/>
                <a:gd name="T41" fmla="*/ 277 h 327"/>
                <a:gd name="T42" fmla="*/ 13 w 4897"/>
                <a:gd name="T43" fmla="*/ 310 h 327"/>
                <a:gd name="T44" fmla="*/ 0 w 4897"/>
                <a:gd name="T45" fmla="*/ 327 h 327"/>
                <a:gd name="T46" fmla="*/ 4897 w 4897"/>
                <a:gd name="T47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7" h="327">
                  <a:moveTo>
                    <a:pt x="4897" y="327"/>
                  </a:moveTo>
                  <a:lnTo>
                    <a:pt x="4884" y="310"/>
                  </a:lnTo>
                  <a:lnTo>
                    <a:pt x="4839" y="277"/>
                  </a:lnTo>
                  <a:lnTo>
                    <a:pt x="4774" y="244"/>
                  </a:lnTo>
                  <a:lnTo>
                    <a:pt x="4691" y="213"/>
                  </a:lnTo>
                  <a:lnTo>
                    <a:pt x="4534" y="170"/>
                  </a:lnTo>
                  <a:lnTo>
                    <a:pt x="4264" y="118"/>
                  </a:lnTo>
                  <a:lnTo>
                    <a:pt x="3936" y="74"/>
                  </a:lnTo>
                  <a:lnTo>
                    <a:pt x="3559" y="39"/>
                  </a:lnTo>
                  <a:lnTo>
                    <a:pt x="3140" y="15"/>
                  </a:lnTo>
                  <a:lnTo>
                    <a:pt x="2686" y="2"/>
                  </a:lnTo>
                  <a:lnTo>
                    <a:pt x="2448" y="0"/>
                  </a:lnTo>
                  <a:lnTo>
                    <a:pt x="2211" y="2"/>
                  </a:lnTo>
                  <a:lnTo>
                    <a:pt x="1757" y="15"/>
                  </a:lnTo>
                  <a:lnTo>
                    <a:pt x="1338" y="39"/>
                  </a:lnTo>
                  <a:lnTo>
                    <a:pt x="961" y="74"/>
                  </a:lnTo>
                  <a:lnTo>
                    <a:pt x="632" y="118"/>
                  </a:lnTo>
                  <a:lnTo>
                    <a:pt x="363" y="170"/>
                  </a:lnTo>
                  <a:lnTo>
                    <a:pt x="206" y="213"/>
                  </a:lnTo>
                  <a:lnTo>
                    <a:pt x="123" y="244"/>
                  </a:lnTo>
                  <a:lnTo>
                    <a:pt x="58" y="277"/>
                  </a:lnTo>
                  <a:lnTo>
                    <a:pt x="13" y="310"/>
                  </a:lnTo>
                  <a:lnTo>
                    <a:pt x="0" y="327"/>
                  </a:lnTo>
                  <a:lnTo>
                    <a:pt x="4897" y="327"/>
                  </a:lnTo>
                  <a:close/>
                </a:path>
              </a:pathLst>
            </a:custGeom>
            <a:solidFill>
              <a:srgbClr val="F7A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456238" y="2463800"/>
              <a:ext cx="1633538" cy="574675"/>
            </a:xfrm>
            <a:custGeom>
              <a:avLst/>
              <a:gdLst>
                <a:gd name="T0" fmla="*/ 164 w 3088"/>
                <a:gd name="T1" fmla="*/ 1084 h 1084"/>
                <a:gd name="T2" fmla="*/ 2929 w 3088"/>
                <a:gd name="T3" fmla="*/ 1084 h 1084"/>
                <a:gd name="T4" fmla="*/ 2953 w 3088"/>
                <a:gd name="T5" fmla="*/ 1083 h 1084"/>
                <a:gd name="T6" fmla="*/ 2994 w 3088"/>
                <a:gd name="T7" fmla="*/ 1071 h 1084"/>
                <a:gd name="T8" fmla="*/ 3029 w 3088"/>
                <a:gd name="T9" fmla="*/ 1048 h 1084"/>
                <a:gd name="T10" fmla="*/ 3058 w 3088"/>
                <a:gd name="T11" fmla="*/ 1017 h 1084"/>
                <a:gd name="T12" fmla="*/ 3078 w 3088"/>
                <a:gd name="T13" fmla="*/ 981 h 1084"/>
                <a:gd name="T14" fmla="*/ 3088 w 3088"/>
                <a:gd name="T15" fmla="*/ 939 h 1084"/>
                <a:gd name="T16" fmla="*/ 3086 w 3088"/>
                <a:gd name="T17" fmla="*/ 897 h 1084"/>
                <a:gd name="T18" fmla="*/ 3075 w 3088"/>
                <a:gd name="T19" fmla="*/ 855 h 1084"/>
                <a:gd name="T20" fmla="*/ 3063 w 3088"/>
                <a:gd name="T21" fmla="*/ 835 h 1084"/>
                <a:gd name="T22" fmla="*/ 2593 w 3088"/>
                <a:gd name="T23" fmla="*/ 76 h 1084"/>
                <a:gd name="T24" fmla="*/ 2581 w 3088"/>
                <a:gd name="T25" fmla="*/ 59 h 1084"/>
                <a:gd name="T26" fmla="*/ 2554 w 3088"/>
                <a:gd name="T27" fmla="*/ 30 h 1084"/>
                <a:gd name="T28" fmla="*/ 2519 w 3088"/>
                <a:gd name="T29" fmla="*/ 10 h 1084"/>
                <a:gd name="T30" fmla="*/ 2480 w 3088"/>
                <a:gd name="T31" fmla="*/ 0 h 1084"/>
                <a:gd name="T32" fmla="*/ 2459 w 3088"/>
                <a:gd name="T33" fmla="*/ 0 h 1084"/>
                <a:gd name="T34" fmla="*/ 164 w 3088"/>
                <a:gd name="T35" fmla="*/ 0 h 1084"/>
                <a:gd name="T36" fmla="*/ 131 w 3088"/>
                <a:gd name="T37" fmla="*/ 1 h 1084"/>
                <a:gd name="T38" fmla="*/ 74 w 3088"/>
                <a:gd name="T39" fmla="*/ 27 h 1084"/>
                <a:gd name="T40" fmla="*/ 29 w 3088"/>
                <a:gd name="T41" fmla="*/ 72 h 1084"/>
                <a:gd name="T42" fmla="*/ 3 w 3088"/>
                <a:gd name="T43" fmla="*/ 131 h 1084"/>
                <a:gd name="T44" fmla="*/ 0 w 3088"/>
                <a:gd name="T45" fmla="*/ 163 h 1084"/>
                <a:gd name="T46" fmla="*/ 0 w 3088"/>
                <a:gd name="T47" fmla="*/ 921 h 1084"/>
                <a:gd name="T48" fmla="*/ 2 w 3088"/>
                <a:gd name="T49" fmla="*/ 939 h 1084"/>
                <a:gd name="T50" fmla="*/ 8 w 3088"/>
                <a:gd name="T51" fmla="*/ 972 h 1084"/>
                <a:gd name="T52" fmla="*/ 29 w 3088"/>
                <a:gd name="T53" fmla="*/ 1015 h 1084"/>
                <a:gd name="T54" fmla="*/ 74 w 3088"/>
                <a:gd name="T55" fmla="*/ 1058 h 1084"/>
                <a:gd name="T56" fmla="*/ 131 w 3088"/>
                <a:gd name="T57" fmla="*/ 1083 h 1084"/>
                <a:gd name="T58" fmla="*/ 164 w 3088"/>
                <a:gd name="T59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8" h="1084">
                  <a:moveTo>
                    <a:pt x="164" y="1084"/>
                  </a:moveTo>
                  <a:lnTo>
                    <a:pt x="2929" y="1084"/>
                  </a:lnTo>
                  <a:lnTo>
                    <a:pt x="2953" y="1083"/>
                  </a:lnTo>
                  <a:lnTo>
                    <a:pt x="2994" y="1071"/>
                  </a:lnTo>
                  <a:lnTo>
                    <a:pt x="3029" y="1048"/>
                  </a:lnTo>
                  <a:lnTo>
                    <a:pt x="3058" y="1017"/>
                  </a:lnTo>
                  <a:lnTo>
                    <a:pt x="3078" y="981"/>
                  </a:lnTo>
                  <a:lnTo>
                    <a:pt x="3088" y="939"/>
                  </a:lnTo>
                  <a:lnTo>
                    <a:pt x="3086" y="897"/>
                  </a:lnTo>
                  <a:lnTo>
                    <a:pt x="3075" y="855"/>
                  </a:lnTo>
                  <a:lnTo>
                    <a:pt x="3063" y="835"/>
                  </a:lnTo>
                  <a:lnTo>
                    <a:pt x="2593" y="76"/>
                  </a:lnTo>
                  <a:lnTo>
                    <a:pt x="2581" y="59"/>
                  </a:lnTo>
                  <a:lnTo>
                    <a:pt x="2554" y="30"/>
                  </a:lnTo>
                  <a:lnTo>
                    <a:pt x="2519" y="10"/>
                  </a:lnTo>
                  <a:lnTo>
                    <a:pt x="2480" y="0"/>
                  </a:lnTo>
                  <a:lnTo>
                    <a:pt x="2459" y="0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2" y="939"/>
                  </a:lnTo>
                  <a:lnTo>
                    <a:pt x="8" y="972"/>
                  </a:lnTo>
                  <a:lnTo>
                    <a:pt x="29" y="1015"/>
                  </a:lnTo>
                  <a:lnTo>
                    <a:pt x="74" y="1058"/>
                  </a:lnTo>
                  <a:lnTo>
                    <a:pt x="131" y="1083"/>
                  </a:lnTo>
                  <a:lnTo>
                    <a:pt x="164" y="1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456238" y="2463800"/>
              <a:ext cx="1031875" cy="574675"/>
            </a:xfrm>
            <a:custGeom>
              <a:avLst/>
              <a:gdLst>
                <a:gd name="T0" fmla="*/ 864 w 1950"/>
                <a:gd name="T1" fmla="*/ 0 h 1084"/>
                <a:gd name="T2" fmla="*/ 164 w 1950"/>
                <a:gd name="T3" fmla="*/ 0 h 1084"/>
                <a:gd name="T4" fmla="*/ 131 w 1950"/>
                <a:gd name="T5" fmla="*/ 1 h 1084"/>
                <a:gd name="T6" fmla="*/ 74 w 1950"/>
                <a:gd name="T7" fmla="*/ 27 h 1084"/>
                <a:gd name="T8" fmla="*/ 29 w 1950"/>
                <a:gd name="T9" fmla="*/ 72 h 1084"/>
                <a:gd name="T10" fmla="*/ 3 w 1950"/>
                <a:gd name="T11" fmla="*/ 131 h 1084"/>
                <a:gd name="T12" fmla="*/ 0 w 1950"/>
                <a:gd name="T13" fmla="*/ 163 h 1084"/>
                <a:gd name="T14" fmla="*/ 0 w 1950"/>
                <a:gd name="T15" fmla="*/ 921 h 1084"/>
                <a:gd name="T16" fmla="*/ 3 w 1950"/>
                <a:gd name="T17" fmla="*/ 953 h 1084"/>
                <a:gd name="T18" fmla="*/ 29 w 1950"/>
                <a:gd name="T19" fmla="*/ 1011 h 1084"/>
                <a:gd name="T20" fmla="*/ 74 w 1950"/>
                <a:gd name="T21" fmla="*/ 1057 h 1084"/>
                <a:gd name="T22" fmla="*/ 131 w 1950"/>
                <a:gd name="T23" fmla="*/ 1081 h 1084"/>
                <a:gd name="T24" fmla="*/ 164 w 1950"/>
                <a:gd name="T25" fmla="*/ 1084 h 1084"/>
                <a:gd name="T26" fmla="*/ 1950 w 1950"/>
                <a:gd name="T27" fmla="*/ 1084 h 1084"/>
                <a:gd name="T28" fmla="*/ 864 w 1950"/>
                <a:gd name="T29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0" h="1084">
                  <a:moveTo>
                    <a:pt x="864" y="0"/>
                  </a:move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3" y="953"/>
                  </a:lnTo>
                  <a:lnTo>
                    <a:pt x="29" y="1011"/>
                  </a:lnTo>
                  <a:lnTo>
                    <a:pt x="74" y="1057"/>
                  </a:lnTo>
                  <a:lnTo>
                    <a:pt x="131" y="1081"/>
                  </a:lnTo>
                  <a:lnTo>
                    <a:pt x="164" y="1084"/>
                  </a:lnTo>
                  <a:lnTo>
                    <a:pt x="1950" y="108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059238" y="2463800"/>
              <a:ext cx="1325563" cy="568325"/>
            </a:xfrm>
            <a:custGeom>
              <a:avLst/>
              <a:gdLst>
                <a:gd name="T0" fmla="*/ 2342 w 2504"/>
                <a:gd name="T1" fmla="*/ 0 h 1074"/>
                <a:gd name="T2" fmla="*/ 758 w 2504"/>
                <a:gd name="T3" fmla="*/ 0 h 1074"/>
                <a:gd name="T4" fmla="*/ 739 w 2504"/>
                <a:gd name="T5" fmla="*/ 0 h 1074"/>
                <a:gd name="T6" fmla="*/ 704 w 2504"/>
                <a:gd name="T7" fmla="*/ 7 h 1074"/>
                <a:gd name="T8" fmla="*/ 671 w 2504"/>
                <a:gd name="T9" fmla="*/ 21 h 1074"/>
                <a:gd name="T10" fmla="*/ 644 w 2504"/>
                <a:gd name="T11" fmla="*/ 43 h 1074"/>
                <a:gd name="T12" fmla="*/ 632 w 2504"/>
                <a:gd name="T13" fmla="*/ 57 h 1074"/>
                <a:gd name="T14" fmla="*/ 37 w 2504"/>
                <a:gd name="T15" fmla="*/ 815 h 1074"/>
                <a:gd name="T16" fmla="*/ 22 w 2504"/>
                <a:gd name="T17" fmla="*/ 835 h 1074"/>
                <a:gd name="T18" fmla="*/ 4 w 2504"/>
                <a:gd name="T19" fmla="*/ 878 h 1074"/>
                <a:gd name="T20" fmla="*/ 0 w 2504"/>
                <a:gd name="T21" fmla="*/ 923 h 1074"/>
                <a:gd name="T22" fmla="*/ 9 w 2504"/>
                <a:gd name="T23" fmla="*/ 965 h 1074"/>
                <a:gd name="T24" fmla="*/ 27 w 2504"/>
                <a:gd name="T25" fmla="*/ 1004 h 1074"/>
                <a:gd name="T26" fmla="*/ 56 w 2504"/>
                <a:gd name="T27" fmla="*/ 1037 h 1074"/>
                <a:gd name="T28" fmla="*/ 92 w 2504"/>
                <a:gd name="T29" fmla="*/ 1060 h 1074"/>
                <a:gd name="T30" fmla="*/ 137 w 2504"/>
                <a:gd name="T31" fmla="*/ 1074 h 1074"/>
                <a:gd name="T32" fmla="*/ 161 w 2504"/>
                <a:gd name="T33" fmla="*/ 1074 h 1074"/>
                <a:gd name="T34" fmla="*/ 2342 w 2504"/>
                <a:gd name="T35" fmla="*/ 1074 h 1074"/>
                <a:gd name="T36" fmla="*/ 2373 w 2504"/>
                <a:gd name="T37" fmla="*/ 1073 h 1074"/>
                <a:gd name="T38" fmla="*/ 2431 w 2504"/>
                <a:gd name="T39" fmla="*/ 1047 h 1074"/>
                <a:gd name="T40" fmla="*/ 2477 w 2504"/>
                <a:gd name="T41" fmla="*/ 1002 h 1074"/>
                <a:gd name="T42" fmla="*/ 2501 w 2504"/>
                <a:gd name="T43" fmla="*/ 943 h 1074"/>
                <a:gd name="T44" fmla="*/ 2504 w 2504"/>
                <a:gd name="T45" fmla="*/ 911 h 1074"/>
                <a:gd name="T46" fmla="*/ 2504 w 2504"/>
                <a:gd name="T47" fmla="*/ 152 h 1074"/>
                <a:gd name="T48" fmla="*/ 2503 w 2504"/>
                <a:gd name="T49" fmla="*/ 121 h 1074"/>
                <a:gd name="T50" fmla="*/ 2478 w 2504"/>
                <a:gd name="T51" fmla="*/ 66 h 1074"/>
                <a:gd name="T52" fmla="*/ 2435 w 2504"/>
                <a:gd name="T53" fmla="*/ 24 h 1074"/>
                <a:gd name="T54" fmla="*/ 2376 w 2504"/>
                <a:gd name="T55" fmla="*/ 1 h 1074"/>
                <a:gd name="T56" fmla="*/ 2342 w 2504"/>
                <a:gd name="T5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4" h="1074">
                  <a:moveTo>
                    <a:pt x="2342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2342" y="1074"/>
                  </a:lnTo>
                  <a:lnTo>
                    <a:pt x="2373" y="1073"/>
                  </a:lnTo>
                  <a:lnTo>
                    <a:pt x="2431" y="1047"/>
                  </a:lnTo>
                  <a:lnTo>
                    <a:pt x="2477" y="1002"/>
                  </a:lnTo>
                  <a:lnTo>
                    <a:pt x="2501" y="943"/>
                  </a:lnTo>
                  <a:lnTo>
                    <a:pt x="2504" y="911"/>
                  </a:lnTo>
                  <a:lnTo>
                    <a:pt x="2504" y="152"/>
                  </a:lnTo>
                  <a:lnTo>
                    <a:pt x="2503" y="121"/>
                  </a:lnTo>
                  <a:lnTo>
                    <a:pt x="2478" y="66"/>
                  </a:lnTo>
                  <a:lnTo>
                    <a:pt x="2435" y="24"/>
                  </a:lnTo>
                  <a:lnTo>
                    <a:pt x="2376" y="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059238" y="2463800"/>
              <a:ext cx="833438" cy="568325"/>
            </a:xfrm>
            <a:custGeom>
              <a:avLst/>
              <a:gdLst>
                <a:gd name="T0" fmla="*/ 1035 w 1573"/>
                <a:gd name="T1" fmla="*/ 0 h 1074"/>
                <a:gd name="T2" fmla="*/ 758 w 1573"/>
                <a:gd name="T3" fmla="*/ 0 h 1074"/>
                <a:gd name="T4" fmla="*/ 739 w 1573"/>
                <a:gd name="T5" fmla="*/ 0 h 1074"/>
                <a:gd name="T6" fmla="*/ 704 w 1573"/>
                <a:gd name="T7" fmla="*/ 7 h 1074"/>
                <a:gd name="T8" fmla="*/ 671 w 1573"/>
                <a:gd name="T9" fmla="*/ 21 h 1074"/>
                <a:gd name="T10" fmla="*/ 644 w 1573"/>
                <a:gd name="T11" fmla="*/ 43 h 1074"/>
                <a:gd name="T12" fmla="*/ 632 w 1573"/>
                <a:gd name="T13" fmla="*/ 57 h 1074"/>
                <a:gd name="T14" fmla="*/ 37 w 1573"/>
                <a:gd name="T15" fmla="*/ 815 h 1074"/>
                <a:gd name="T16" fmla="*/ 22 w 1573"/>
                <a:gd name="T17" fmla="*/ 835 h 1074"/>
                <a:gd name="T18" fmla="*/ 4 w 1573"/>
                <a:gd name="T19" fmla="*/ 878 h 1074"/>
                <a:gd name="T20" fmla="*/ 0 w 1573"/>
                <a:gd name="T21" fmla="*/ 923 h 1074"/>
                <a:gd name="T22" fmla="*/ 9 w 1573"/>
                <a:gd name="T23" fmla="*/ 965 h 1074"/>
                <a:gd name="T24" fmla="*/ 27 w 1573"/>
                <a:gd name="T25" fmla="*/ 1004 h 1074"/>
                <a:gd name="T26" fmla="*/ 56 w 1573"/>
                <a:gd name="T27" fmla="*/ 1037 h 1074"/>
                <a:gd name="T28" fmla="*/ 92 w 1573"/>
                <a:gd name="T29" fmla="*/ 1060 h 1074"/>
                <a:gd name="T30" fmla="*/ 137 w 1573"/>
                <a:gd name="T31" fmla="*/ 1074 h 1074"/>
                <a:gd name="T32" fmla="*/ 161 w 1573"/>
                <a:gd name="T33" fmla="*/ 1074 h 1074"/>
                <a:gd name="T34" fmla="*/ 1573 w 1573"/>
                <a:gd name="T35" fmla="*/ 1074 h 1074"/>
                <a:gd name="T36" fmla="*/ 1035 w 1573"/>
                <a:gd name="T3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3" h="1074">
                  <a:moveTo>
                    <a:pt x="1035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1573" y="107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5850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5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5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88 w 1728"/>
                <a:gd name="T39" fmla="*/ 1643 h 1728"/>
                <a:gd name="T40" fmla="*/ 347 w 1728"/>
                <a:gd name="T41" fmla="*/ 1557 h 1728"/>
                <a:gd name="T42" fmla="*/ 223 w 1728"/>
                <a:gd name="T43" fmla="*/ 1446 h 1728"/>
                <a:gd name="T44" fmla="*/ 124 w 1728"/>
                <a:gd name="T45" fmla="*/ 1312 h 1728"/>
                <a:gd name="T46" fmla="*/ 52 w 1728"/>
                <a:gd name="T47" fmla="*/ 1161 h 1728"/>
                <a:gd name="T48" fmla="*/ 9 w 1728"/>
                <a:gd name="T49" fmla="*/ 995 h 1728"/>
                <a:gd name="T50" fmla="*/ 0 w 1728"/>
                <a:gd name="T51" fmla="*/ 864 h 1728"/>
                <a:gd name="T52" fmla="*/ 9 w 1728"/>
                <a:gd name="T53" fmla="*/ 733 h 1728"/>
                <a:gd name="T54" fmla="*/ 52 w 1728"/>
                <a:gd name="T55" fmla="*/ 567 h 1728"/>
                <a:gd name="T56" fmla="*/ 124 w 1728"/>
                <a:gd name="T57" fmla="*/ 416 h 1728"/>
                <a:gd name="T58" fmla="*/ 223 w 1728"/>
                <a:gd name="T59" fmla="*/ 282 h 1728"/>
                <a:gd name="T60" fmla="*/ 347 w 1728"/>
                <a:gd name="T61" fmla="*/ 171 h 1728"/>
                <a:gd name="T62" fmla="*/ 488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4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5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5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4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2" y="1718"/>
                  </a:lnTo>
                  <a:lnTo>
                    <a:pt x="648" y="1701"/>
                  </a:lnTo>
                  <a:lnTo>
                    <a:pt x="566" y="1676"/>
                  </a:lnTo>
                  <a:lnTo>
                    <a:pt x="488" y="1643"/>
                  </a:lnTo>
                  <a:lnTo>
                    <a:pt x="415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3" y="1446"/>
                  </a:lnTo>
                  <a:lnTo>
                    <a:pt x="171" y="1381"/>
                  </a:lnTo>
                  <a:lnTo>
                    <a:pt x="124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6" y="1080"/>
                  </a:lnTo>
                  <a:lnTo>
                    <a:pt x="9" y="995"/>
                  </a:lnTo>
                  <a:lnTo>
                    <a:pt x="0" y="909"/>
                  </a:lnTo>
                  <a:lnTo>
                    <a:pt x="0" y="864"/>
                  </a:lnTo>
                  <a:lnTo>
                    <a:pt x="0" y="819"/>
                  </a:lnTo>
                  <a:lnTo>
                    <a:pt x="9" y="733"/>
                  </a:lnTo>
                  <a:lnTo>
                    <a:pt x="26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4" y="416"/>
                  </a:lnTo>
                  <a:lnTo>
                    <a:pt x="171" y="347"/>
                  </a:lnTo>
                  <a:lnTo>
                    <a:pt x="223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5" y="125"/>
                  </a:lnTo>
                  <a:lnTo>
                    <a:pt x="488" y="85"/>
                  </a:lnTo>
                  <a:lnTo>
                    <a:pt x="566" y="52"/>
                  </a:lnTo>
                  <a:lnTo>
                    <a:pt x="648" y="27"/>
                  </a:lnTo>
                  <a:lnTo>
                    <a:pt x="732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762875" y="3932238"/>
              <a:ext cx="558800" cy="558800"/>
            </a:xfrm>
            <a:custGeom>
              <a:avLst/>
              <a:gdLst>
                <a:gd name="T0" fmla="*/ 528 w 1055"/>
                <a:gd name="T1" fmla="*/ 0 h 1058"/>
                <a:gd name="T2" fmla="*/ 581 w 1055"/>
                <a:gd name="T3" fmla="*/ 3 h 1058"/>
                <a:gd name="T4" fmla="*/ 685 w 1055"/>
                <a:gd name="T5" fmla="*/ 24 h 1058"/>
                <a:gd name="T6" fmla="*/ 780 w 1055"/>
                <a:gd name="T7" fmla="*/ 64 h 1058"/>
                <a:gd name="T8" fmla="*/ 864 w 1055"/>
                <a:gd name="T9" fmla="*/ 121 h 1058"/>
                <a:gd name="T10" fmla="*/ 936 w 1055"/>
                <a:gd name="T11" fmla="*/ 192 h 1058"/>
                <a:gd name="T12" fmla="*/ 993 w 1055"/>
                <a:gd name="T13" fmla="*/ 277 h 1058"/>
                <a:gd name="T14" fmla="*/ 1032 w 1055"/>
                <a:gd name="T15" fmla="*/ 372 h 1058"/>
                <a:gd name="T16" fmla="*/ 1054 w 1055"/>
                <a:gd name="T17" fmla="*/ 474 h 1058"/>
                <a:gd name="T18" fmla="*/ 1055 w 1055"/>
                <a:gd name="T19" fmla="*/ 529 h 1058"/>
                <a:gd name="T20" fmla="*/ 1054 w 1055"/>
                <a:gd name="T21" fmla="*/ 584 h 1058"/>
                <a:gd name="T22" fmla="*/ 1032 w 1055"/>
                <a:gd name="T23" fmla="*/ 686 h 1058"/>
                <a:gd name="T24" fmla="*/ 993 w 1055"/>
                <a:gd name="T25" fmla="*/ 781 h 1058"/>
                <a:gd name="T26" fmla="*/ 936 w 1055"/>
                <a:gd name="T27" fmla="*/ 866 h 1058"/>
                <a:gd name="T28" fmla="*/ 864 w 1055"/>
                <a:gd name="T29" fmla="*/ 937 h 1058"/>
                <a:gd name="T30" fmla="*/ 780 w 1055"/>
                <a:gd name="T31" fmla="*/ 994 h 1058"/>
                <a:gd name="T32" fmla="*/ 685 w 1055"/>
                <a:gd name="T33" fmla="*/ 1034 h 1058"/>
                <a:gd name="T34" fmla="*/ 581 w 1055"/>
                <a:gd name="T35" fmla="*/ 1055 h 1058"/>
                <a:gd name="T36" fmla="*/ 528 w 1055"/>
                <a:gd name="T37" fmla="*/ 1058 h 1058"/>
                <a:gd name="T38" fmla="*/ 473 w 1055"/>
                <a:gd name="T39" fmla="*/ 1055 h 1058"/>
                <a:gd name="T40" fmla="*/ 370 w 1055"/>
                <a:gd name="T41" fmla="*/ 1034 h 1058"/>
                <a:gd name="T42" fmla="*/ 276 w 1055"/>
                <a:gd name="T43" fmla="*/ 994 h 1058"/>
                <a:gd name="T44" fmla="*/ 191 w 1055"/>
                <a:gd name="T45" fmla="*/ 937 h 1058"/>
                <a:gd name="T46" fmla="*/ 119 w 1055"/>
                <a:gd name="T47" fmla="*/ 866 h 1058"/>
                <a:gd name="T48" fmla="*/ 63 w 1055"/>
                <a:gd name="T49" fmla="*/ 781 h 1058"/>
                <a:gd name="T50" fmla="*/ 23 w 1055"/>
                <a:gd name="T51" fmla="*/ 686 h 1058"/>
                <a:gd name="T52" fmla="*/ 1 w 1055"/>
                <a:gd name="T53" fmla="*/ 584 h 1058"/>
                <a:gd name="T54" fmla="*/ 0 w 1055"/>
                <a:gd name="T55" fmla="*/ 529 h 1058"/>
                <a:gd name="T56" fmla="*/ 1 w 1055"/>
                <a:gd name="T57" fmla="*/ 474 h 1058"/>
                <a:gd name="T58" fmla="*/ 23 w 1055"/>
                <a:gd name="T59" fmla="*/ 372 h 1058"/>
                <a:gd name="T60" fmla="*/ 63 w 1055"/>
                <a:gd name="T61" fmla="*/ 277 h 1058"/>
                <a:gd name="T62" fmla="*/ 119 w 1055"/>
                <a:gd name="T63" fmla="*/ 192 h 1058"/>
                <a:gd name="T64" fmla="*/ 191 w 1055"/>
                <a:gd name="T65" fmla="*/ 121 h 1058"/>
                <a:gd name="T66" fmla="*/ 276 w 1055"/>
                <a:gd name="T67" fmla="*/ 64 h 1058"/>
                <a:gd name="T68" fmla="*/ 370 w 1055"/>
                <a:gd name="T69" fmla="*/ 24 h 1058"/>
                <a:gd name="T70" fmla="*/ 473 w 1055"/>
                <a:gd name="T71" fmla="*/ 3 h 1058"/>
                <a:gd name="T72" fmla="*/ 528 w 1055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5" h="1058">
                  <a:moveTo>
                    <a:pt x="528" y="0"/>
                  </a:moveTo>
                  <a:lnTo>
                    <a:pt x="581" y="3"/>
                  </a:lnTo>
                  <a:lnTo>
                    <a:pt x="685" y="24"/>
                  </a:lnTo>
                  <a:lnTo>
                    <a:pt x="780" y="64"/>
                  </a:lnTo>
                  <a:lnTo>
                    <a:pt x="864" y="121"/>
                  </a:lnTo>
                  <a:lnTo>
                    <a:pt x="936" y="192"/>
                  </a:lnTo>
                  <a:lnTo>
                    <a:pt x="993" y="277"/>
                  </a:lnTo>
                  <a:lnTo>
                    <a:pt x="1032" y="372"/>
                  </a:lnTo>
                  <a:lnTo>
                    <a:pt x="1054" y="474"/>
                  </a:lnTo>
                  <a:lnTo>
                    <a:pt x="1055" y="529"/>
                  </a:lnTo>
                  <a:lnTo>
                    <a:pt x="1054" y="584"/>
                  </a:lnTo>
                  <a:lnTo>
                    <a:pt x="1032" y="686"/>
                  </a:lnTo>
                  <a:lnTo>
                    <a:pt x="993" y="781"/>
                  </a:lnTo>
                  <a:lnTo>
                    <a:pt x="936" y="866"/>
                  </a:lnTo>
                  <a:lnTo>
                    <a:pt x="864" y="937"/>
                  </a:lnTo>
                  <a:lnTo>
                    <a:pt x="780" y="994"/>
                  </a:lnTo>
                  <a:lnTo>
                    <a:pt x="685" y="1034"/>
                  </a:lnTo>
                  <a:lnTo>
                    <a:pt x="581" y="1055"/>
                  </a:lnTo>
                  <a:lnTo>
                    <a:pt x="528" y="1058"/>
                  </a:lnTo>
                  <a:lnTo>
                    <a:pt x="473" y="1055"/>
                  </a:lnTo>
                  <a:lnTo>
                    <a:pt x="370" y="1034"/>
                  </a:lnTo>
                  <a:lnTo>
                    <a:pt x="276" y="994"/>
                  </a:lnTo>
                  <a:lnTo>
                    <a:pt x="191" y="937"/>
                  </a:lnTo>
                  <a:lnTo>
                    <a:pt x="119" y="866"/>
                  </a:lnTo>
                  <a:lnTo>
                    <a:pt x="63" y="781"/>
                  </a:lnTo>
                  <a:lnTo>
                    <a:pt x="23" y="686"/>
                  </a:lnTo>
                  <a:lnTo>
                    <a:pt x="1" y="584"/>
                  </a:lnTo>
                  <a:lnTo>
                    <a:pt x="0" y="529"/>
                  </a:lnTo>
                  <a:lnTo>
                    <a:pt x="1" y="474"/>
                  </a:lnTo>
                  <a:lnTo>
                    <a:pt x="23" y="372"/>
                  </a:lnTo>
                  <a:lnTo>
                    <a:pt x="63" y="277"/>
                  </a:lnTo>
                  <a:lnTo>
                    <a:pt x="119" y="192"/>
                  </a:lnTo>
                  <a:lnTo>
                    <a:pt x="191" y="121"/>
                  </a:lnTo>
                  <a:lnTo>
                    <a:pt x="276" y="64"/>
                  </a:lnTo>
                  <a:lnTo>
                    <a:pt x="370" y="24"/>
                  </a:lnTo>
                  <a:lnTo>
                    <a:pt x="473" y="3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859713" y="4029075"/>
              <a:ext cx="365125" cy="365125"/>
            </a:xfrm>
            <a:custGeom>
              <a:avLst/>
              <a:gdLst>
                <a:gd name="T0" fmla="*/ 346 w 692"/>
                <a:gd name="T1" fmla="*/ 0 h 692"/>
                <a:gd name="T2" fmla="*/ 381 w 692"/>
                <a:gd name="T3" fmla="*/ 2 h 692"/>
                <a:gd name="T4" fmla="*/ 448 w 692"/>
                <a:gd name="T5" fmla="*/ 15 h 692"/>
                <a:gd name="T6" fmla="*/ 510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6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6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0 w 692"/>
                <a:gd name="T31" fmla="*/ 650 h 692"/>
                <a:gd name="T32" fmla="*/ 448 w 692"/>
                <a:gd name="T33" fmla="*/ 677 h 692"/>
                <a:gd name="T34" fmla="*/ 381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78 w 692"/>
                <a:gd name="T47" fmla="*/ 566 h 692"/>
                <a:gd name="T48" fmla="*/ 41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1 w 692"/>
                <a:gd name="T61" fmla="*/ 180 h 692"/>
                <a:gd name="T62" fmla="*/ 78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1" y="2"/>
                  </a:lnTo>
                  <a:lnTo>
                    <a:pt x="448" y="15"/>
                  </a:lnTo>
                  <a:lnTo>
                    <a:pt x="510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6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6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0" y="650"/>
                  </a:lnTo>
                  <a:lnTo>
                    <a:pt x="448" y="677"/>
                  </a:lnTo>
                  <a:lnTo>
                    <a:pt x="381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78" y="566"/>
                  </a:lnTo>
                  <a:lnTo>
                    <a:pt x="41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1" y="180"/>
                  </a:lnTo>
                  <a:lnTo>
                    <a:pt x="78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242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6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6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90 w 1728"/>
                <a:gd name="T39" fmla="*/ 1643 h 1728"/>
                <a:gd name="T40" fmla="*/ 347 w 1728"/>
                <a:gd name="T41" fmla="*/ 1557 h 1728"/>
                <a:gd name="T42" fmla="*/ 225 w 1728"/>
                <a:gd name="T43" fmla="*/ 1446 h 1728"/>
                <a:gd name="T44" fmla="*/ 125 w 1728"/>
                <a:gd name="T45" fmla="*/ 1312 h 1728"/>
                <a:gd name="T46" fmla="*/ 52 w 1728"/>
                <a:gd name="T47" fmla="*/ 1161 h 1728"/>
                <a:gd name="T48" fmla="*/ 10 w 1728"/>
                <a:gd name="T49" fmla="*/ 995 h 1728"/>
                <a:gd name="T50" fmla="*/ 0 w 1728"/>
                <a:gd name="T51" fmla="*/ 864 h 1728"/>
                <a:gd name="T52" fmla="*/ 10 w 1728"/>
                <a:gd name="T53" fmla="*/ 733 h 1728"/>
                <a:gd name="T54" fmla="*/ 52 w 1728"/>
                <a:gd name="T55" fmla="*/ 567 h 1728"/>
                <a:gd name="T56" fmla="*/ 125 w 1728"/>
                <a:gd name="T57" fmla="*/ 416 h 1728"/>
                <a:gd name="T58" fmla="*/ 225 w 1728"/>
                <a:gd name="T59" fmla="*/ 282 h 1728"/>
                <a:gd name="T60" fmla="*/ 347 w 1728"/>
                <a:gd name="T61" fmla="*/ 171 h 1728"/>
                <a:gd name="T62" fmla="*/ 490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6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6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6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6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3" y="1718"/>
                  </a:lnTo>
                  <a:lnTo>
                    <a:pt x="648" y="1701"/>
                  </a:lnTo>
                  <a:lnTo>
                    <a:pt x="567" y="1676"/>
                  </a:lnTo>
                  <a:lnTo>
                    <a:pt x="490" y="1643"/>
                  </a:lnTo>
                  <a:lnTo>
                    <a:pt x="416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5" y="1446"/>
                  </a:lnTo>
                  <a:lnTo>
                    <a:pt x="171" y="1381"/>
                  </a:lnTo>
                  <a:lnTo>
                    <a:pt x="125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7" y="1080"/>
                  </a:lnTo>
                  <a:lnTo>
                    <a:pt x="10" y="995"/>
                  </a:lnTo>
                  <a:lnTo>
                    <a:pt x="1" y="909"/>
                  </a:lnTo>
                  <a:lnTo>
                    <a:pt x="0" y="864"/>
                  </a:lnTo>
                  <a:lnTo>
                    <a:pt x="1" y="819"/>
                  </a:lnTo>
                  <a:lnTo>
                    <a:pt x="10" y="733"/>
                  </a:lnTo>
                  <a:lnTo>
                    <a:pt x="27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5" y="416"/>
                  </a:lnTo>
                  <a:lnTo>
                    <a:pt x="171" y="347"/>
                  </a:lnTo>
                  <a:lnTo>
                    <a:pt x="225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6" y="125"/>
                  </a:lnTo>
                  <a:lnTo>
                    <a:pt x="490" y="85"/>
                  </a:lnTo>
                  <a:lnTo>
                    <a:pt x="567" y="52"/>
                  </a:lnTo>
                  <a:lnTo>
                    <a:pt x="648" y="27"/>
                  </a:lnTo>
                  <a:lnTo>
                    <a:pt x="733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00488" y="3932238"/>
              <a:ext cx="560388" cy="558800"/>
            </a:xfrm>
            <a:custGeom>
              <a:avLst/>
              <a:gdLst>
                <a:gd name="T0" fmla="*/ 529 w 1058"/>
                <a:gd name="T1" fmla="*/ 0 h 1058"/>
                <a:gd name="T2" fmla="*/ 584 w 1058"/>
                <a:gd name="T3" fmla="*/ 3 h 1058"/>
                <a:gd name="T4" fmla="*/ 686 w 1058"/>
                <a:gd name="T5" fmla="*/ 24 h 1058"/>
                <a:gd name="T6" fmla="*/ 781 w 1058"/>
                <a:gd name="T7" fmla="*/ 64 h 1058"/>
                <a:gd name="T8" fmla="*/ 866 w 1058"/>
                <a:gd name="T9" fmla="*/ 121 h 1058"/>
                <a:gd name="T10" fmla="*/ 937 w 1058"/>
                <a:gd name="T11" fmla="*/ 192 h 1058"/>
                <a:gd name="T12" fmla="*/ 994 w 1058"/>
                <a:gd name="T13" fmla="*/ 277 h 1058"/>
                <a:gd name="T14" fmla="*/ 1034 w 1058"/>
                <a:gd name="T15" fmla="*/ 372 h 1058"/>
                <a:gd name="T16" fmla="*/ 1055 w 1058"/>
                <a:gd name="T17" fmla="*/ 474 h 1058"/>
                <a:gd name="T18" fmla="*/ 1058 w 1058"/>
                <a:gd name="T19" fmla="*/ 529 h 1058"/>
                <a:gd name="T20" fmla="*/ 1055 w 1058"/>
                <a:gd name="T21" fmla="*/ 584 h 1058"/>
                <a:gd name="T22" fmla="*/ 1034 w 1058"/>
                <a:gd name="T23" fmla="*/ 686 h 1058"/>
                <a:gd name="T24" fmla="*/ 994 w 1058"/>
                <a:gd name="T25" fmla="*/ 781 h 1058"/>
                <a:gd name="T26" fmla="*/ 937 w 1058"/>
                <a:gd name="T27" fmla="*/ 866 h 1058"/>
                <a:gd name="T28" fmla="*/ 866 w 1058"/>
                <a:gd name="T29" fmla="*/ 937 h 1058"/>
                <a:gd name="T30" fmla="*/ 781 w 1058"/>
                <a:gd name="T31" fmla="*/ 994 h 1058"/>
                <a:gd name="T32" fmla="*/ 686 w 1058"/>
                <a:gd name="T33" fmla="*/ 1034 h 1058"/>
                <a:gd name="T34" fmla="*/ 584 w 1058"/>
                <a:gd name="T35" fmla="*/ 1055 h 1058"/>
                <a:gd name="T36" fmla="*/ 529 w 1058"/>
                <a:gd name="T37" fmla="*/ 1058 h 1058"/>
                <a:gd name="T38" fmla="*/ 474 w 1058"/>
                <a:gd name="T39" fmla="*/ 1055 h 1058"/>
                <a:gd name="T40" fmla="*/ 372 w 1058"/>
                <a:gd name="T41" fmla="*/ 1034 h 1058"/>
                <a:gd name="T42" fmla="*/ 277 w 1058"/>
                <a:gd name="T43" fmla="*/ 994 h 1058"/>
                <a:gd name="T44" fmla="*/ 192 w 1058"/>
                <a:gd name="T45" fmla="*/ 937 h 1058"/>
                <a:gd name="T46" fmla="*/ 121 w 1058"/>
                <a:gd name="T47" fmla="*/ 866 h 1058"/>
                <a:gd name="T48" fmla="*/ 64 w 1058"/>
                <a:gd name="T49" fmla="*/ 781 h 1058"/>
                <a:gd name="T50" fmla="*/ 24 w 1058"/>
                <a:gd name="T51" fmla="*/ 686 h 1058"/>
                <a:gd name="T52" fmla="*/ 3 w 1058"/>
                <a:gd name="T53" fmla="*/ 584 h 1058"/>
                <a:gd name="T54" fmla="*/ 0 w 1058"/>
                <a:gd name="T55" fmla="*/ 529 h 1058"/>
                <a:gd name="T56" fmla="*/ 3 w 1058"/>
                <a:gd name="T57" fmla="*/ 474 h 1058"/>
                <a:gd name="T58" fmla="*/ 24 w 1058"/>
                <a:gd name="T59" fmla="*/ 372 h 1058"/>
                <a:gd name="T60" fmla="*/ 64 w 1058"/>
                <a:gd name="T61" fmla="*/ 277 h 1058"/>
                <a:gd name="T62" fmla="*/ 121 w 1058"/>
                <a:gd name="T63" fmla="*/ 192 h 1058"/>
                <a:gd name="T64" fmla="*/ 192 w 1058"/>
                <a:gd name="T65" fmla="*/ 121 h 1058"/>
                <a:gd name="T66" fmla="*/ 277 w 1058"/>
                <a:gd name="T67" fmla="*/ 64 h 1058"/>
                <a:gd name="T68" fmla="*/ 372 w 1058"/>
                <a:gd name="T69" fmla="*/ 24 h 1058"/>
                <a:gd name="T70" fmla="*/ 474 w 1058"/>
                <a:gd name="T71" fmla="*/ 3 h 1058"/>
                <a:gd name="T72" fmla="*/ 529 w 1058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8" h="1058">
                  <a:moveTo>
                    <a:pt x="529" y="0"/>
                  </a:moveTo>
                  <a:lnTo>
                    <a:pt x="584" y="3"/>
                  </a:lnTo>
                  <a:lnTo>
                    <a:pt x="686" y="24"/>
                  </a:lnTo>
                  <a:lnTo>
                    <a:pt x="781" y="64"/>
                  </a:lnTo>
                  <a:lnTo>
                    <a:pt x="866" y="121"/>
                  </a:lnTo>
                  <a:lnTo>
                    <a:pt x="937" y="192"/>
                  </a:lnTo>
                  <a:lnTo>
                    <a:pt x="994" y="277"/>
                  </a:lnTo>
                  <a:lnTo>
                    <a:pt x="1034" y="372"/>
                  </a:lnTo>
                  <a:lnTo>
                    <a:pt x="1055" y="474"/>
                  </a:lnTo>
                  <a:lnTo>
                    <a:pt x="1058" y="529"/>
                  </a:lnTo>
                  <a:lnTo>
                    <a:pt x="1055" y="584"/>
                  </a:lnTo>
                  <a:lnTo>
                    <a:pt x="1034" y="686"/>
                  </a:lnTo>
                  <a:lnTo>
                    <a:pt x="994" y="781"/>
                  </a:lnTo>
                  <a:lnTo>
                    <a:pt x="937" y="866"/>
                  </a:lnTo>
                  <a:lnTo>
                    <a:pt x="866" y="937"/>
                  </a:lnTo>
                  <a:lnTo>
                    <a:pt x="781" y="994"/>
                  </a:lnTo>
                  <a:lnTo>
                    <a:pt x="686" y="1034"/>
                  </a:lnTo>
                  <a:lnTo>
                    <a:pt x="584" y="1055"/>
                  </a:lnTo>
                  <a:lnTo>
                    <a:pt x="529" y="1058"/>
                  </a:lnTo>
                  <a:lnTo>
                    <a:pt x="474" y="1055"/>
                  </a:lnTo>
                  <a:lnTo>
                    <a:pt x="372" y="1034"/>
                  </a:lnTo>
                  <a:lnTo>
                    <a:pt x="277" y="994"/>
                  </a:lnTo>
                  <a:lnTo>
                    <a:pt x="192" y="937"/>
                  </a:lnTo>
                  <a:lnTo>
                    <a:pt x="121" y="866"/>
                  </a:lnTo>
                  <a:lnTo>
                    <a:pt x="64" y="781"/>
                  </a:lnTo>
                  <a:lnTo>
                    <a:pt x="24" y="686"/>
                  </a:lnTo>
                  <a:lnTo>
                    <a:pt x="3" y="584"/>
                  </a:lnTo>
                  <a:lnTo>
                    <a:pt x="0" y="529"/>
                  </a:lnTo>
                  <a:lnTo>
                    <a:pt x="3" y="474"/>
                  </a:lnTo>
                  <a:lnTo>
                    <a:pt x="24" y="372"/>
                  </a:lnTo>
                  <a:lnTo>
                    <a:pt x="64" y="277"/>
                  </a:lnTo>
                  <a:lnTo>
                    <a:pt x="121" y="192"/>
                  </a:lnTo>
                  <a:lnTo>
                    <a:pt x="192" y="121"/>
                  </a:lnTo>
                  <a:lnTo>
                    <a:pt x="277" y="64"/>
                  </a:lnTo>
                  <a:lnTo>
                    <a:pt x="372" y="24"/>
                  </a:lnTo>
                  <a:lnTo>
                    <a:pt x="474" y="3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997325" y="4029075"/>
              <a:ext cx="366713" cy="365125"/>
            </a:xfrm>
            <a:custGeom>
              <a:avLst/>
              <a:gdLst>
                <a:gd name="T0" fmla="*/ 346 w 692"/>
                <a:gd name="T1" fmla="*/ 0 h 692"/>
                <a:gd name="T2" fmla="*/ 382 w 692"/>
                <a:gd name="T3" fmla="*/ 2 h 692"/>
                <a:gd name="T4" fmla="*/ 450 w 692"/>
                <a:gd name="T5" fmla="*/ 15 h 692"/>
                <a:gd name="T6" fmla="*/ 512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7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7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2 w 692"/>
                <a:gd name="T31" fmla="*/ 650 h 692"/>
                <a:gd name="T32" fmla="*/ 450 w 692"/>
                <a:gd name="T33" fmla="*/ 677 h 692"/>
                <a:gd name="T34" fmla="*/ 382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80 w 692"/>
                <a:gd name="T47" fmla="*/ 566 h 692"/>
                <a:gd name="T48" fmla="*/ 42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2 w 692"/>
                <a:gd name="T61" fmla="*/ 180 h 692"/>
                <a:gd name="T62" fmla="*/ 80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2" y="2"/>
                  </a:lnTo>
                  <a:lnTo>
                    <a:pt x="450" y="15"/>
                  </a:lnTo>
                  <a:lnTo>
                    <a:pt x="512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7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7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2" y="650"/>
                  </a:lnTo>
                  <a:lnTo>
                    <a:pt x="450" y="677"/>
                  </a:lnTo>
                  <a:lnTo>
                    <a:pt x="382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80" y="566"/>
                  </a:lnTo>
                  <a:lnTo>
                    <a:pt x="42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2" y="180"/>
                  </a:lnTo>
                  <a:lnTo>
                    <a:pt x="80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595688" y="3646488"/>
              <a:ext cx="4975225" cy="595313"/>
            </a:xfrm>
            <a:custGeom>
              <a:avLst/>
              <a:gdLst>
                <a:gd name="T0" fmla="*/ 21 w 9400"/>
                <a:gd name="T1" fmla="*/ 828 h 1127"/>
                <a:gd name="T2" fmla="*/ 106 w 9400"/>
                <a:gd name="T3" fmla="*/ 699 h 1127"/>
                <a:gd name="T4" fmla="*/ 280 w 9400"/>
                <a:gd name="T5" fmla="*/ 483 h 1127"/>
                <a:gd name="T6" fmla="*/ 509 w 9400"/>
                <a:gd name="T7" fmla="*/ 268 h 1127"/>
                <a:gd name="T8" fmla="*/ 775 w 9400"/>
                <a:gd name="T9" fmla="*/ 113 h 1127"/>
                <a:gd name="T10" fmla="*/ 1019 w 9400"/>
                <a:gd name="T11" fmla="*/ 42 h 1127"/>
                <a:gd name="T12" fmla="*/ 1250 w 9400"/>
                <a:gd name="T13" fmla="*/ 39 h 1127"/>
                <a:gd name="T14" fmla="*/ 1439 w 9400"/>
                <a:gd name="T15" fmla="*/ 85 h 1127"/>
                <a:gd name="T16" fmla="*/ 1714 w 9400"/>
                <a:gd name="T17" fmla="*/ 221 h 1127"/>
                <a:gd name="T18" fmla="*/ 1963 w 9400"/>
                <a:gd name="T19" fmla="*/ 428 h 1127"/>
                <a:gd name="T20" fmla="*/ 2218 w 9400"/>
                <a:gd name="T21" fmla="*/ 723 h 1127"/>
                <a:gd name="T22" fmla="*/ 2354 w 9400"/>
                <a:gd name="T23" fmla="*/ 877 h 1127"/>
                <a:gd name="T24" fmla="*/ 2535 w 9400"/>
                <a:gd name="T25" fmla="*/ 973 h 1127"/>
                <a:gd name="T26" fmla="*/ 2747 w 9400"/>
                <a:gd name="T27" fmla="*/ 1001 h 1127"/>
                <a:gd name="T28" fmla="*/ 3726 w 9400"/>
                <a:gd name="T29" fmla="*/ 993 h 1127"/>
                <a:gd name="T30" fmla="*/ 5993 w 9400"/>
                <a:gd name="T31" fmla="*/ 993 h 1127"/>
                <a:gd name="T32" fmla="*/ 6837 w 9400"/>
                <a:gd name="T33" fmla="*/ 1001 h 1127"/>
                <a:gd name="T34" fmla="*/ 6942 w 9400"/>
                <a:gd name="T35" fmla="*/ 983 h 1127"/>
                <a:gd name="T36" fmla="*/ 7038 w 9400"/>
                <a:gd name="T37" fmla="*/ 944 h 1127"/>
                <a:gd name="T38" fmla="*/ 7106 w 9400"/>
                <a:gd name="T39" fmla="*/ 901 h 1127"/>
                <a:gd name="T40" fmla="*/ 7249 w 9400"/>
                <a:gd name="T41" fmla="*/ 785 h 1127"/>
                <a:gd name="T42" fmla="*/ 7308 w 9400"/>
                <a:gd name="T43" fmla="*/ 705 h 1127"/>
                <a:gd name="T44" fmla="*/ 7394 w 9400"/>
                <a:gd name="T45" fmla="*/ 561 h 1127"/>
                <a:gd name="T46" fmla="*/ 7573 w 9400"/>
                <a:gd name="T47" fmla="*/ 349 h 1127"/>
                <a:gd name="T48" fmla="*/ 7826 w 9400"/>
                <a:gd name="T49" fmla="*/ 157 h 1127"/>
                <a:gd name="T50" fmla="*/ 8056 w 9400"/>
                <a:gd name="T51" fmla="*/ 51 h 1127"/>
                <a:gd name="T52" fmla="*/ 8290 w 9400"/>
                <a:gd name="T53" fmla="*/ 2 h 1127"/>
                <a:gd name="T54" fmla="*/ 8477 w 9400"/>
                <a:gd name="T55" fmla="*/ 8 h 1127"/>
                <a:gd name="T56" fmla="*/ 8720 w 9400"/>
                <a:gd name="T57" fmla="*/ 72 h 1127"/>
                <a:gd name="T58" fmla="*/ 8946 w 9400"/>
                <a:gd name="T59" fmla="*/ 214 h 1127"/>
                <a:gd name="T60" fmla="*/ 9160 w 9400"/>
                <a:gd name="T61" fmla="*/ 445 h 1127"/>
                <a:gd name="T62" fmla="*/ 9342 w 9400"/>
                <a:gd name="T63" fmla="*/ 742 h 1127"/>
                <a:gd name="T64" fmla="*/ 9390 w 9400"/>
                <a:gd name="T65" fmla="*/ 828 h 1127"/>
                <a:gd name="T66" fmla="*/ 9213 w 9400"/>
                <a:gd name="T67" fmla="*/ 548 h 1127"/>
                <a:gd name="T68" fmla="*/ 9030 w 9400"/>
                <a:gd name="T69" fmla="*/ 333 h 1127"/>
                <a:gd name="T70" fmla="*/ 8748 w 9400"/>
                <a:gd name="T71" fmla="*/ 137 h 1127"/>
                <a:gd name="T72" fmla="*/ 8562 w 9400"/>
                <a:gd name="T73" fmla="*/ 80 h 1127"/>
                <a:gd name="T74" fmla="*/ 8311 w 9400"/>
                <a:gd name="T75" fmla="*/ 74 h 1127"/>
                <a:gd name="T76" fmla="*/ 8094 w 9400"/>
                <a:gd name="T77" fmla="*/ 129 h 1127"/>
                <a:gd name="T78" fmla="*/ 7807 w 9400"/>
                <a:gd name="T79" fmla="*/ 288 h 1127"/>
                <a:gd name="T80" fmla="*/ 7583 w 9400"/>
                <a:gd name="T81" fmla="*/ 496 h 1127"/>
                <a:gd name="T82" fmla="*/ 7431 w 9400"/>
                <a:gd name="T83" fmla="*/ 705 h 1127"/>
                <a:gd name="T84" fmla="*/ 7384 w 9400"/>
                <a:gd name="T85" fmla="*/ 810 h 1127"/>
                <a:gd name="T86" fmla="*/ 7211 w 9400"/>
                <a:gd name="T87" fmla="*/ 983 h 1127"/>
                <a:gd name="T88" fmla="*/ 7096 w 9400"/>
                <a:gd name="T89" fmla="*/ 1050 h 1127"/>
                <a:gd name="T90" fmla="*/ 6950 w 9400"/>
                <a:gd name="T91" fmla="*/ 1105 h 1127"/>
                <a:gd name="T92" fmla="*/ 6732 w 9400"/>
                <a:gd name="T93" fmla="*/ 1117 h 1127"/>
                <a:gd name="T94" fmla="*/ 5752 w 9400"/>
                <a:gd name="T95" fmla="*/ 1127 h 1127"/>
                <a:gd name="T96" fmla="*/ 3484 w 9400"/>
                <a:gd name="T97" fmla="*/ 1127 h 1127"/>
                <a:gd name="T98" fmla="*/ 2727 w 9400"/>
                <a:gd name="T99" fmla="*/ 1117 h 1127"/>
                <a:gd name="T100" fmla="*/ 2570 w 9400"/>
                <a:gd name="T101" fmla="*/ 1093 h 1127"/>
                <a:gd name="T102" fmla="*/ 2338 w 9400"/>
                <a:gd name="T103" fmla="*/ 998 h 1127"/>
                <a:gd name="T104" fmla="*/ 2166 w 9400"/>
                <a:gd name="T105" fmla="*/ 834 h 1127"/>
                <a:gd name="T106" fmla="*/ 1998 w 9400"/>
                <a:gd name="T107" fmla="*/ 608 h 1127"/>
                <a:gd name="T108" fmla="*/ 1700 w 9400"/>
                <a:gd name="T109" fmla="*/ 320 h 1127"/>
                <a:gd name="T110" fmla="*/ 1494 w 9400"/>
                <a:gd name="T111" fmla="*/ 189 h 1127"/>
                <a:gd name="T112" fmla="*/ 1321 w 9400"/>
                <a:gd name="T113" fmla="*/ 124 h 1127"/>
                <a:gd name="T114" fmla="*/ 1062 w 9400"/>
                <a:gd name="T115" fmla="*/ 97 h 1127"/>
                <a:gd name="T116" fmla="*/ 781 w 9400"/>
                <a:gd name="T117" fmla="*/ 155 h 1127"/>
                <a:gd name="T118" fmla="*/ 525 w 9400"/>
                <a:gd name="T119" fmla="*/ 293 h 1127"/>
                <a:gd name="T120" fmla="*/ 288 w 9400"/>
                <a:gd name="T121" fmla="*/ 493 h 1127"/>
                <a:gd name="T122" fmla="*/ 68 w 9400"/>
                <a:gd name="T123" fmla="*/ 752 h 1127"/>
                <a:gd name="T124" fmla="*/ 6 w 9400"/>
                <a:gd name="T125" fmla="*/ 853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00" h="1127">
                  <a:moveTo>
                    <a:pt x="0" y="857"/>
                  </a:moveTo>
                  <a:lnTo>
                    <a:pt x="6" y="853"/>
                  </a:lnTo>
                  <a:lnTo>
                    <a:pt x="21" y="828"/>
                  </a:lnTo>
                  <a:lnTo>
                    <a:pt x="39" y="795"/>
                  </a:lnTo>
                  <a:lnTo>
                    <a:pt x="68" y="752"/>
                  </a:lnTo>
                  <a:lnTo>
                    <a:pt x="106" y="699"/>
                  </a:lnTo>
                  <a:lnTo>
                    <a:pt x="178" y="598"/>
                  </a:lnTo>
                  <a:lnTo>
                    <a:pt x="241" y="523"/>
                  </a:lnTo>
                  <a:lnTo>
                    <a:pt x="280" y="483"/>
                  </a:lnTo>
                  <a:lnTo>
                    <a:pt x="316" y="443"/>
                  </a:lnTo>
                  <a:lnTo>
                    <a:pt x="404" y="356"/>
                  </a:lnTo>
                  <a:lnTo>
                    <a:pt x="509" y="268"/>
                  </a:lnTo>
                  <a:lnTo>
                    <a:pt x="631" y="185"/>
                  </a:lnTo>
                  <a:lnTo>
                    <a:pt x="702" y="147"/>
                  </a:lnTo>
                  <a:lnTo>
                    <a:pt x="775" y="113"/>
                  </a:lnTo>
                  <a:lnTo>
                    <a:pt x="893" y="71"/>
                  </a:lnTo>
                  <a:lnTo>
                    <a:pt x="975" y="49"/>
                  </a:lnTo>
                  <a:lnTo>
                    <a:pt x="1019" y="42"/>
                  </a:lnTo>
                  <a:lnTo>
                    <a:pt x="1062" y="35"/>
                  </a:lnTo>
                  <a:lnTo>
                    <a:pt x="1154" y="32"/>
                  </a:lnTo>
                  <a:lnTo>
                    <a:pt x="1250" y="39"/>
                  </a:lnTo>
                  <a:lnTo>
                    <a:pt x="1345" y="57"/>
                  </a:lnTo>
                  <a:lnTo>
                    <a:pt x="1393" y="71"/>
                  </a:lnTo>
                  <a:lnTo>
                    <a:pt x="1439" y="85"/>
                  </a:lnTo>
                  <a:lnTo>
                    <a:pt x="1533" y="121"/>
                  </a:lnTo>
                  <a:lnTo>
                    <a:pt x="1625" y="167"/>
                  </a:lnTo>
                  <a:lnTo>
                    <a:pt x="1714" y="221"/>
                  </a:lnTo>
                  <a:lnTo>
                    <a:pt x="1757" y="252"/>
                  </a:lnTo>
                  <a:lnTo>
                    <a:pt x="1842" y="319"/>
                  </a:lnTo>
                  <a:lnTo>
                    <a:pt x="1963" y="428"/>
                  </a:lnTo>
                  <a:lnTo>
                    <a:pt x="2038" y="507"/>
                  </a:lnTo>
                  <a:lnTo>
                    <a:pt x="2074" y="551"/>
                  </a:lnTo>
                  <a:lnTo>
                    <a:pt x="2218" y="723"/>
                  </a:lnTo>
                  <a:lnTo>
                    <a:pt x="2253" y="767"/>
                  </a:lnTo>
                  <a:lnTo>
                    <a:pt x="2286" y="810"/>
                  </a:lnTo>
                  <a:lnTo>
                    <a:pt x="2354" y="877"/>
                  </a:lnTo>
                  <a:lnTo>
                    <a:pt x="2397" y="906"/>
                  </a:lnTo>
                  <a:lnTo>
                    <a:pt x="2486" y="957"/>
                  </a:lnTo>
                  <a:lnTo>
                    <a:pt x="2535" y="973"/>
                  </a:lnTo>
                  <a:lnTo>
                    <a:pt x="2585" y="987"/>
                  </a:lnTo>
                  <a:lnTo>
                    <a:pt x="2691" y="1001"/>
                  </a:lnTo>
                  <a:lnTo>
                    <a:pt x="2747" y="1001"/>
                  </a:lnTo>
                  <a:lnTo>
                    <a:pt x="2986" y="1001"/>
                  </a:lnTo>
                  <a:lnTo>
                    <a:pt x="3475" y="998"/>
                  </a:lnTo>
                  <a:lnTo>
                    <a:pt x="3726" y="993"/>
                  </a:lnTo>
                  <a:lnTo>
                    <a:pt x="4734" y="993"/>
                  </a:lnTo>
                  <a:lnTo>
                    <a:pt x="5742" y="993"/>
                  </a:lnTo>
                  <a:lnTo>
                    <a:pt x="5993" y="993"/>
                  </a:lnTo>
                  <a:lnTo>
                    <a:pt x="6482" y="996"/>
                  </a:lnTo>
                  <a:lnTo>
                    <a:pt x="6721" y="1001"/>
                  </a:lnTo>
                  <a:lnTo>
                    <a:pt x="6837" y="1001"/>
                  </a:lnTo>
                  <a:lnTo>
                    <a:pt x="6864" y="1001"/>
                  </a:lnTo>
                  <a:lnTo>
                    <a:pt x="6914" y="990"/>
                  </a:lnTo>
                  <a:lnTo>
                    <a:pt x="6942" y="983"/>
                  </a:lnTo>
                  <a:lnTo>
                    <a:pt x="6969" y="975"/>
                  </a:lnTo>
                  <a:lnTo>
                    <a:pt x="7017" y="958"/>
                  </a:lnTo>
                  <a:lnTo>
                    <a:pt x="7038" y="944"/>
                  </a:lnTo>
                  <a:lnTo>
                    <a:pt x="7063" y="929"/>
                  </a:lnTo>
                  <a:lnTo>
                    <a:pt x="7086" y="915"/>
                  </a:lnTo>
                  <a:lnTo>
                    <a:pt x="7106" y="901"/>
                  </a:lnTo>
                  <a:lnTo>
                    <a:pt x="7135" y="886"/>
                  </a:lnTo>
                  <a:lnTo>
                    <a:pt x="7177" y="857"/>
                  </a:lnTo>
                  <a:lnTo>
                    <a:pt x="7249" y="785"/>
                  </a:lnTo>
                  <a:lnTo>
                    <a:pt x="7279" y="742"/>
                  </a:lnTo>
                  <a:lnTo>
                    <a:pt x="7293" y="723"/>
                  </a:lnTo>
                  <a:lnTo>
                    <a:pt x="7308" y="705"/>
                  </a:lnTo>
                  <a:lnTo>
                    <a:pt x="7336" y="656"/>
                  </a:lnTo>
                  <a:lnTo>
                    <a:pt x="7365" y="608"/>
                  </a:lnTo>
                  <a:lnTo>
                    <a:pt x="7394" y="561"/>
                  </a:lnTo>
                  <a:lnTo>
                    <a:pt x="7427" y="515"/>
                  </a:lnTo>
                  <a:lnTo>
                    <a:pt x="7498" y="428"/>
                  </a:lnTo>
                  <a:lnTo>
                    <a:pt x="7573" y="349"/>
                  </a:lnTo>
                  <a:lnTo>
                    <a:pt x="7653" y="277"/>
                  </a:lnTo>
                  <a:lnTo>
                    <a:pt x="7738" y="214"/>
                  </a:lnTo>
                  <a:lnTo>
                    <a:pt x="7826" y="157"/>
                  </a:lnTo>
                  <a:lnTo>
                    <a:pt x="7917" y="108"/>
                  </a:lnTo>
                  <a:lnTo>
                    <a:pt x="8009" y="68"/>
                  </a:lnTo>
                  <a:lnTo>
                    <a:pt x="8056" y="51"/>
                  </a:lnTo>
                  <a:lnTo>
                    <a:pt x="8103" y="35"/>
                  </a:lnTo>
                  <a:lnTo>
                    <a:pt x="8196" y="12"/>
                  </a:lnTo>
                  <a:lnTo>
                    <a:pt x="8290" y="2"/>
                  </a:lnTo>
                  <a:lnTo>
                    <a:pt x="8383" y="0"/>
                  </a:lnTo>
                  <a:lnTo>
                    <a:pt x="8431" y="3"/>
                  </a:lnTo>
                  <a:lnTo>
                    <a:pt x="8477" y="8"/>
                  </a:lnTo>
                  <a:lnTo>
                    <a:pt x="8563" y="22"/>
                  </a:lnTo>
                  <a:lnTo>
                    <a:pt x="8644" y="44"/>
                  </a:lnTo>
                  <a:lnTo>
                    <a:pt x="8720" y="72"/>
                  </a:lnTo>
                  <a:lnTo>
                    <a:pt x="8756" y="90"/>
                  </a:lnTo>
                  <a:lnTo>
                    <a:pt x="8827" y="127"/>
                  </a:lnTo>
                  <a:lnTo>
                    <a:pt x="8946" y="214"/>
                  </a:lnTo>
                  <a:lnTo>
                    <a:pt x="9046" y="307"/>
                  </a:lnTo>
                  <a:lnTo>
                    <a:pt x="9126" y="401"/>
                  </a:lnTo>
                  <a:lnTo>
                    <a:pt x="9160" y="445"/>
                  </a:lnTo>
                  <a:lnTo>
                    <a:pt x="9221" y="530"/>
                  </a:lnTo>
                  <a:lnTo>
                    <a:pt x="9311" y="682"/>
                  </a:lnTo>
                  <a:lnTo>
                    <a:pt x="9342" y="742"/>
                  </a:lnTo>
                  <a:lnTo>
                    <a:pt x="9390" y="828"/>
                  </a:lnTo>
                  <a:lnTo>
                    <a:pt x="9400" y="849"/>
                  </a:lnTo>
                  <a:lnTo>
                    <a:pt x="9390" y="828"/>
                  </a:lnTo>
                  <a:lnTo>
                    <a:pt x="9342" y="742"/>
                  </a:lnTo>
                  <a:lnTo>
                    <a:pt x="9309" y="689"/>
                  </a:lnTo>
                  <a:lnTo>
                    <a:pt x="9213" y="548"/>
                  </a:lnTo>
                  <a:lnTo>
                    <a:pt x="9151" y="464"/>
                  </a:lnTo>
                  <a:lnTo>
                    <a:pt x="9113" y="421"/>
                  </a:lnTo>
                  <a:lnTo>
                    <a:pt x="9030" y="333"/>
                  </a:lnTo>
                  <a:lnTo>
                    <a:pt x="8931" y="248"/>
                  </a:lnTo>
                  <a:lnTo>
                    <a:pt x="8814" y="172"/>
                  </a:lnTo>
                  <a:lnTo>
                    <a:pt x="8748" y="137"/>
                  </a:lnTo>
                  <a:lnTo>
                    <a:pt x="8713" y="123"/>
                  </a:lnTo>
                  <a:lnTo>
                    <a:pt x="8640" y="97"/>
                  </a:lnTo>
                  <a:lnTo>
                    <a:pt x="8562" y="80"/>
                  </a:lnTo>
                  <a:lnTo>
                    <a:pt x="8480" y="70"/>
                  </a:lnTo>
                  <a:lnTo>
                    <a:pt x="8396" y="68"/>
                  </a:lnTo>
                  <a:lnTo>
                    <a:pt x="8311" y="74"/>
                  </a:lnTo>
                  <a:lnTo>
                    <a:pt x="8225" y="90"/>
                  </a:lnTo>
                  <a:lnTo>
                    <a:pt x="8137" y="113"/>
                  </a:lnTo>
                  <a:lnTo>
                    <a:pt x="8094" y="129"/>
                  </a:lnTo>
                  <a:lnTo>
                    <a:pt x="8009" y="166"/>
                  </a:lnTo>
                  <a:lnTo>
                    <a:pt x="7886" y="234"/>
                  </a:lnTo>
                  <a:lnTo>
                    <a:pt x="7807" y="288"/>
                  </a:lnTo>
                  <a:lnTo>
                    <a:pt x="7768" y="320"/>
                  </a:lnTo>
                  <a:lnTo>
                    <a:pt x="7689" y="386"/>
                  </a:lnTo>
                  <a:lnTo>
                    <a:pt x="7583" y="496"/>
                  </a:lnTo>
                  <a:lnTo>
                    <a:pt x="7519" y="575"/>
                  </a:lnTo>
                  <a:lnTo>
                    <a:pt x="7489" y="618"/>
                  </a:lnTo>
                  <a:lnTo>
                    <a:pt x="7431" y="705"/>
                  </a:lnTo>
                  <a:lnTo>
                    <a:pt x="7413" y="762"/>
                  </a:lnTo>
                  <a:lnTo>
                    <a:pt x="7398" y="791"/>
                  </a:lnTo>
                  <a:lnTo>
                    <a:pt x="7384" y="810"/>
                  </a:lnTo>
                  <a:lnTo>
                    <a:pt x="7346" y="859"/>
                  </a:lnTo>
                  <a:lnTo>
                    <a:pt x="7260" y="945"/>
                  </a:lnTo>
                  <a:lnTo>
                    <a:pt x="7211" y="983"/>
                  </a:lnTo>
                  <a:lnTo>
                    <a:pt x="7182" y="997"/>
                  </a:lnTo>
                  <a:lnTo>
                    <a:pt x="7153" y="1021"/>
                  </a:lnTo>
                  <a:lnTo>
                    <a:pt x="7096" y="1050"/>
                  </a:lnTo>
                  <a:lnTo>
                    <a:pt x="7038" y="1073"/>
                  </a:lnTo>
                  <a:lnTo>
                    <a:pt x="6981" y="1098"/>
                  </a:lnTo>
                  <a:lnTo>
                    <a:pt x="6950" y="1105"/>
                  </a:lnTo>
                  <a:lnTo>
                    <a:pt x="6886" y="1117"/>
                  </a:lnTo>
                  <a:lnTo>
                    <a:pt x="6855" y="1117"/>
                  </a:lnTo>
                  <a:lnTo>
                    <a:pt x="6732" y="1117"/>
                  </a:lnTo>
                  <a:lnTo>
                    <a:pt x="6492" y="1117"/>
                  </a:lnTo>
                  <a:lnTo>
                    <a:pt x="6003" y="1121"/>
                  </a:lnTo>
                  <a:lnTo>
                    <a:pt x="5752" y="1127"/>
                  </a:lnTo>
                  <a:lnTo>
                    <a:pt x="4744" y="1127"/>
                  </a:lnTo>
                  <a:lnTo>
                    <a:pt x="3736" y="1127"/>
                  </a:lnTo>
                  <a:lnTo>
                    <a:pt x="3484" y="1127"/>
                  </a:lnTo>
                  <a:lnTo>
                    <a:pt x="2994" y="1124"/>
                  </a:lnTo>
                  <a:lnTo>
                    <a:pt x="2757" y="1117"/>
                  </a:lnTo>
                  <a:lnTo>
                    <a:pt x="2727" y="1117"/>
                  </a:lnTo>
                  <a:lnTo>
                    <a:pt x="2662" y="1114"/>
                  </a:lnTo>
                  <a:lnTo>
                    <a:pt x="2632" y="1108"/>
                  </a:lnTo>
                  <a:lnTo>
                    <a:pt x="2570" y="1093"/>
                  </a:lnTo>
                  <a:lnTo>
                    <a:pt x="2506" y="1079"/>
                  </a:lnTo>
                  <a:lnTo>
                    <a:pt x="2449" y="1056"/>
                  </a:lnTo>
                  <a:lnTo>
                    <a:pt x="2338" y="998"/>
                  </a:lnTo>
                  <a:lnTo>
                    <a:pt x="2286" y="964"/>
                  </a:lnTo>
                  <a:lnTo>
                    <a:pt x="2199" y="877"/>
                  </a:lnTo>
                  <a:lnTo>
                    <a:pt x="2166" y="834"/>
                  </a:lnTo>
                  <a:lnTo>
                    <a:pt x="2132" y="781"/>
                  </a:lnTo>
                  <a:lnTo>
                    <a:pt x="2070" y="695"/>
                  </a:lnTo>
                  <a:lnTo>
                    <a:pt x="1998" y="608"/>
                  </a:lnTo>
                  <a:lnTo>
                    <a:pt x="1926" y="530"/>
                  </a:lnTo>
                  <a:lnTo>
                    <a:pt x="1778" y="386"/>
                  </a:lnTo>
                  <a:lnTo>
                    <a:pt x="1700" y="320"/>
                  </a:lnTo>
                  <a:lnTo>
                    <a:pt x="1661" y="288"/>
                  </a:lnTo>
                  <a:lnTo>
                    <a:pt x="1577" y="234"/>
                  </a:lnTo>
                  <a:lnTo>
                    <a:pt x="1494" y="189"/>
                  </a:lnTo>
                  <a:lnTo>
                    <a:pt x="1407" y="153"/>
                  </a:lnTo>
                  <a:lnTo>
                    <a:pt x="1364" y="137"/>
                  </a:lnTo>
                  <a:lnTo>
                    <a:pt x="1321" y="124"/>
                  </a:lnTo>
                  <a:lnTo>
                    <a:pt x="1235" y="106"/>
                  </a:lnTo>
                  <a:lnTo>
                    <a:pt x="1147" y="97"/>
                  </a:lnTo>
                  <a:lnTo>
                    <a:pt x="1062" y="97"/>
                  </a:lnTo>
                  <a:lnTo>
                    <a:pt x="978" y="106"/>
                  </a:lnTo>
                  <a:lnTo>
                    <a:pt x="898" y="120"/>
                  </a:lnTo>
                  <a:lnTo>
                    <a:pt x="781" y="155"/>
                  </a:lnTo>
                  <a:lnTo>
                    <a:pt x="712" y="186"/>
                  </a:lnTo>
                  <a:lnTo>
                    <a:pt x="644" y="219"/>
                  </a:lnTo>
                  <a:lnTo>
                    <a:pt x="525" y="293"/>
                  </a:lnTo>
                  <a:lnTo>
                    <a:pt x="421" y="372"/>
                  </a:lnTo>
                  <a:lnTo>
                    <a:pt x="329" y="453"/>
                  </a:lnTo>
                  <a:lnTo>
                    <a:pt x="288" y="493"/>
                  </a:lnTo>
                  <a:lnTo>
                    <a:pt x="215" y="569"/>
                  </a:lnTo>
                  <a:lnTo>
                    <a:pt x="107" y="699"/>
                  </a:lnTo>
                  <a:lnTo>
                    <a:pt x="68" y="752"/>
                  </a:lnTo>
                  <a:lnTo>
                    <a:pt x="39" y="795"/>
                  </a:lnTo>
                  <a:lnTo>
                    <a:pt x="21" y="828"/>
                  </a:lnTo>
                  <a:lnTo>
                    <a:pt x="6" y="853"/>
                  </a:lnTo>
                  <a:lnTo>
                    <a:pt x="0" y="8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486400" y="3175000"/>
              <a:ext cx="381000" cy="71438"/>
            </a:xfrm>
            <a:custGeom>
              <a:avLst/>
              <a:gdLst>
                <a:gd name="T0" fmla="*/ 576 w 720"/>
                <a:gd name="T1" fmla="*/ 134 h 134"/>
                <a:gd name="T2" fmla="*/ 135 w 720"/>
                <a:gd name="T3" fmla="*/ 134 h 134"/>
                <a:gd name="T4" fmla="*/ 106 w 720"/>
                <a:gd name="T5" fmla="*/ 133 h 134"/>
                <a:gd name="T6" fmla="*/ 58 w 720"/>
                <a:gd name="T7" fmla="*/ 113 h 134"/>
                <a:gd name="T8" fmla="*/ 22 w 720"/>
                <a:gd name="T9" fmla="*/ 77 h 134"/>
                <a:gd name="T10" fmla="*/ 3 w 720"/>
                <a:gd name="T11" fmla="*/ 29 h 134"/>
                <a:gd name="T12" fmla="*/ 0 w 720"/>
                <a:gd name="T13" fmla="*/ 0 h 134"/>
                <a:gd name="T14" fmla="*/ 0 w 720"/>
                <a:gd name="T15" fmla="*/ 0 h 134"/>
                <a:gd name="T16" fmla="*/ 720 w 720"/>
                <a:gd name="T17" fmla="*/ 0 h 134"/>
                <a:gd name="T18" fmla="*/ 720 w 720"/>
                <a:gd name="T19" fmla="*/ 0 h 134"/>
                <a:gd name="T20" fmla="*/ 719 w 720"/>
                <a:gd name="T21" fmla="*/ 29 h 134"/>
                <a:gd name="T22" fmla="*/ 695 w 720"/>
                <a:gd name="T23" fmla="*/ 77 h 134"/>
                <a:gd name="T24" fmla="*/ 657 w 720"/>
                <a:gd name="T25" fmla="*/ 113 h 134"/>
                <a:gd name="T26" fmla="*/ 605 w 720"/>
                <a:gd name="T27" fmla="*/ 133 h 134"/>
                <a:gd name="T28" fmla="*/ 576 w 720"/>
                <a:gd name="T2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0" h="134">
                  <a:moveTo>
                    <a:pt x="576" y="134"/>
                  </a:moveTo>
                  <a:lnTo>
                    <a:pt x="135" y="134"/>
                  </a:lnTo>
                  <a:lnTo>
                    <a:pt x="106" y="133"/>
                  </a:lnTo>
                  <a:lnTo>
                    <a:pt x="58" y="113"/>
                  </a:lnTo>
                  <a:lnTo>
                    <a:pt x="22" y="77"/>
                  </a:lnTo>
                  <a:lnTo>
                    <a:pt x="3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19" y="29"/>
                  </a:lnTo>
                  <a:lnTo>
                    <a:pt x="695" y="77"/>
                  </a:lnTo>
                  <a:lnTo>
                    <a:pt x="657" y="113"/>
                  </a:lnTo>
                  <a:lnTo>
                    <a:pt x="605" y="133"/>
                  </a:lnTo>
                  <a:lnTo>
                    <a:pt x="576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-14516" y="6759489"/>
            <a:ext cx="12192000" cy="111209"/>
          </a:xfrm>
          <a:prstGeom prst="rect">
            <a:avLst/>
          </a:prstGeom>
          <a:solidFill>
            <a:srgbClr val="A19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929" y="2978776"/>
            <a:ext cx="3598219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3. </a:t>
            </a:r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연구 내용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옛날이발관B" panose="02020600000000000000" pitchFamily="18" charset="-127"/>
              <a:ea typeface="a옛날이발관B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054AC2-6260-46C3-A426-2A95E266C06E}"/>
              </a:ext>
            </a:extLst>
          </p:cNvPr>
          <p:cNvSpPr txBox="1"/>
          <p:nvPr/>
        </p:nvSpPr>
        <p:spPr>
          <a:xfrm>
            <a:off x="-875715" y="6111553"/>
            <a:ext cx="4380874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rgbClr val="FBCD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http://52.78.174.12/</a:t>
            </a:r>
            <a:endParaRPr lang="en-US" altLang="ko-KR" sz="1200" dirty="0">
              <a:solidFill>
                <a:srgbClr val="FBCD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24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 rot="21133688">
            <a:off x="400172" y="-852274"/>
            <a:ext cx="12146832" cy="7602196"/>
          </a:xfrm>
          <a:custGeom>
            <a:avLst/>
            <a:gdLst>
              <a:gd name="connsiteX0" fmla="*/ 1414321 w 12146832"/>
              <a:gd name="connsiteY0" fmla="*/ 6611362 h 7602196"/>
              <a:gd name="connsiteX1" fmla="*/ 1559863 w 12146832"/>
              <a:gd name="connsiteY1" fmla="*/ 6631226 h 7602196"/>
              <a:gd name="connsiteX2" fmla="*/ 1568005 w 12146832"/>
              <a:gd name="connsiteY2" fmla="*/ 6641941 h 7602196"/>
              <a:gd name="connsiteX3" fmla="*/ 1562858 w 12146832"/>
              <a:gd name="connsiteY3" fmla="*/ 6679652 h 7602196"/>
              <a:gd name="connsiteX4" fmla="*/ 1552142 w 12146832"/>
              <a:gd name="connsiteY4" fmla="*/ 6687794 h 7602196"/>
              <a:gd name="connsiteX5" fmla="*/ 1406600 w 12146832"/>
              <a:gd name="connsiteY5" fmla="*/ 6667930 h 7602196"/>
              <a:gd name="connsiteX6" fmla="*/ 1398459 w 12146832"/>
              <a:gd name="connsiteY6" fmla="*/ 6657215 h 7602196"/>
              <a:gd name="connsiteX7" fmla="*/ 1403606 w 12146832"/>
              <a:gd name="connsiteY7" fmla="*/ 6619503 h 7602196"/>
              <a:gd name="connsiteX8" fmla="*/ 1414321 w 12146832"/>
              <a:gd name="connsiteY8" fmla="*/ 6611362 h 7602196"/>
              <a:gd name="connsiteX9" fmla="*/ 68338 w 12146832"/>
              <a:gd name="connsiteY9" fmla="*/ 0 h 7602196"/>
              <a:gd name="connsiteX10" fmla="*/ 12146832 w 12146832"/>
              <a:gd name="connsiteY10" fmla="*/ 1659809 h 7602196"/>
              <a:gd name="connsiteX11" fmla="*/ 11848288 w 12146832"/>
              <a:gd name="connsiteY11" fmla="*/ 3847223 h 7602196"/>
              <a:gd name="connsiteX12" fmla="*/ 11848289 w 12146832"/>
              <a:gd name="connsiteY12" fmla="*/ 3847224 h 7602196"/>
              <a:gd name="connsiteX13" fmla="*/ 11480911 w 12146832"/>
              <a:gd name="connsiteY13" fmla="*/ 6538979 h 7602196"/>
              <a:gd name="connsiteX14" fmla="*/ 11322583 w 12146832"/>
              <a:gd name="connsiteY14" fmla="*/ 6690734 h 7602196"/>
              <a:gd name="connsiteX15" fmla="*/ 9251883 w 12146832"/>
              <a:gd name="connsiteY15" fmla="*/ 7291615 h 7602196"/>
              <a:gd name="connsiteX16" fmla="*/ 8994877 w 12146832"/>
              <a:gd name="connsiteY16" fmla="*/ 7244004 h 7602196"/>
              <a:gd name="connsiteX17" fmla="*/ 8844227 w 12146832"/>
              <a:gd name="connsiteY17" fmla="*/ 7200939 h 7602196"/>
              <a:gd name="connsiteX18" fmla="*/ 8701007 w 12146832"/>
              <a:gd name="connsiteY18" fmla="*/ 7286573 h 7602196"/>
              <a:gd name="connsiteX19" fmla="*/ 7022271 w 12146832"/>
              <a:gd name="connsiteY19" fmla="*/ 7575253 h 7602196"/>
              <a:gd name="connsiteX20" fmla="*/ 6061331 w 12146832"/>
              <a:gd name="connsiteY20" fmla="*/ 7265905 h 7602196"/>
              <a:gd name="connsiteX21" fmla="*/ 5878044 w 12146832"/>
              <a:gd name="connsiteY21" fmla="*/ 7156899 h 7602196"/>
              <a:gd name="connsiteX22" fmla="*/ 5761771 w 12146832"/>
              <a:gd name="connsiteY22" fmla="*/ 7248148 h 7602196"/>
              <a:gd name="connsiteX23" fmla="*/ 4905626 w 12146832"/>
              <a:gd name="connsiteY23" fmla="*/ 7424694 h 7602196"/>
              <a:gd name="connsiteX24" fmla="*/ 4128104 w 12146832"/>
              <a:gd name="connsiteY24" fmla="*/ 7025181 h 7602196"/>
              <a:gd name="connsiteX25" fmla="*/ 4035970 w 12146832"/>
              <a:gd name="connsiteY25" fmla="*/ 6899902 h 7602196"/>
              <a:gd name="connsiteX26" fmla="*/ 3918697 w 12146832"/>
              <a:gd name="connsiteY26" fmla="*/ 6972483 h 7602196"/>
              <a:gd name="connsiteX27" fmla="*/ 3450499 w 12146832"/>
              <a:gd name="connsiteY27" fmla="*/ 7048430 h 7602196"/>
              <a:gd name="connsiteX28" fmla="*/ 3019777 w 12146832"/>
              <a:gd name="connsiteY28" fmla="*/ 6849796 h 7602196"/>
              <a:gd name="connsiteX29" fmla="*/ 2963640 w 12146832"/>
              <a:gd name="connsiteY29" fmla="*/ 6788967 h 7602196"/>
              <a:gd name="connsiteX30" fmla="*/ 2962999 w 12146832"/>
              <a:gd name="connsiteY30" fmla="*/ 6789558 h 7602196"/>
              <a:gd name="connsiteX31" fmla="*/ 2642197 w 12146832"/>
              <a:gd name="connsiteY31" fmla="*/ 6873887 h 7602196"/>
              <a:gd name="connsiteX32" fmla="*/ 2412120 w 12146832"/>
              <a:gd name="connsiteY32" fmla="*/ 6767783 h 7602196"/>
              <a:gd name="connsiteX33" fmla="*/ 2367147 w 12146832"/>
              <a:gd name="connsiteY33" fmla="*/ 6719052 h 7602196"/>
              <a:gd name="connsiteX34" fmla="*/ 2333334 w 12146832"/>
              <a:gd name="connsiteY34" fmla="*/ 6735703 h 7602196"/>
              <a:gd name="connsiteX35" fmla="*/ 2270820 w 12146832"/>
              <a:gd name="connsiteY35" fmla="*/ 6739682 h 7602196"/>
              <a:gd name="connsiteX36" fmla="*/ 2211659 w 12146832"/>
              <a:gd name="connsiteY36" fmla="*/ 6719096 h 7602196"/>
              <a:gd name="connsiteX37" fmla="*/ 2206001 w 12146832"/>
              <a:gd name="connsiteY37" fmla="*/ 6714045 h 7602196"/>
              <a:gd name="connsiteX38" fmla="*/ 2187443 w 12146832"/>
              <a:gd name="connsiteY38" fmla="*/ 6716492 h 7602196"/>
              <a:gd name="connsiteX39" fmla="*/ 2149541 w 12146832"/>
              <a:gd name="connsiteY39" fmla="*/ 6711591 h 7602196"/>
              <a:gd name="connsiteX40" fmla="*/ 2129875 w 12146832"/>
              <a:gd name="connsiteY40" fmla="*/ 6704713 h 7602196"/>
              <a:gd name="connsiteX41" fmla="*/ 2125560 w 12146832"/>
              <a:gd name="connsiteY41" fmla="*/ 6706771 h 7602196"/>
              <a:gd name="connsiteX42" fmla="*/ 2061053 w 12146832"/>
              <a:gd name="connsiteY42" fmla="*/ 6721176 h 7602196"/>
              <a:gd name="connsiteX43" fmla="*/ 1939496 w 12146832"/>
              <a:gd name="connsiteY43" fmla="*/ 6710672 h 7602196"/>
              <a:gd name="connsiteX44" fmla="*/ 1904201 w 12146832"/>
              <a:gd name="connsiteY44" fmla="*/ 6690412 h 7602196"/>
              <a:gd name="connsiteX45" fmla="*/ 1802647 w 12146832"/>
              <a:gd name="connsiteY45" fmla="*/ 6699600 h 7602196"/>
              <a:gd name="connsiteX46" fmla="*/ 1633709 w 12146832"/>
              <a:gd name="connsiteY46" fmla="*/ 6662700 h 7602196"/>
              <a:gd name="connsiteX47" fmla="*/ 1802646 w 12146832"/>
              <a:gd name="connsiteY47" fmla="*/ 6625800 h 7602196"/>
              <a:gd name="connsiteX48" fmla="*/ 1868405 w 12146832"/>
              <a:gd name="connsiteY48" fmla="*/ 6628700 h 7602196"/>
              <a:gd name="connsiteX49" fmla="*/ 1890047 w 12146832"/>
              <a:gd name="connsiteY49" fmla="*/ 6631887 h 7602196"/>
              <a:gd name="connsiteX50" fmla="*/ 1892536 w 12146832"/>
              <a:gd name="connsiteY50" fmla="*/ 6622672 h 7602196"/>
              <a:gd name="connsiteX51" fmla="*/ 2040968 w 12146832"/>
              <a:gd name="connsiteY51" fmla="*/ 6552820 h 7602196"/>
              <a:gd name="connsiteX52" fmla="*/ 2056178 w 12146832"/>
              <a:gd name="connsiteY52" fmla="*/ 6552550 h 7602196"/>
              <a:gd name="connsiteX53" fmla="*/ 2063457 w 12146832"/>
              <a:gd name="connsiteY53" fmla="*/ 6519638 h 7602196"/>
              <a:gd name="connsiteX54" fmla="*/ 2182123 w 12146832"/>
              <a:gd name="connsiteY54" fmla="*/ 6387954 h 7602196"/>
              <a:gd name="connsiteX55" fmla="*/ 2268472 w 12146832"/>
              <a:gd name="connsiteY55" fmla="*/ 6348847 h 7602196"/>
              <a:gd name="connsiteX56" fmla="*/ 2280693 w 12146832"/>
              <a:gd name="connsiteY56" fmla="*/ 6347235 h 7602196"/>
              <a:gd name="connsiteX57" fmla="*/ 2291932 w 12146832"/>
              <a:gd name="connsiteY57" fmla="*/ 6300523 h 7602196"/>
              <a:gd name="connsiteX58" fmla="*/ 2759410 w 12146832"/>
              <a:gd name="connsiteY58" fmla="*/ 6015072 h 7602196"/>
              <a:gd name="connsiteX59" fmla="*/ 2783736 w 12146832"/>
              <a:gd name="connsiteY59" fmla="*/ 6020925 h 7602196"/>
              <a:gd name="connsiteX60" fmla="*/ 2794774 w 12146832"/>
              <a:gd name="connsiteY60" fmla="*/ 5975046 h 7602196"/>
              <a:gd name="connsiteX61" fmla="*/ 3386872 w 12146832"/>
              <a:gd name="connsiteY61" fmla="*/ 5451715 h 7602196"/>
              <a:gd name="connsiteX62" fmla="*/ 3497143 w 12146832"/>
              <a:gd name="connsiteY62" fmla="*/ 5437502 h 7602196"/>
              <a:gd name="connsiteX63" fmla="*/ 3473868 w 12146832"/>
              <a:gd name="connsiteY63" fmla="*/ 5294689 h 7602196"/>
              <a:gd name="connsiteX64" fmla="*/ 3480800 w 12146832"/>
              <a:gd name="connsiteY64" fmla="*/ 5104920 h 7602196"/>
              <a:gd name="connsiteX65" fmla="*/ 3990059 w 12146832"/>
              <a:gd name="connsiteY65" fmla="*/ 4389727 h 7602196"/>
              <a:gd name="connsiteX66" fmla="*/ 4016029 w 12146832"/>
              <a:gd name="connsiteY66" fmla="*/ 4378246 h 7602196"/>
              <a:gd name="connsiteX67" fmla="*/ 4021672 w 12146832"/>
              <a:gd name="connsiteY67" fmla="*/ 4371770 h 7602196"/>
              <a:gd name="connsiteX68" fmla="*/ 4164962 w 12146832"/>
              <a:gd name="connsiteY68" fmla="*/ 4263255 h 7602196"/>
              <a:gd name="connsiteX69" fmla="*/ 3637367 w 12146832"/>
              <a:gd name="connsiteY69" fmla="*/ 3691356 h 7602196"/>
              <a:gd name="connsiteX70" fmla="*/ 3231021 w 12146832"/>
              <a:gd name="connsiteY70" fmla="*/ 3020645 h 7602196"/>
              <a:gd name="connsiteX71" fmla="*/ 1765071 w 12146832"/>
              <a:gd name="connsiteY71" fmla="*/ 2423219 h 7602196"/>
              <a:gd name="connsiteX72" fmla="*/ 1503907 w 12146832"/>
              <a:gd name="connsiteY72" fmla="*/ 1477514 h 7602196"/>
              <a:gd name="connsiteX73" fmla="*/ 145034 w 12146832"/>
              <a:gd name="connsiteY73" fmla="*/ 586976 h 7602196"/>
              <a:gd name="connsiteX74" fmla="*/ 0 w 12146832"/>
              <a:gd name="connsiteY74" fmla="*/ 500712 h 76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46832" h="7602196">
                <a:moveTo>
                  <a:pt x="1414321" y="6611362"/>
                </a:moveTo>
                <a:lnTo>
                  <a:pt x="1559863" y="6631226"/>
                </a:lnTo>
                <a:cubicBezTo>
                  <a:pt x="1565070" y="6631936"/>
                  <a:pt x="1568715" y="6636733"/>
                  <a:pt x="1568005" y="6641941"/>
                </a:cubicBezTo>
                <a:lnTo>
                  <a:pt x="1562858" y="6679652"/>
                </a:lnTo>
                <a:cubicBezTo>
                  <a:pt x="1562147" y="6684860"/>
                  <a:pt x="1557350" y="6688505"/>
                  <a:pt x="1552142" y="6687794"/>
                </a:cubicBezTo>
                <a:lnTo>
                  <a:pt x="1406600" y="6667930"/>
                </a:lnTo>
                <a:cubicBezTo>
                  <a:pt x="1401393" y="6667219"/>
                  <a:pt x="1397748" y="6662423"/>
                  <a:pt x="1398459" y="6657215"/>
                </a:cubicBezTo>
                <a:lnTo>
                  <a:pt x="1403606" y="6619503"/>
                </a:lnTo>
                <a:cubicBezTo>
                  <a:pt x="1404317" y="6614296"/>
                  <a:pt x="1409113" y="6610651"/>
                  <a:pt x="1414321" y="6611362"/>
                </a:cubicBezTo>
                <a:close/>
                <a:moveTo>
                  <a:pt x="68338" y="0"/>
                </a:moveTo>
                <a:lnTo>
                  <a:pt x="12146832" y="1659809"/>
                </a:lnTo>
                <a:lnTo>
                  <a:pt x="11848288" y="3847223"/>
                </a:lnTo>
                <a:lnTo>
                  <a:pt x="11848289" y="3847224"/>
                </a:lnTo>
                <a:lnTo>
                  <a:pt x="11480911" y="6538979"/>
                </a:lnTo>
                <a:lnTo>
                  <a:pt x="11322583" y="6690734"/>
                </a:lnTo>
                <a:cubicBezTo>
                  <a:pt x="10786235" y="7157105"/>
                  <a:pt x="10037874" y="7398890"/>
                  <a:pt x="9251883" y="7291615"/>
                </a:cubicBezTo>
                <a:cubicBezTo>
                  <a:pt x="9164550" y="7279696"/>
                  <a:pt x="9078820" y="7263749"/>
                  <a:pt x="8994877" y="7244004"/>
                </a:cubicBezTo>
                <a:lnTo>
                  <a:pt x="8844227" y="7200939"/>
                </a:lnTo>
                <a:lnTo>
                  <a:pt x="8701007" y="7286573"/>
                </a:lnTo>
                <a:cubicBezTo>
                  <a:pt x="8220321" y="7544447"/>
                  <a:pt x="7633598" y="7658688"/>
                  <a:pt x="7022271" y="7575253"/>
                </a:cubicBezTo>
                <a:cubicBezTo>
                  <a:pt x="6672942" y="7527575"/>
                  <a:pt x="6348650" y="7419864"/>
                  <a:pt x="6061331" y="7265905"/>
                </a:cubicBezTo>
                <a:lnTo>
                  <a:pt x="5878044" y="7156899"/>
                </a:lnTo>
                <a:lnTo>
                  <a:pt x="5761771" y="7248148"/>
                </a:lnTo>
                <a:cubicBezTo>
                  <a:pt x="5528436" y="7397576"/>
                  <a:pt x="5224619" y="7468231"/>
                  <a:pt x="4905626" y="7424694"/>
                </a:cubicBezTo>
                <a:cubicBezTo>
                  <a:pt x="4586633" y="7381157"/>
                  <a:pt x="4312862" y="7231671"/>
                  <a:pt x="4128104" y="7025181"/>
                </a:cubicBezTo>
                <a:lnTo>
                  <a:pt x="4035970" y="6899902"/>
                </a:lnTo>
                <a:lnTo>
                  <a:pt x="3918697" y="6972483"/>
                </a:lnTo>
                <a:cubicBezTo>
                  <a:pt x="3778566" y="7041650"/>
                  <a:pt x="3616990" y="7071153"/>
                  <a:pt x="3450499" y="7048430"/>
                </a:cubicBezTo>
                <a:cubicBezTo>
                  <a:pt x="3284009" y="7025707"/>
                  <a:pt x="3136248" y="6953985"/>
                  <a:pt x="3019777" y="6849796"/>
                </a:cubicBezTo>
                <a:lnTo>
                  <a:pt x="2963640" y="6788967"/>
                </a:lnTo>
                <a:lnTo>
                  <a:pt x="2962999" y="6789558"/>
                </a:lnTo>
                <a:cubicBezTo>
                  <a:pt x="2874686" y="6856659"/>
                  <a:pt x="2760774" y="6890070"/>
                  <a:pt x="2642197" y="6873887"/>
                </a:cubicBezTo>
                <a:cubicBezTo>
                  <a:pt x="2553264" y="6861749"/>
                  <a:pt x="2474335" y="6823437"/>
                  <a:pt x="2412120" y="6767783"/>
                </a:cubicBezTo>
                <a:lnTo>
                  <a:pt x="2367147" y="6719052"/>
                </a:lnTo>
                <a:lnTo>
                  <a:pt x="2333334" y="6735703"/>
                </a:lnTo>
                <a:cubicBezTo>
                  <a:pt x="2313555" y="6741060"/>
                  <a:pt x="2292400" y="6742627"/>
                  <a:pt x="2270820" y="6739682"/>
                </a:cubicBezTo>
                <a:cubicBezTo>
                  <a:pt x="2249240" y="6736737"/>
                  <a:pt x="2229279" y="6729557"/>
                  <a:pt x="2211659" y="6719096"/>
                </a:cubicBezTo>
                <a:lnTo>
                  <a:pt x="2206001" y="6714045"/>
                </a:lnTo>
                <a:lnTo>
                  <a:pt x="2187443" y="6716492"/>
                </a:lnTo>
                <a:cubicBezTo>
                  <a:pt x="2174242" y="6716011"/>
                  <a:pt x="2161542" y="6714375"/>
                  <a:pt x="2149541" y="6711591"/>
                </a:cubicBezTo>
                <a:lnTo>
                  <a:pt x="2129875" y="6704713"/>
                </a:lnTo>
                <a:lnTo>
                  <a:pt x="2125560" y="6706771"/>
                </a:lnTo>
                <a:cubicBezTo>
                  <a:pt x="2105999" y="6713425"/>
                  <a:pt x="2084214" y="6718413"/>
                  <a:pt x="2061053" y="6721176"/>
                </a:cubicBezTo>
                <a:cubicBezTo>
                  <a:pt x="2014731" y="6726702"/>
                  <a:pt x="1971670" y="6722283"/>
                  <a:pt x="1939496" y="6710672"/>
                </a:cubicBezTo>
                <a:lnTo>
                  <a:pt x="1904201" y="6690412"/>
                </a:lnTo>
                <a:lnTo>
                  <a:pt x="1802647" y="6699600"/>
                </a:lnTo>
                <a:cubicBezTo>
                  <a:pt x="1709345" y="6699600"/>
                  <a:pt x="1633709" y="6683079"/>
                  <a:pt x="1633709" y="6662700"/>
                </a:cubicBezTo>
                <a:cubicBezTo>
                  <a:pt x="1633709" y="6642321"/>
                  <a:pt x="1709344" y="6625800"/>
                  <a:pt x="1802646" y="6625800"/>
                </a:cubicBezTo>
                <a:cubicBezTo>
                  <a:pt x="1825972" y="6625800"/>
                  <a:pt x="1848193" y="6626833"/>
                  <a:pt x="1868405" y="6628700"/>
                </a:cubicBezTo>
                <a:lnTo>
                  <a:pt x="1890047" y="6631887"/>
                </a:lnTo>
                <a:lnTo>
                  <a:pt x="1892536" y="6622672"/>
                </a:lnTo>
                <a:cubicBezTo>
                  <a:pt x="1914397" y="6589421"/>
                  <a:pt x="1971484" y="6561109"/>
                  <a:pt x="2040968" y="6552820"/>
                </a:cubicBezTo>
                <a:lnTo>
                  <a:pt x="2056178" y="6552550"/>
                </a:lnTo>
                <a:lnTo>
                  <a:pt x="2063457" y="6519638"/>
                </a:lnTo>
                <a:cubicBezTo>
                  <a:pt x="2084533" y="6471181"/>
                  <a:pt x="2125753" y="6423458"/>
                  <a:pt x="2182123" y="6387954"/>
                </a:cubicBezTo>
                <a:cubicBezTo>
                  <a:pt x="2210309" y="6370202"/>
                  <a:pt x="2239613" y="6357185"/>
                  <a:pt x="2268472" y="6348847"/>
                </a:cubicBezTo>
                <a:lnTo>
                  <a:pt x="2280693" y="6347235"/>
                </a:lnTo>
                <a:lnTo>
                  <a:pt x="2291932" y="6300523"/>
                </a:lnTo>
                <a:cubicBezTo>
                  <a:pt x="2358678" y="6110314"/>
                  <a:pt x="2551899" y="5986751"/>
                  <a:pt x="2759410" y="6015072"/>
                </a:cubicBezTo>
                <a:lnTo>
                  <a:pt x="2783736" y="6020925"/>
                </a:lnTo>
                <a:lnTo>
                  <a:pt x="2794774" y="5975046"/>
                </a:lnTo>
                <a:cubicBezTo>
                  <a:pt x="2888491" y="5707982"/>
                  <a:pt x="3115390" y="5511097"/>
                  <a:pt x="3386872" y="5451715"/>
                </a:cubicBezTo>
                <a:lnTo>
                  <a:pt x="3497143" y="5437502"/>
                </a:lnTo>
                <a:lnTo>
                  <a:pt x="3473868" y="5294689"/>
                </a:lnTo>
                <a:cubicBezTo>
                  <a:pt x="3469912" y="5232547"/>
                  <a:pt x="3472047" y="5169055"/>
                  <a:pt x="3480800" y="5104920"/>
                </a:cubicBezTo>
                <a:cubicBezTo>
                  <a:pt x="3524566" y="4784246"/>
                  <a:pt x="3723456" y="4523399"/>
                  <a:pt x="3990059" y="4389727"/>
                </a:cubicBezTo>
                <a:lnTo>
                  <a:pt x="4016029" y="4378246"/>
                </a:lnTo>
                <a:lnTo>
                  <a:pt x="4021672" y="4371770"/>
                </a:lnTo>
                <a:cubicBezTo>
                  <a:pt x="4069043" y="4323265"/>
                  <a:pt x="4117159" y="4285971"/>
                  <a:pt x="4164962" y="4263255"/>
                </a:cubicBezTo>
                <a:cubicBezTo>
                  <a:pt x="4547395" y="4081527"/>
                  <a:pt x="3793026" y="3898458"/>
                  <a:pt x="3637367" y="3691356"/>
                </a:cubicBezTo>
                <a:cubicBezTo>
                  <a:pt x="3481711" y="3484254"/>
                  <a:pt x="3543069" y="3232002"/>
                  <a:pt x="3231021" y="3020645"/>
                </a:cubicBezTo>
                <a:cubicBezTo>
                  <a:pt x="2918971" y="2809289"/>
                  <a:pt x="2052923" y="2680407"/>
                  <a:pt x="1765071" y="2423219"/>
                </a:cubicBezTo>
                <a:cubicBezTo>
                  <a:pt x="1477219" y="2166030"/>
                  <a:pt x="1831809" y="1819212"/>
                  <a:pt x="1503907" y="1477514"/>
                </a:cubicBezTo>
                <a:cubicBezTo>
                  <a:pt x="1257982" y="1221241"/>
                  <a:pt x="590357" y="847331"/>
                  <a:pt x="145034" y="586976"/>
                </a:cubicBezTo>
                <a:lnTo>
                  <a:pt x="0" y="50071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257929" y="5810701"/>
            <a:ext cx="2020813" cy="930716"/>
            <a:chOff x="3398838" y="2184400"/>
            <a:chExt cx="5394325" cy="248443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398838" y="3184525"/>
              <a:ext cx="273050" cy="519113"/>
            </a:xfrm>
            <a:custGeom>
              <a:avLst/>
              <a:gdLst>
                <a:gd name="T0" fmla="*/ 408 w 517"/>
                <a:gd name="T1" fmla="*/ 4 h 982"/>
                <a:gd name="T2" fmla="*/ 429 w 517"/>
                <a:gd name="T3" fmla="*/ 13 h 982"/>
                <a:gd name="T4" fmla="*/ 464 w 517"/>
                <a:gd name="T5" fmla="*/ 44 h 982"/>
                <a:gd name="T6" fmla="*/ 491 w 517"/>
                <a:gd name="T7" fmla="*/ 93 h 982"/>
                <a:gd name="T8" fmla="*/ 508 w 517"/>
                <a:gd name="T9" fmla="*/ 157 h 982"/>
                <a:gd name="T10" fmla="*/ 517 w 517"/>
                <a:gd name="T11" fmla="*/ 232 h 982"/>
                <a:gd name="T12" fmla="*/ 516 w 517"/>
                <a:gd name="T13" fmla="*/ 315 h 982"/>
                <a:gd name="T14" fmla="*/ 505 w 517"/>
                <a:gd name="T15" fmla="*/ 407 h 982"/>
                <a:gd name="T16" fmla="*/ 484 w 517"/>
                <a:gd name="T17" fmla="*/ 505 h 982"/>
                <a:gd name="T18" fmla="*/ 469 w 517"/>
                <a:gd name="T19" fmla="*/ 556 h 982"/>
                <a:gd name="T20" fmla="*/ 454 w 517"/>
                <a:gd name="T21" fmla="*/ 606 h 982"/>
                <a:gd name="T22" fmla="*/ 416 w 517"/>
                <a:gd name="T23" fmla="*/ 698 h 982"/>
                <a:gd name="T24" fmla="*/ 373 w 517"/>
                <a:gd name="T25" fmla="*/ 780 h 982"/>
                <a:gd name="T26" fmla="*/ 325 w 517"/>
                <a:gd name="T27" fmla="*/ 851 h 982"/>
                <a:gd name="T28" fmla="*/ 277 w 517"/>
                <a:gd name="T29" fmla="*/ 908 h 982"/>
                <a:gd name="T30" fmla="*/ 228 w 517"/>
                <a:gd name="T31" fmla="*/ 950 h 982"/>
                <a:gd name="T32" fmla="*/ 179 w 517"/>
                <a:gd name="T33" fmla="*/ 975 h 982"/>
                <a:gd name="T34" fmla="*/ 131 w 517"/>
                <a:gd name="T35" fmla="*/ 982 h 982"/>
                <a:gd name="T36" fmla="*/ 109 w 517"/>
                <a:gd name="T37" fmla="*/ 978 h 982"/>
                <a:gd name="T38" fmla="*/ 88 w 517"/>
                <a:gd name="T39" fmla="*/ 969 h 982"/>
                <a:gd name="T40" fmla="*/ 52 w 517"/>
                <a:gd name="T41" fmla="*/ 937 h 982"/>
                <a:gd name="T42" fmla="*/ 26 w 517"/>
                <a:gd name="T43" fmla="*/ 888 h 982"/>
                <a:gd name="T44" fmla="*/ 9 w 517"/>
                <a:gd name="T45" fmla="*/ 825 h 982"/>
                <a:gd name="T46" fmla="*/ 0 w 517"/>
                <a:gd name="T47" fmla="*/ 750 h 982"/>
                <a:gd name="T48" fmla="*/ 1 w 517"/>
                <a:gd name="T49" fmla="*/ 666 h 982"/>
                <a:gd name="T50" fmla="*/ 12 w 517"/>
                <a:gd name="T51" fmla="*/ 573 h 982"/>
                <a:gd name="T52" fmla="*/ 33 w 517"/>
                <a:gd name="T53" fmla="*/ 476 h 982"/>
                <a:gd name="T54" fmla="*/ 48 w 517"/>
                <a:gd name="T55" fmla="*/ 426 h 982"/>
                <a:gd name="T56" fmla="*/ 63 w 517"/>
                <a:gd name="T57" fmla="*/ 376 h 982"/>
                <a:gd name="T58" fmla="*/ 101 w 517"/>
                <a:gd name="T59" fmla="*/ 283 h 982"/>
                <a:gd name="T60" fmla="*/ 144 w 517"/>
                <a:gd name="T61" fmla="*/ 201 h 982"/>
                <a:gd name="T62" fmla="*/ 190 w 517"/>
                <a:gd name="T63" fmla="*/ 131 h 982"/>
                <a:gd name="T64" fmla="*/ 239 w 517"/>
                <a:gd name="T65" fmla="*/ 73 h 982"/>
                <a:gd name="T66" fmla="*/ 289 w 517"/>
                <a:gd name="T67" fmla="*/ 31 h 982"/>
                <a:gd name="T68" fmla="*/ 338 w 517"/>
                <a:gd name="T69" fmla="*/ 7 h 982"/>
                <a:gd name="T70" fmla="*/ 386 w 517"/>
                <a:gd name="T71" fmla="*/ 0 h 982"/>
                <a:gd name="T72" fmla="*/ 408 w 517"/>
                <a:gd name="T73" fmla="*/ 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7" h="982">
                  <a:moveTo>
                    <a:pt x="408" y="4"/>
                  </a:moveTo>
                  <a:lnTo>
                    <a:pt x="429" y="13"/>
                  </a:lnTo>
                  <a:lnTo>
                    <a:pt x="464" y="44"/>
                  </a:lnTo>
                  <a:lnTo>
                    <a:pt x="491" y="93"/>
                  </a:lnTo>
                  <a:lnTo>
                    <a:pt x="508" y="157"/>
                  </a:lnTo>
                  <a:lnTo>
                    <a:pt x="517" y="232"/>
                  </a:lnTo>
                  <a:lnTo>
                    <a:pt x="516" y="315"/>
                  </a:lnTo>
                  <a:lnTo>
                    <a:pt x="505" y="407"/>
                  </a:lnTo>
                  <a:lnTo>
                    <a:pt x="484" y="505"/>
                  </a:lnTo>
                  <a:lnTo>
                    <a:pt x="469" y="556"/>
                  </a:lnTo>
                  <a:lnTo>
                    <a:pt x="454" y="606"/>
                  </a:lnTo>
                  <a:lnTo>
                    <a:pt x="416" y="698"/>
                  </a:lnTo>
                  <a:lnTo>
                    <a:pt x="373" y="780"/>
                  </a:lnTo>
                  <a:lnTo>
                    <a:pt x="325" y="851"/>
                  </a:lnTo>
                  <a:lnTo>
                    <a:pt x="277" y="908"/>
                  </a:lnTo>
                  <a:lnTo>
                    <a:pt x="228" y="950"/>
                  </a:lnTo>
                  <a:lnTo>
                    <a:pt x="179" y="975"/>
                  </a:lnTo>
                  <a:lnTo>
                    <a:pt x="131" y="982"/>
                  </a:lnTo>
                  <a:lnTo>
                    <a:pt x="109" y="978"/>
                  </a:lnTo>
                  <a:lnTo>
                    <a:pt x="88" y="969"/>
                  </a:lnTo>
                  <a:lnTo>
                    <a:pt x="52" y="937"/>
                  </a:lnTo>
                  <a:lnTo>
                    <a:pt x="26" y="888"/>
                  </a:lnTo>
                  <a:lnTo>
                    <a:pt x="9" y="825"/>
                  </a:lnTo>
                  <a:lnTo>
                    <a:pt x="0" y="750"/>
                  </a:lnTo>
                  <a:lnTo>
                    <a:pt x="1" y="666"/>
                  </a:lnTo>
                  <a:lnTo>
                    <a:pt x="12" y="573"/>
                  </a:lnTo>
                  <a:lnTo>
                    <a:pt x="33" y="476"/>
                  </a:lnTo>
                  <a:lnTo>
                    <a:pt x="48" y="426"/>
                  </a:lnTo>
                  <a:lnTo>
                    <a:pt x="63" y="376"/>
                  </a:lnTo>
                  <a:lnTo>
                    <a:pt x="101" y="283"/>
                  </a:lnTo>
                  <a:lnTo>
                    <a:pt x="144" y="201"/>
                  </a:lnTo>
                  <a:lnTo>
                    <a:pt x="190" y="131"/>
                  </a:lnTo>
                  <a:lnTo>
                    <a:pt x="239" y="73"/>
                  </a:lnTo>
                  <a:lnTo>
                    <a:pt x="289" y="31"/>
                  </a:lnTo>
                  <a:lnTo>
                    <a:pt x="338" y="7"/>
                  </a:lnTo>
                  <a:lnTo>
                    <a:pt x="386" y="0"/>
                  </a:lnTo>
                  <a:lnTo>
                    <a:pt x="40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610600" y="3495675"/>
              <a:ext cx="182563" cy="392113"/>
            </a:xfrm>
            <a:custGeom>
              <a:avLst/>
              <a:gdLst>
                <a:gd name="T0" fmla="*/ 165 w 346"/>
                <a:gd name="T1" fmla="*/ 739 h 742"/>
                <a:gd name="T2" fmla="*/ 78 w 346"/>
                <a:gd name="T3" fmla="*/ 730 h 742"/>
                <a:gd name="T4" fmla="*/ 61 w 346"/>
                <a:gd name="T5" fmla="*/ 726 h 742"/>
                <a:gd name="T6" fmla="*/ 32 w 346"/>
                <a:gd name="T7" fmla="*/ 709 h 742"/>
                <a:gd name="T8" fmla="*/ 12 w 346"/>
                <a:gd name="T9" fmla="*/ 683 h 742"/>
                <a:gd name="T10" fmla="*/ 2 w 346"/>
                <a:gd name="T11" fmla="*/ 651 h 742"/>
                <a:gd name="T12" fmla="*/ 0 w 346"/>
                <a:gd name="T13" fmla="*/ 634 h 742"/>
                <a:gd name="T14" fmla="*/ 87 w 346"/>
                <a:gd name="T15" fmla="*/ 77 h 742"/>
                <a:gd name="T16" fmla="*/ 91 w 346"/>
                <a:gd name="T17" fmla="*/ 59 h 742"/>
                <a:gd name="T18" fmla="*/ 108 w 346"/>
                <a:gd name="T19" fmla="*/ 32 h 742"/>
                <a:gd name="T20" fmla="*/ 134 w 346"/>
                <a:gd name="T21" fmla="*/ 12 h 742"/>
                <a:gd name="T22" fmla="*/ 166 w 346"/>
                <a:gd name="T23" fmla="*/ 2 h 742"/>
                <a:gd name="T24" fmla="*/ 183 w 346"/>
                <a:gd name="T25" fmla="*/ 0 h 742"/>
                <a:gd name="T26" fmla="*/ 270 w 346"/>
                <a:gd name="T27" fmla="*/ 10 h 742"/>
                <a:gd name="T28" fmla="*/ 287 w 346"/>
                <a:gd name="T29" fmla="*/ 15 h 742"/>
                <a:gd name="T30" fmla="*/ 316 w 346"/>
                <a:gd name="T31" fmla="*/ 32 h 742"/>
                <a:gd name="T32" fmla="*/ 336 w 346"/>
                <a:gd name="T33" fmla="*/ 56 h 742"/>
                <a:gd name="T34" fmla="*/ 346 w 346"/>
                <a:gd name="T35" fmla="*/ 88 h 742"/>
                <a:gd name="T36" fmla="*/ 346 w 346"/>
                <a:gd name="T37" fmla="*/ 105 h 742"/>
                <a:gd name="T38" fmla="*/ 260 w 346"/>
                <a:gd name="T39" fmla="*/ 663 h 742"/>
                <a:gd name="T40" fmla="*/ 255 w 346"/>
                <a:gd name="T41" fmla="*/ 680 h 742"/>
                <a:gd name="T42" fmla="*/ 238 w 346"/>
                <a:gd name="T43" fmla="*/ 712 h 742"/>
                <a:gd name="T44" fmla="*/ 214 w 346"/>
                <a:gd name="T45" fmla="*/ 733 h 742"/>
                <a:gd name="T46" fmla="*/ 182 w 346"/>
                <a:gd name="T47" fmla="*/ 742 h 742"/>
                <a:gd name="T48" fmla="*/ 165 w 346"/>
                <a:gd name="T49" fmla="*/ 739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742">
                  <a:moveTo>
                    <a:pt x="165" y="739"/>
                  </a:moveTo>
                  <a:lnTo>
                    <a:pt x="78" y="730"/>
                  </a:lnTo>
                  <a:lnTo>
                    <a:pt x="61" y="726"/>
                  </a:lnTo>
                  <a:lnTo>
                    <a:pt x="32" y="709"/>
                  </a:lnTo>
                  <a:lnTo>
                    <a:pt x="12" y="683"/>
                  </a:lnTo>
                  <a:lnTo>
                    <a:pt x="2" y="651"/>
                  </a:lnTo>
                  <a:lnTo>
                    <a:pt x="0" y="634"/>
                  </a:lnTo>
                  <a:lnTo>
                    <a:pt x="87" y="77"/>
                  </a:lnTo>
                  <a:lnTo>
                    <a:pt x="91" y="59"/>
                  </a:lnTo>
                  <a:lnTo>
                    <a:pt x="108" y="32"/>
                  </a:lnTo>
                  <a:lnTo>
                    <a:pt x="134" y="12"/>
                  </a:lnTo>
                  <a:lnTo>
                    <a:pt x="166" y="2"/>
                  </a:lnTo>
                  <a:lnTo>
                    <a:pt x="183" y="0"/>
                  </a:lnTo>
                  <a:lnTo>
                    <a:pt x="270" y="10"/>
                  </a:lnTo>
                  <a:lnTo>
                    <a:pt x="287" y="15"/>
                  </a:lnTo>
                  <a:lnTo>
                    <a:pt x="316" y="32"/>
                  </a:lnTo>
                  <a:lnTo>
                    <a:pt x="336" y="56"/>
                  </a:lnTo>
                  <a:lnTo>
                    <a:pt x="346" y="88"/>
                  </a:lnTo>
                  <a:lnTo>
                    <a:pt x="346" y="105"/>
                  </a:lnTo>
                  <a:lnTo>
                    <a:pt x="260" y="663"/>
                  </a:lnTo>
                  <a:lnTo>
                    <a:pt x="255" y="680"/>
                  </a:lnTo>
                  <a:lnTo>
                    <a:pt x="238" y="712"/>
                  </a:lnTo>
                  <a:lnTo>
                    <a:pt x="214" y="733"/>
                  </a:lnTo>
                  <a:lnTo>
                    <a:pt x="182" y="742"/>
                  </a:lnTo>
                  <a:lnTo>
                    <a:pt x="165" y="7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484563" y="2189163"/>
              <a:ext cx="5249863" cy="2009775"/>
            </a:xfrm>
            <a:custGeom>
              <a:avLst/>
              <a:gdLst>
                <a:gd name="T0" fmla="*/ 9686 w 9921"/>
                <a:gd name="T1" fmla="*/ 3408 h 3797"/>
                <a:gd name="T2" fmla="*/ 9611 w 9921"/>
                <a:gd name="T3" fmla="*/ 3540 h 3797"/>
                <a:gd name="T4" fmla="*/ 9500 w 9921"/>
                <a:gd name="T5" fmla="*/ 3641 h 3797"/>
                <a:gd name="T6" fmla="*/ 9366 w 9921"/>
                <a:gd name="T7" fmla="*/ 3701 h 3797"/>
                <a:gd name="T8" fmla="*/ 9255 w 9921"/>
                <a:gd name="T9" fmla="*/ 3716 h 3797"/>
                <a:gd name="T10" fmla="*/ 2775 w 9921"/>
                <a:gd name="T11" fmla="*/ 3792 h 3797"/>
                <a:gd name="T12" fmla="*/ 2622 w 9921"/>
                <a:gd name="T13" fmla="*/ 3794 h 3797"/>
                <a:gd name="T14" fmla="*/ 1888 w 9921"/>
                <a:gd name="T15" fmla="*/ 3789 h 3797"/>
                <a:gd name="T16" fmla="*/ 1083 w 9921"/>
                <a:gd name="T17" fmla="*/ 3732 h 3797"/>
                <a:gd name="T18" fmla="*/ 619 w 9921"/>
                <a:gd name="T19" fmla="*/ 3650 h 3797"/>
                <a:gd name="T20" fmla="*/ 327 w 9921"/>
                <a:gd name="T21" fmla="*/ 3553 h 3797"/>
                <a:gd name="T22" fmla="*/ 214 w 9921"/>
                <a:gd name="T23" fmla="*/ 3487 h 3797"/>
                <a:gd name="T24" fmla="*/ 118 w 9921"/>
                <a:gd name="T25" fmla="*/ 3385 h 3797"/>
                <a:gd name="T26" fmla="*/ 92 w 9921"/>
                <a:gd name="T27" fmla="*/ 3327 h 3797"/>
                <a:gd name="T28" fmla="*/ 7 w 9921"/>
                <a:gd name="T29" fmla="*/ 2927 h 3797"/>
                <a:gd name="T30" fmla="*/ 4 w 9921"/>
                <a:gd name="T31" fmla="*/ 2665 h 3797"/>
                <a:gd name="T32" fmla="*/ 53 w 9921"/>
                <a:gd name="T33" fmla="*/ 2371 h 3797"/>
                <a:gd name="T34" fmla="*/ 177 w 9921"/>
                <a:gd name="T35" fmla="*/ 2058 h 3797"/>
                <a:gd name="T36" fmla="*/ 399 w 9921"/>
                <a:gd name="T37" fmla="*/ 1744 h 3797"/>
                <a:gd name="T38" fmla="*/ 643 w 9921"/>
                <a:gd name="T39" fmla="*/ 1517 h 3797"/>
                <a:gd name="T40" fmla="*/ 1578 w 9921"/>
                <a:gd name="T41" fmla="*/ 310 h 3797"/>
                <a:gd name="T42" fmla="*/ 1685 w 9921"/>
                <a:gd name="T43" fmla="*/ 244 h 3797"/>
                <a:gd name="T44" fmla="*/ 1925 w 9921"/>
                <a:gd name="T45" fmla="*/ 169 h 3797"/>
                <a:gd name="T46" fmla="*/ 2524 w 9921"/>
                <a:gd name="T47" fmla="*/ 74 h 3797"/>
                <a:gd name="T48" fmla="*/ 3328 w 9921"/>
                <a:gd name="T49" fmla="*/ 13 h 3797"/>
                <a:gd name="T50" fmla="*/ 4023 w 9921"/>
                <a:gd name="T51" fmla="*/ 0 h 3797"/>
                <a:gd name="T52" fmla="*/ 4719 w 9921"/>
                <a:gd name="T53" fmla="*/ 13 h 3797"/>
                <a:gd name="T54" fmla="*/ 5523 w 9921"/>
                <a:gd name="T55" fmla="*/ 74 h 3797"/>
                <a:gd name="T56" fmla="*/ 6122 w 9921"/>
                <a:gd name="T57" fmla="*/ 169 h 3797"/>
                <a:gd name="T58" fmla="*/ 6362 w 9921"/>
                <a:gd name="T59" fmla="*/ 244 h 3797"/>
                <a:gd name="T60" fmla="*/ 6469 w 9921"/>
                <a:gd name="T61" fmla="*/ 310 h 3797"/>
                <a:gd name="T62" fmla="*/ 7182 w 9921"/>
                <a:gd name="T63" fmla="*/ 1449 h 3797"/>
                <a:gd name="T64" fmla="*/ 7275 w 9921"/>
                <a:gd name="T65" fmla="*/ 1551 h 3797"/>
                <a:gd name="T66" fmla="*/ 7436 w 9921"/>
                <a:gd name="T67" fmla="*/ 1621 h 3797"/>
                <a:gd name="T68" fmla="*/ 7678 w 9921"/>
                <a:gd name="T69" fmla="*/ 1631 h 3797"/>
                <a:gd name="T70" fmla="*/ 8707 w 9921"/>
                <a:gd name="T71" fmla="*/ 1717 h 3797"/>
                <a:gd name="T72" fmla="*/ 9309 w 9921"/>
                <a:gd name="T73" fmla="*/ 1815 h 3797"/>
                <a:gd name="T74" fmla="*/ 9617 w 9921"/>
                <a:gd name="T75" fmla="*/ 1900 h 3797"/>
                <a:gd name="T76" fmla="*/ 9695 w 9921"/>
                <a:gd name="T77" fmla="*/ 1932 h 3797"/>
                <a:gd name="T78" fmla="*/ 9788 w 9921"/>
                <a:gd name="T79" fmla="*/ 1995 h 3797"/>
                <a:gd name="T80" fmla="*/ 9860 w 9921"/>
                <a:gd name="T81" fmla="*/ 2078 h 3797"/>
                <a:gd name="T82" fmla="*/ 9905 w 9921"/>
                <a:gd name="T83" fmla="*/ 2176 h 3797"/>
                <a:gd name="T84" fmla="*/ 9918 w 9921"/>
                <a:gd name="T85" fmla="*/ 2256 h 3797"/>
                <a:gd name="T86" fmla="*/ 9913 w 9921"/>
                <a:gd name="T87" fmla="*/ 2431 h 3797"/>
                <a:gd name="T88" fmla="*/ 9775 w 9921"/>
                <a:gd name="T89" fmla="*/ 3088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21" h="3797">
                  <a:moveTo>
                    <a:pt x="9697" y="3370"/>
                  </a:moveTo>
                  <a:lnTo>
                    <a:pt x="9686" y="3408"/>
                  </a:lnTo>
                  <a:lnTo>
                    <a:pt x="9653" y="3477"/>
                  </a:lnTo>
                  <a:lnTo>
                    <a:pt x="9611" y="3540"/>
                  </a:lnTo>
                  <a:lnTo>
                    <a:pt x="9559" y="3595"/>
                  </a:lnTo>
                  <a:lnTo>
                    <a:pt x="9500" y="3641"/>
                  </a:lnTo>
                  <a:lnTo>
                    <a:pt x="9437" y="3677"/>
                  </a:lnTo>
                  <a:lnTo>
                    <a:pt x="9366" y="3701"/>
                  </a:lnTo>
                  <a:lnTo>
                    <a:pt x="9293" y="3714"/>
                  </a:lnTo>
                  <a:lnTo>
                    <a:pt x="9255" y="3716"/>
                  </a:lnTo>
                  <a:lnTo>
                    <a:pt x="2775" y="3792"/>
                  </a:lnTo>
                  <a:lnTo>
                    <a:pt x="2775" y="3792"/>
                  </a:lnTo>
                  <a:lnTo>
                    <a:pt x="2680" y="3792"/>
                  </a:lnTo>
                  <a:lnTo>
                    <a:pt x="2622" y="3794"/>
                  </a:lnTo>
                  <a:lnTo>
                    <a:pt x="2239" y="3797"/>
                  </a:lnTo>
                  <a:lnTo>
                    <a:pt x="1888" y="3789"/>
                  </a:lnTo>
                  <a:lnTo>
                    <a:pt x="1489" y="3769"/>
                  </a:lnTo>
                  <a:lnTo>
                    <a:pt x="1083" y="3732"/>
                  </a:lnTo>
                  <a:lnTo>
                    <a:pt x="795" y="3687"/>
                  </a:lnTo>
                  <a:lnTo>
                    <a:pt x="619" y="3650"/>
                  </a:lnTo>
                  <a:lnTo>
                    <a:pt x="461" y="3606"/>
                  </a:lnTo>
                  <a:lnTo>
                    <a:pt x="327" y="3553"/>
                  </a:lnTo>
                  <a:lnTo>
                    <a:pt x="269" y="3523"/>
                  </a:lnTo>
                  <a:lnTo>
                    <a:pt x="214" y="3487"/>
                  </a:lnTo>
                  <a:lnTo>
                    <a:pt x="150" y="3429"/>
                  </a:lnTo>
                  <a:lnTo>
                    <a:pt x="118" y="3385"/>
                  </a:lnTo>
                  <a:lnTo>
                    <a:pt x="106" y="3360"/>
                  </a:lnTo>
                  <a:lnTo>
                    <a:pt x="92" y="3327"/>
                  </a:lnTo>
                  <a:lnTo>
                    <a:pt x="30" y="3094"/>
                  </a:lnTo>
                  <a:lnTo>
                    <a:pt x="7" y="2927"/>
                  </a:lnTo>
                  <a:lnTo>
                    <a:pt x="0" y="2801"/>
                  </a:lnTo>
                  <a:lnTo>
                    <a:pt x="4" y="2665"/>
                  </a:lnTo>
                  <a:lnTo>
                    <a:pt x="20" y="2521"/>
                  </a:lnTo>
                  <a:lnTo>
                    <a:pt x="53" y="2371"/>
                  </a:lnTo>
                  <a:lnTo>
                    <a:pt x="105" y="2215"/>
                  </a:lnTo>
                  <a:lnTo>
                    <a:pt x="177" y="2058"/>
                  </a:lnTo>
                  <a:lnTo>
                    <a:pt x="275" y="1900"/>
                  </a:lnTo>
                  <a:lnTo>
                    <a:pt x="399" y="1744"/>
                  </a:lnTo>
                  <a:lnTo>
                    <a:pt x="553" y="1592"/>
                  </a:lnTo>
                  <a:lnTo>
                    <a:pt x="643" y="1517"/>
                  </a:lnTo>
                  <a:lnTo>
                    <a:pt x="1565" y="326"/>
                  </a:lnTo>
                  <a:lnTo>
                    <a:pt x="1578" y="310"/>
                  </a:lnTo>
                  <a:lnTo>
                    <a:pt x="1621" y="275"/>
                  </a:lnTo>
                  <a:lnTo>
                    <a:pt x="1685" y="244"/>
                  </a:lnTo>
                  <a:lnTo>
                    <a:pt x="1768" y="214"/>
                  </a:lnTo>
                  <a:lnTo>
                    <a:pt x="1925" y="169"/>
                  </a:lnTo>
                  <a:lnTo>
                    <a:pt x="2194" y="117"/>
                  </a:lnTo>
                  <a:lnTo>
                    <a:pt x="2524" y="74"/>
                  </a:lnTo>
                  <a:lnTo>
                    <a:pt x="2904" y="38"/>
                  </a:lnTo>
                  <a:lnTo>
                    <a:pt x="3328" y="13"/>
                  </a:lnTo>
                  <a:lnTo>
                    <a:pt x="3784" y="0"/>
                  </a:lnTo>
                  <a:lnTo>
                    <a:pt x="4023" y="0"/>
                  </a:lnTo>
                  <a:lnTo>
                    <a:pt x="4262" y="0"/>
                  </a:lnTo>
                  <a:lnTo>
                    <a:pt x="4719" y="13"/>
                  </a:lnTo>
                  <a:lnTo>
                    <a:pt x="5142" y="38"/>
                  </a:lnTo>
                  <a:lnTo>
                    <a:pt x="5523" y="74"/>
                  </a:lnTo>
                  <a:lnTo>
                    <a:pt x="5852" y="117"/>
                  </a:lnTo>
                  <a:lnTo>
                    <a:pt x="6122" y="169"/>
                  </a:lnTo>
                  <a:lnTo>
                    <a:pt x="6279" y="214"/>
                  </a:lnTo>
                  <a:lnTo>
                    <a:pt x="6362" y="244"/>
                  </a:lnTo>
                  <a:lnTo>
                    <a:pt x="6426" y="275"/>
                  </a:lnTo>
                  <a:lnTo>
                    <a:pt x="6469" y="310"/>
                  </a:lnTo>
                  <a:lnTo>
                    <a:pt x="6482" y="326"/>
                  </a:lnTo>
                  <a:lnTo>
                    <a:pt x="7182" y="1449"/>
                  </a:lnTo>
                  <a:lnTo>
                    <a:pt x="7209" y="1488"/>
                  </a:lnTo>
                  <a:lnTo>
                    <a:pt x="7275" y="1551"/>
                  </a:lnTo>
                  <a:lnTo>
                    <a:pt x="7353" y="1596"/>
                  </a:lnTo>
                  <a:lnTo>
                    <a:pt x="7436" y="1621"/>
                  </a:lnTo>
                  <a:lnTo>
                    <a:pt x="7480" y="1622"/>
                  </a:lnTo>
                  <a:lnTo>
                    <a:pt x="7678" y="1631"/>
                  </a:lnTo>
                  <a:lnTo>
                    <a:pt x="8234" y="1668"/>
                  </a:lnTo>
                  <a:lnTo>
                    <a:pt x="8707" y="1717"/>
                  </a:lnTo>
                  <a:lnTo>
                    <a:pt x="9018" y="1760"/>
                  </a:lnTo>
                  <a:lnTo>
                    <a:pt x="9309" y="1815"/>
                  </a:lnTo>
                  <a:lnTo>
                    <a:pt x="9502" y="1864"/>
                  </a:lnTo>
                  <a:lnTo>
                    <a:pt x="9617" y="1900"/>
                  </a:lnTo>
                  <a:lnTo>
                    <a:pt x="9669" y="1920"/>
                  </a:lnTo>
                  <a:lnTo>
                    <a:pt x="9695" y="1932"/>
                  </a:lnTo>
                  <a:lnTo>
                    <a:pt x="9745" y="1960"/>
                  </a:lnTo>
                  <a:lnTo>
                    <a:pt x="9788" y="1995"/>
                  </a:lnTo>
                  <a:lnTo>
                    <a:pt x="9827" y="2034"/>
                  </a:lnTo>
                  <a:lnTo>
                    <a:pt x="9860" y="2078"/>
                  </a:lnTo>
                  <a:lnTo>
                    <a:pt x="9886" y="2126"/>
                  </a:lnTo>
                  <a:lnTo>
                    <a:pt x="9905" y="2176"/>
                  </a:lnTo>
                  <a:lnTo>
                    <a:pt x="9916" y="2230"/>
                  </a:lnTo>
                  <a:lnTo>
                    <a:pt x="9918" y="2256"/>
                  </a:lnTo>
                  <a:lnTo>
                    <a:pt x="9921" y="2310"/>
                  </a:lnTo>
                  <a:lnTo>
                    <a:pt x="9913" y="2431"/>
                  </a:lnTo>
                  <a:lnTo>
                    <a:pt x="9883" y="2636"/>
                  </a:lnTo>
                  <a:lnTo>
                    <a:pt x="9775" y="3088"/>
                  </a:lnTo>
                  <a:lnTo>
                    <a:pt x="9697" y="337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27438" y="3678238"/>
              <a:ext cx="1325563" cy="520700"/>
            </a:xfrm>
            <a:custGeom>
              <a:avLst/>
              <a:gdLst>
                <a:gd name="T0" fmla="*/ 2506 w 2506"/>
                <a:gd name="T1" fmla="*/ 978 h 983"/>
                <a:gd name="T2" fmla="*/ 2411 w 2506"/>
                <a:gd name="T3" fmla="*/ 978 h 983"/>
                <a:gd name="T4" fmla="*/ 2353 w 2506"/>
                <a:gd name="T5" fmla="*/ 980 h 983"/>
                <a:gd name="T6" fmla="*/ 1970 w 2506"/>
                <a:gd name="T7" fmla="*/ 983 h 983"/>
                <a:gd name="T8" fmla="*/ 1619 w 2506"/>
                <a:gd name="T9" fmla="*/ 975 h 983"/>
                <a:gd name="T10" fmla="*/ 1220 w 2506"/>
                <a:gd name="T11" fmla="*/ 955 h 983"/>
                <a:gd name="T12" fmla="*/ 814 w 2506"/>
                <a:gd name="T13" fmla="*/ 918 h 983"/>
                <a:gd name="T14" fmla="*/ 526 w 2506"/>
                <a:gd name="T15" fmla="*/ 873 h 983"/>
                <a:gd name="T16" fmla="*/ 350 w 2506"/>
                <a:gd name="T17" fmla="*/ 836 h 983"/>
                <a:gd name="T18" fmla="*/ 192 w 2506"/>
                <a:gd name="T19" fmla="*/ 792 h 983"/>
                <a:gd name="T20" fmla="*/ 58 w 2506"/>
                <a:gd name="T21" fmla="*/ 739 h 983"/>
                <a:gd name="T22" fmla="*/ 0 w 2506"/>
                <a:gd name="T23" fmla="*/ 709 h 983"/>
                <a:gd name="T24" fmla="*/ 48 w 2506"/>
                <a:gd name="T25" fmla="*/ 643 h 983"/>
                <a:gd name="T26" fmla="*/ 151 w 2506"/>
                <a:gd name="T27" fmla="*/ 512 h 983"/>
                <a:gd name="T28" fmla="*/ 238 w 2506"/>
                <a:gd name="T29" fmla="*/ 418 h 983"/>
                <a:gd name="T30" fmla="*/ 336 w 2506"/>
                <a:gd name="T31" fmla="*/ 322 h 983"/>
                <a:gd name="T32" fmla="*/ 446 w 2506"/>
                <a:gd name="T33" fmla="*/ 231 h 983"/>
                <a:gd name="T34" fmla="*/ 570 w 2506"/>
                <a:gd name="T35" fmla="*/ 147 h 983"/>
                <a:gd name="T36" fmla="*/ 704 w 2506"/>
                <a:gd name="T37" fmla="*/ 78 h 983"/>
                <a:gd name="T38" fmla="*/ 847 w 2506"/>
                <a:gd name="T39" fmla="*/ 28 h 983"/>
                <a:gd name="T40" fmla="*/ 961 w 2506"/>
                <a:gd name="T41" fmla="*/ 6 h 983"/>
                <a:gd name="T42" fmla="*/ 1040 w 2506"/>
                <a:gd name="T43" fmla="*/ 0 h 983"/>
                <a:gd name="T44" fmla="*/ 1120 w 2506"/>
                <a:gd name="T45" fmla="*/ 0 h 983"/>
                <a:gd name="T46" fmla="*/ 1203 w 2506"/>
                <a:gd name="T47" fmla="*/ 10 h 983"/>
                <a:gd name="T48" fmla="*/ 1287 w 2506"/>
                <a:gd name="T49" fmla="*/ 28 h 983"/>
                <a:gd name="T50" fmla="*/ 1372 w 2506"/>
                <a:gd name="T51" fmla="*/ 55 h 983"/>
                <a:gd name="T52" fmla="*/ 1460 w 2506"/>
                <a:gd name="T53" fmla="*/ 91 h 983"/>
                <a:gd name="T54" fmla="*/ 1550 w 2506"/>
                <a:gd name="T55" fmla="*/ 139 h 983"/>
                <a:gd name="T56" fmla="*/ 1640 w 2506"/>
                <a:gd name="T57" fmla="*/ 198 h 983"/>
                <a:gd name="T58" fmla="*/ 1732 w 2506"/>
                <a:gd name="T59" fmla="*/ 268 h 983"/>
                <a:gd name="T60" fmla="*/ 1826 w 2506"/>
                <a:gd name="T61" fmla="*/ 350 h 983"/>
                <a:gd name="T62" fmla="*/ 1920 w 2506"/>
                <a:gd name="T63" fmla="*/ 447 h 983"/>
                <a:gd name="T64" fmla="*/ 2016 w 2506"/>
                <a:gd name="T65" fmla="*/ 556 h 983"/>
                <a:gd name="T66" fmla="*/ 2113 w 2506"/>
                <a:gd name="T67" fmla="*/ 680 h 983"/>
                <a:gd name="T68" fmla="*/ 2160 w 2506"/>
                <a:gd name="T69" fmla="*/ 748 h 983"/>
                <a:gd name="T70" fmla="*/ 2195 w 2506"/>
                <a:gd name="T71" fmla="*/ 790 h 983"/>
                <a:gd name="T72" fmla="*/ 2273 w 2506"/>
                <a:gd name="T73" fmla="*/ 862 h 983"/>
                <a:gd name="T74" fmla="*/ 2360 w 2506"/>
                <a:gd name="T75" fmla="*/ 919 h 983"/>
                <a:gd name="T76" fmla="*/ 2457 w 2506"/>
                <a:gd name="T77" fmla="*/ 962 h 983"/>
                <a:gd name="T78" fmla="*/ 2506 w 2506"/>
                <a:gd name="T79" fmla="*/ 978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983">
                  <a:moveTo>
                    <a:pt x="2506" y="978"/>
                  </a:moveTo>
                  <a:lnTo>
                    <a:pt x="2411" y="978"/>
                  </a:lnTo>
                  <a:lnTo>
                    <a:pt x="2353" y="980"/>
                  </a:lnTo>
                  <a:lnTo>
                    <a:pt x="1970" y="983"/>
                  </a:lnTo>
                  <a:lnTo>
                    <a:pt x="1619" y="975"/>
                  </a:lnTo>
                  <a:lnTo>
                    <a:pt x="1220" y="955"/>
                  </a:lnTo>
                  <a:lnTo>
                    <a:pt x="814" y="918"/>
                  </a:lnTo>
                  <a:lnTo>
                    <a:pt x="526" y="873"/>
                  </a:lnTo>
                  <a:lnTo>
                    <a:pt x="350" y="836"/>
                  </a:lnTo>
                  <a:lnTo>
                    <a:pt x="192" y="792"/>
                  </a:lnTo>
                  <a:lnTo>
                    <a:pt x="58" y="739"/>
                  </a:lnTo>
                  <a:lnTo>
                    <a:pt x="0" y="709"/>
                  </a:lnTo>
                  <a:lnTo>
                    <a:pt x="48" y="643"/>
                  </a:lnTo>
                  <a:lnTo>
                    <a:pt x="151" y="512"/>
                  </a:lnTo>
                  <a:lnTo>
                    <a:pt x="238" y="418"/>
                  </a:lnTo>
                  <a:lnTo>
                    <a:pt x="336" y="322"/>
                  </a:lnTo>
                  <a:lnTo>
                    <a:pt x="446" y="231"/>
                  </a:lnTo>
                  <a:lnTo>
                    <a:pt x="570" y="147"/>
                  </a:lnTo>
                  <a:lnTo>
                    <a:pt x="704" y="78"/>
                  </a:lnTo>
                  <a:lnTo>
                    <a:pt x="847" y="28"/>
                  </a:lnTo>
                  <a:lnTo>
                    <a:pt x="961" y="6"/>
                  </a:lnTo>
                  <a:lnTo>
                    <a:pt x="1040" y="0"/>
                  </a:lnTo>
                  <a:lnTo>
                    <a:pt x="1120" y="0"/>
                  </a:lnTo>
                  <a:lnTo>
                    <a:pt x="1203" y="10"/>
                  </a:lnTo>
                  <a:lnTo>
                    <a:pt x="1287" y="28"/>
                  </a:lnTo>
                  <a:lnTo>
                    <a:pt x="1372" y="55"/>
                  </a:lnTo>
                  <a:lnTo>
                    <a:pt x="1460" y="91"/>
                  </a:lnTo>
                  <a:lnTo>
                    <a:pt x="1550" y="139"/>
                  </a:lnTo>
                  <a:lnTo>
                    <a:pt x="1640" y="198"/>
                  </a:lnTo>
                  <a:lnTo>
                    <a:pt x="1732" y="268"/>
                  </a:lnTo>
                  <a:lnTo>
                    <a:pt x="1826" y="350"/>
                  </a:lnTo>
                  <a:lnTo>
                    <a:pt x="1920" y="447"/>
                  </a:lnTo>
                  <a:lnTo>
                    <a:pt x="2016" y="556"/>
                  </a:lnTo>
                  <a:lnTo>
                    <a:pt x="2113" y="680"/>
                  </a:lnTo>
                  <a:lnTo>
                    <a:pt x="2160" y="748"/>
                  </a:lnTo>
                  <a:lnTo>
                    <a:pt x="2195" y="790"/>
                  </a:lnTo>
                  <a:lnTo>
                    <a:pt x="2273" y="862"/>
                  </a:lnTo>
                  <a:lnTo>
                    <a:pt x="2360" y="919"/>
                  </a:lnTo>
                  <a:lnTo>
                    <a:pt x="2457" y="962"/>
                  </a:lnTo>
                  <a:lnTo>
                    <a:pt x="2506" y="978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356475" y="3665538"/>
              <a:ext cx="1208088" cy="500063"/>
            </a:xfrm>
            <a:custGeom>
              <a:avLst/>
              <a:gdLst>
                <a:gd name="T0" fmla="*/ 2284 w 2284"/>
                <a:gd name="T1" fmla="*/ 772 h 945"/>
                <a:gd name="T2" fmla="*/ 2251 w 2284"/>
                <a:gd name="T3" fmla="*/ 806 h 945"/>
                <a:gd name="T4" fmla="*/ 2173 w 2284"/>
                <a:gd name="T5" fmla="*/ 864 h 945"/>
                <a:gd name="T6" fmla="*/ 2085 w 2284"/>
                <a:gd name="T7" fmla="*/ 903 h 945"/>
                <a:gd name="T8" fmla="*/ 1989 w 2284"/>
                <a:gd name="T9" fmla="*/ 923 h 945"/>
                <a:gd name="T10" fmla="*/ 1938 w 2284"/>
                <a:gd name="T11" fmla="*/ 926 h 945"/>
                <a:gd name="T12" fmla="*/ 0 w 2284"/>
                <a:gd name="T13" fmla="*/ 945 h 945"/>
                <a:gd name="T14" fmla="*/ 42 w 2284"/>
                <a:gd name="T15" fmla="*/ 922 h 945"/>
                <a:gd name="T16" fmla="*/ 121 w 2284"/>
                <a:gd name="T17" fmla="*/ 864 h 945"/>
                <a:gd name="T18" fmla="*/ 191 w 2284"/>
                <a:gd name="T19" fmla="*/ 795 h 945"/>
                <a:gd name="T20" fmla="*/ 252 w 2284"/>
                <a:gd name="T21" fmla="*/ 713 h 945"/>
                <a:gd name="T22" fmla="*/ 278 w 2284"/>
                <a:gd name="T23" fmla="*/ 667 h 945"/>
                <a:gd name="T24" fmla="*/ 307 w 2284"/>
                <a:gd name="T25" fmla="*/ 613 h 945"/>
                <a:gd name="T26" fmla="*/ 377 w 2284"/>
                <a:gd name="T27" fmla="*/ 508 h 945"/>
                <a:gd name="T28" fmla="*/ 464 w 2284"/>
                <a:gd name="T29" fmla="*/ 405 h 945"/>
                <a:gd name="T30" fmla="*/ 563 w 2284"/>
                <a:gd name="T31" fmla="*/ 307 h 945"/>
                <a:gd name="T32" fmla="*/ 674 w 2284"/>
                <a:gd name="T33" fmla="*/ 217 h 945"/>
                <a:gd name="T34" fmla="*/ 795 w 2284"/>
                <a:gd name="T35" fmla="*/ 140 h 945"/>
                <a:gd name="T36" fmla="*/ 926 w 2284"/>
                <a:gd name="T37" fmla="*/ 75 h 945"/>
                <a:gd name="T38" fmla="*/ 1063 w 2284"/>
                <a:gd name="T39" fmla="*/ 29 h 945"/>
                <a:gd name="T40" fmla="*/ 1205 w 2284"/>
                <a:gd name="T41" fmla="*/ 3 h 945"/>
                <a:gd name="T42" fmla="*/ 1352 w 2284"/>
                <a:gd name="T43" fmla="*/ 0 h 945"/>
                <a:gd name="T44" fmla="*/ 1463 w 2284"/>
                <a:gd name="T45" fmla="*/ 16 h 945"/>
                <a:gd name="T46" fmla="*/ 1538 w 2284"/>
                <a:gd name="T47" fmla="*/ 36 h 945"/>
                <a:gd name="T48" fmla="*/ 1613 w 2284"/>
                <a:gd name="T49" fmla="*/ 62 h 945"/>
                <a:gd name="T50" fmla="*/ 1686 w 2284"/>
                <a:gd name="T51" fmla="*/ 96 h 945"/>
                <a:gd name="T52" fmla="*/ 1761 w 2284"/>
                <a:gd name="T53" fmla="*/ 141 h 945"/>
                <a:gd name="T54" fmla="*/ 1835 w 2284"/>
                <a:gd name="T55" fmla="*/ 193 h 945"/>
                <a:gd name="T56" fmla="*/ 1907 w 2284"/>
                <a:gd name="T57" fmla="*/ 253 h 945"/>
                <a:gd name="T58" fmla="*/ 1979 w 2284"/>
                <a:gd name="T59" fmla="*/ 324 h 945"/>
                <a:gd name="T60" fmla="*/ 2049 w 2284"/>
                <a:gd name="T61" fmla="*/ 405 h 945"/>
                <a:gd name="T62" fmla="*/ 2118 w 2284"/>
                <a:gd name="T63" fmla="*/ 497 h 945"/>
                <a:gd name="T64" fmla="*/ 2186 w 2284"/>
                <a:gd name="T65" fmla="*/ 598 h 945"/>
                <a:gd name="T66" fmla="*/ 2252 w 2284"/>
                <a:gd name="T67" fmla="*/ 711 h 945"/>
                <a:gd name="T68" fmla="*/ 2284 w 2284"/>
                <a:gd name="T69" fmla="*/ 772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4" h="945">
                  <a:moveTo>
                    <a:pt x="2284" y="772"/>
                  </a:moveTo>
                  <a:lnTo>
                    <a:pt x="2251" y="806"/>
                  </a:lnTo>
                  <a:lnTo>
                    <a:pt x="2173" y="864"/>
                  </a:lnTo>
                  <a:lnTo>
                    <a:pt x="2085" y="903"/>
                  </a:lnTo>
                  <a:lnTo>
                    <a:pt x="1989" y="923"/>
                  </a:lnTo>
                  <a:lnTo>
                    <a:pt x="1938" y="926"/>
                  </a:lnTo>
                  <a:lnTo>
                    <a:pt x="0" y="945"/>
                  </a:lnTo>
                  <a:lnTo>
                    <a:pt x="42" y="922"/>
                  </a:lnTo>
                  <a:lnTo>
                    <a:pt x="121" y="864"/>
                  </a:lnTo>
                  <a:lnTo>
                    <a:pt x="191" y="795"/>
                  </a:lnTo>
                  <a:lnTo>
                    <a:pt x="252" y="713"/>
                  </a:lnTo>
                  <a:lnTo>
                    <a:pt x="278" y="667"/>
                  </a:lnTo>
                  <a:lnTo>
                    <a:pt x="307" y="613"/>
                  </a:lnTo>
                  <a:lnTo>
                    <a:pt x="377" y="508"/>
                  </a:lnTo>
                  <a:lnTo>
                    <a:pt x="464" y="405"/>
                  </a:lnTo>
                  <a:lnTo>
                    <a:pt x="563" y="307"/>
                  </a:lnTo>
                  <a:lnTo>
                    <a:pt x="674" y="217"/>
                  </a:lnTo>
                  <a:lnTo>
                    <a:pt x="795" y="140"/>
                  </a:lnTo>
                  <a:lnTo>
                    <a:pt x="926" y="75"/>
                  </a:lnTo>
                  <a:lnTo>
                    <a:pt x="1063" y="29"/>
                  </a:lnTo>
                  <a:lnTo>
                    <a:pt x="1205" y="3"/>
                  </a:lnTo>
                  <a:lnTo>
                    <a:pt x="1352" y="0"/>
                  </a:lnTo>
                  <a:lnTo>
                    <a:pt x="1463" y="16"/>
                  </a:lnTo>
                  <a:lnTo>
                    <a:pt x="1538" y="36"/>
                  </a:lnTo>
                  <a:lnTo>
                    <a:pt x="1613" y="62"/>
                  </a:lnTo>
                  <a:lnTo>
                    <a:pt x="1686" y="96"/>
                  </a:lnTo>
                  <a:lnTo>
                    <a:pt x="1761" y="141"/>
                  </a:lnTo>
                  <a:lnTo>
                    <a:pt x="1835" y="193"/>
                  </a:lnTo>
                  <a:lnTo>
                    <a:pt x="1907" y="253"/>
                  </a:lnTo>
                  <a:lnTo>
                    <a:pt x="1979" y="324"/>
                  </a:lnTo>
                  <a:lnTo>
                    <a:pt x="2049" y="405"/>
                  </a:lnTo>
                  <a:lnTo>
                    <a:pt x="2118" y="497"/>
                  </a:lnTo>
                  <a:lnTo>
                    <a:pt x="2186" y="598"/>
                  </a:lnTo>
                  <a:lnTo>
                    <a:pt x="2252" y="711"/>
                  </a:lnTo>
                  <a:lnTo>
                    <a:pt x="2284" y="772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318000" y="2184400"/>
              <a:ext cx="2590800" cy="173038"/>
            </a:xfrm>
            <a:custGeom>
              <a:avLst/>
              <a:gdLst>
                <a:gd name="T0" fmla="*/ 4897 w 4897"/>
                <a:gd name="T1" fmla="*/ 327 h 327"/>
                <a:gd name="T2" fmla="*/ 4884 w 4897"/>
                <a:gd name="T3" fmla="*/ 310 h 327"/>
                <a:gd name="T4" fmla="*/ 4839 w 4897"/>
                <a:gd name="T5" fmla="*/ 277 h 327"/>
                <a:gd name="T6" fmla="*/ 4774 w 4897"/>
                <a:gd name="T7" fmla="*/ 244 h 327"/>
                <a:gd name="T8" fmla="*/ 4691 w 4897"/>
                <a:gd name="T9" fmla="*/ 213 h 327"/>
                <a:gd name="T10" fmla="*/ 4534 w 4897"/>
                <a:gd name="T11" fmla="*/ 170 h 327"/>
                <a:gd name="T12" fmla="*/ 4264 w 4897"/>
                <a:gd name="T13" fmla="*/ 118 h 327"/>
                <a:gd name="T14" fmla="*/ 3936 w 4897"/>
                <a:gd name="T15" fmla="*/ 74 h 327"/>
                <a:gd name="T16" fmla="*/ 3559 w 4897"/>
                <a:gd name="T17" fmla="*/ 39 h 327"/>
                <a:gd name="T18" fmla="*/ 3140 w 4897"/>
                <a:gd name="T19" fmla="*/ 15 h 327"/>
                <a:gd name="T20" fmla="*/ 2686 w 4897"/>
                <a:gd name="T21" fmla="*/ 2 h 327"/>
                <a:gd name="T22" fmla="*/ 2448 w 4897"/>
                <a:gd name="T23" fmla="*/ 0 h 327"/>
                <a:gd name="T24" fmla="*/ 2211 w 4897"/>
                <a:gd name="T25" fmla="*/ 2 h 327"/>
                <a:gd name="T26" fmla="*/ 1757 w 4897"/>
                <a:gd name="T27" fmla="*/ 15 h 327"/>
                <a:gd name="T28" fmla="*/ 1338 w 4897"/>
                <a:gd name="T29" fmla="*/ 39 h 327"/>
                <a:gd name="T30" fmla="*/ 961 w 4897"/>
                <a:gd name="T31" fmla="*/ 74 h 327"/>
                <a:gd name="T32" fmla="*/ 632 w 4897"/>
                <a:gd name="T33" fmla="*/ 118 h 327"/>
                <a:gd name="T34" fmla="*/ 363 w 4897"/>
                <a:gd name="T35" fmla="*/ 170 h 327"/>
                <a:gd name="T36" fmla="*/ 206 w 4897"/>
                <a:gd name="T37" fmla="*/ 213 h 327"/>
                <a:gd name="T38" fmla="*/ 123 w 4897"/>
                <a:gd name="T39" fmla="*/ 244 h 327"/>
                <a:gd name="T40" fmla="*/ 58 w 4897"/>
                <a:gd name="T41" fmla="*/ 277 h 327"/>
                <a:gd name="T42" fmla="*/ 13 w 4897"/>
                <a:gd name="T43" fmla="*/ 310 h 327"/>
                <a:gd name="T44" fmla="*/ 0 w 4897"/>
                <a:gd name="T45" fmla="*/ 327 h 327"/>
                <a:gd name="T46" fmla="*/ 4897 w 4897"/>
                <a:gd name="T47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7" h="327">
                  <a:moveTo>
                    <a:pt x="4897" y="327"/>
                  </a:moveTo>
                  <a:lnTo>
                    <a:pt x="4884" y="310"/>
                  </a:lnTo>
                  <a:lnTo>
                    <a:pt x="4839" y="277"/>
                  </a:lnTo>
                  <a:lnTo>
                    <a:pt x="4774" y="244"/>
                  </a:lnTo>
                  <a:lnTo>
                    <a:pt x="4691" y="213"/>
                  </a:lnTo>
                  <a:lnTo>
                    <a:pt x="4534" y="170"/>
                  </a:lnTo>
                  <a:lnTo>
                    <a:pt x="4264" y="118"/>
                  </a:lnTo>
                  <a:lnTo>
                    <a:pt x="3936" y="74"/>
                  </a:lnTo>
                  <a:lnTo>
                    <a:pt x="3559" y="39"/>
                  </a:lnTo>
                  <a:lnTo>
                    <a:pt x="3140" y="15"/>
                  </a:lnTo>
                  <a:lnTo>
                    <a:pt x="2686" y="2"/>
                  </a:lnTo>
                  <a:lnTo>
                    <a:pt x="2448" y="0"/>
                  </a:lnTo>
                  <a:lnTo>
                    <a:pt x="2211" y="2"/>
                  </a:lnTo>
                  <a:lnTo>
                    <a:pt x="1757" y="15"/>
                  </a:lnTo>
                  <a:lnTo>
                    <a:pt x="1338" y="39"/>
                  </a:lnTo>
                  <a:lnTo>
                    <a:pt x="961" y="74"/>
                  </a:lnTo>
                  <a:lnTo>
                    <a:pt x="632" y="118"/>
                  </a:lnTo>
                  <a:lnTo>
                    <a:pt x="363" y="170"/>
                  </a:lnTo>
                  <a:lnTo>
                    <a:pt x="206" y="213"/>
                  </a:lnTo>
                  <a:lnTo>
                    <a:pt x="123" y="244"/>
                  </a:lnTo>
                  <a:lnTo>
                    <a:pt x="58" y="277"/>
                  </a:lnTo>
                  <a:lnTo>
                    <a:pt x="13" y="310"/>
                  </a:lnTo>
                  <a:lnTo>
                    <a:pt x="0" y="327"/>
                  </a:lnTo>
                  <a:lnTo>
                    <a:pt x="4897" y="327"/>
                  </a:lnTo>
                  <a:close/>
                </a:path>
              </a:pathLst>
            </a:custGeom>
            <a:solidFill>
              <a:srgbClr val="F7A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456238" y="2463800"/>
              <a:ext cx="1633538" cy="574675"/>
            </a:xfrm>
            <a:custGeom>
              <a:avLst/>
              <a:gdLst>
                <a:gd name="T0" fmla="*/ 164 w 3088"/>
                <a:gd name="T1" fmla="*/ 1084 h 1084"/>
                <a:gd name="T2" fmla="*/ 2929 w 3088"/>
                <a:gd name="T3" fmla="*/ 1084 h 1084"/>
                <a:gd name="T4" fmla="*/ 2953 w 3088"/>
                <a:gd name="T5" fmla="*/ 1083 h 1084"/>
                <a:gd name="T6" fmla="*/ 2994 w 3088"/>
                <a:gd name="T7" fmla="*/ 1071 h 1084"/>
                <a:gd name="T8" fmla="*/ 3029 w 3088"/>
                <a:gd name="T9" fmla="*/ 1048 h 1084"/>
                <a:gd name="T10" fmla="*/ 3058 w 3088"/>
                <a:gd name="T11" fmla="*/ 1017 h 1084"/>
                <a:gd name="T12" fmla="*/ 3078 w 3088"/>
                <a:gd name="T13" fmla="*/ 981 h 1084"/>
                <a:gd name="T14" fmla="*/ 3088 w 3088"/>
                <a:gd name="T15" fmla="*/ 939 h 1084"/>
                <a:gd name="T16" fmla="*/ 3086 w 3088"/>
                <a:gd name="T17" fmla="*/ 897 h 1084"/>
                <a:gd name="T18" fmla="*/ 3075 w 3088"/>
                <a:gd name="T19" fmla="*/ 855 h 1084"/>
                <a:gd name="T20" fmla="*/ 3063 w 3088"/>
                <a:gd name="T21" fmla="*/ 835 h 1084"/>
                <a:gd name="T22" fmla="*/ 2593 w 3088"/>
                <a:gd name="T23" fmla="*/ 76 h 1084"/>
                <a:gd name="T24" fmla="*/ 2581 w 3088"/>
                <a:gd name="T25" fmla="*/ 59 h 1084"/>
                <a:gd name="T26" fmla="*/ 2554 w 3088"/>
                <a:gd name="T27" fmla="*/ 30 h 1084"/>
                <a:gd name="T28" fmla="*/ 2519 w 3088"/>
                <a:gd name="T29" fmla="*/ 10 h 1084"/>
                <a:gd name="T30" fmla="*/ 2480 w 3088"/>
                <a:gd name="T31" fmla="*/ 0 h 1084"/>
                <a:gd name="T32" fmla="*/ 2459 w 3088"/>
                <a:gd name="T33" fmla="*/ 0 h 1084"/>
                <a:gd name="T34" fmla="*/ 164 w 3088"/>
                <a:gd name="T35" fmla="*/ 0 h 1084"/>
                <a:gd name="T36" fmla="*/ 131 w 3088"/>
                <a:gd name="T37" fmla="*/ 1 h 1084"/>
                <a:gd name="T38" fmla="*/ 74 w 3088"/>
                <a:gd name="T39" fmla="*/ 27 h 1084"/>
                <a:gd name="T40" fmla="*/ 29 w 3088"/>
                <a:gd name="T41" fmla="*/ 72 h 1084"/>
                <a:gd name="T42" fmla="*/ 3 w 3088"/>
                <a:gd name="T43" fmla="*/ 131 h 1084"/>
                <a:gd name="T44" fmla="*/ 0 w 3088"/>
                <a:gd name="T45" fmla="*/ 163 h 1084"/>
                <a:gd name="T46" fmla="*/ 0 w 3088"/>
                <a:gd name="T47" fmla="*/ 921 h 1084"/>
                <a:gd name="T48" fmla="*/ 2 w 3088"/>
                <a:gd name="T49" fmla="*/ 939 h 1084"/>
                <a:gd name="T50" fmla="*/ 8 w 3088"/>
                <a:gd name="T51" fmla="*/ 972 h 1084"/>
                <a:gd name="T52" fmla="*/ 29 w 3088"/>
                <a:gd name="T53" fmla="*/ 1015 h 1084"/>
                <a:gd name="T54" fmla="*/ 74 w 3088"/>
                <a:gd name="T55" fmla="*/ 1058 h 1084"/>
                <a:gd name="T56" fmla="*/ 131 w 3088"/>
                <a:gd name="T57" fmla="*/ 1083 h 1084"/>
                <a:gd name="T58" fmla="*/ 164 w 3088"/>
                <a:gd name="T59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8" h="1084">
                  <a:moveTo>
                    <a:pt x="164" y="1084"/>
                  </a:moveTo>
                  <a:lnTo>
                    <a:pt x="2929" y="1084"/>
                  </a:lnTo>
                  <a:lnTo>
                    <a:pt x="2953" y="1083"/>
                  </a:lnTo>
                  <a:lnTo>
                    <a:pt x="2994" y="1071"/>
                  </a:lnTo>
                  <a:lnTo>
                    <a:pt x="3029" y="1048"/>
                  </a:lnTo>
                  <a:lnTo>
                    <a:pt x="3058" y="1017"/>
                  </a:lnTo>
                  <a:lnTo>
                    <a:pt x="3078" y="981"/>
                  </a:lnTo>
                  <a:lnTo>
                    <a:pt x="3088" y="939"/>
                  </a:lnTo>
                  <a:lnTo>
                    <a:pt x="3086" y="897"/>
                  </a:lnTo>
                  <a:lnTo>
                    <a:pt x="3075" y="855"/>
                  </a:lnTo>
                  <a:lnTo>
                    <a:pt x="3063" y="835"/>
                  </a:lnTo>
                  <a:lnTo>
                    <a:pt x="2593" y="76"/>
                  </a:lnTo>
                  <a:lnTo>
                    <a:pt x="2581" y="59"/>
                  </a:lnTo>
                  <a:lnTo>
                    <a:pt x="2554" y="30"/>
                  </a:lnTo>
                  <a:lnTo>
                    <a:pt x="2519" y="10"/>
                  </a:lnTo>
                  <a:lnTo>
                    <a:pt x="2480" y="0"/>
                  </a:lnTo>
                  <a:lnTo>
                    <a:pt x="2459" y="0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2" y="939"/>
                  </a:lnTo>
                  <a:lnTo>
                    <a:pt x="8" y="972"/>
                  </a:lnTo>
                  <a:lnTo>
                    <a:pt x="29" y="1015"/>
                  </a:lnTo>
                  <a:lnTo>
                    <a:pt x="74" y="1058"/>
                  </a:lnTo>
                  <a:lnTo>
                    <a:pt x="131" y="1083"/>
                  </a:lnTo>
                  <a:lnTo>
                    <a:pt x="164" y="1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456238" y="2463800"/>
              <a:ext cx="1031875" cy="574675"/>
            </a:xfrm>
            <a:custGeom>
              <a:avLst/>
              <a:gdLst>
                <a:gd name="T0" fmla="*/ 864 w 1950"/>
                <a:gd name="T1" fmla="*/ 0 h 1084"/>
                <a:gd name="T2" fmla="*/ 164 w 1950"/>
                <a:gd name="T3" fmla="*/ 0 h 1084"/>
                <a:gd name="T4" fmla="*/ 131 w 1950"/>
                <a:gd name="T5" fmla="*/ 1 h 1084"/>
                <a:gd name="T6" fmla="*/ 74 w 1950"/>
                <a:gd name="T7" fmla="*/ 27 h 1084"/>
                <a:gd name="T8" fmla="*/ 29 w 1950"/>
                <a:gd name="T9" fmla="*/ 72 h 1084"/>
                <a:gd name="T10" fmla="*/ 3 w 1950"/>
                <a:gd name="T11" fmla="*/ 131 h 1084"/>
                <a:gd name="T12" fmla="*/ 0 w 1950"/>
                <a:gd name="T13" fmla="*/ 163 h 1084"/>
                <a:gd name="T14" fmla="*/ 0 w 1950"/>
                <a:gd name="T15" fmla="*/ 921 h 1084"/>
                <a:gd name="T16" fmla="*/ 3 w 1950"/>
                <a:gd name="T17" fmla="*/ 953 h 1084"/>
                <a:gd name="T18" fmla="*/ 29 w 1950"/>
                <a:gd name="T19" fmla="*/ 1011 h 1084"/>
                <a:gd name="T20" fmla="*/ 74 w 1950"/>
                <a:gd name="T21" fmla="*/ 1057 h 1084"/>
                <a:gd name="T22" fmla="*/ 131 w 1950"/>
                <a:gd name="T23" fmla="*/ 1081 h 1084"/>
                <a:gd name="T24" fmla="*/ 164 w 1950"/>
                <a:gd name="T25" fmla="*/ 1084 h 1084"/>
                <a:gd name="T26" fmla="*/ 1950 w 1950"/>
                <a:gd name="T27" fmla="*/ 1084 h 1084"/>
                <a:gd name="T28" fmla="*/ 864 w 1950"/>
                <a:gd name="T29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0" h="1084">
                  <a:moveTo>
                    <a:pt x="864" y="0"/>
                  </a:move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3" y="953"/>
                  </a:lnTo>
                  <a:lnTo>
                    <a:pt x="29" y="1011"/>
                  </a:lnTo>
                  <a:lnTo>
                    <a:pt x="74" y="1057"/>
                  </a:lnTo>
                  <a:lnTo>
                    <a:pt x="131" y="1081"/>
                  </a:lnTo>
                  <a:lnTo>
                    <a:pt x="164" y="1084"/>
                  </a:lnTo>
                  <a:lnTo>
                    <a:pt x="1950" y="108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059238" y="2463800"/>
              <a:ext cx="1325563" cy="568325"/>
            </a:xfrm>
            <a:custGeom>
              <a:avLst/>
              <a:gdLst>
                <a:gd name="T0" fmla="*/ 2342 w 2504"/>
                <a:gd name="T1" fmla="*/ 0 h 1074"/>
                <a:gd name="T2" fmla="*/ 758 w 2504"/>
                <a:gd name="T3" fmla="*/ 0 h 1074"/>
                <a:gd name="T4" fmla="*/ 739 w 2504"/>
                <a:gd name="T5" fmla="*/ 0 h 1074"/>
                <a:gd name="T6" fmla="*/ 704 w 2504"/>
                <a:gd name="T7" fmla="*/ 7 h 1074"/>
                <a:gd name="T8" fmla="*/ 671 w 2504"/>
                <a:gd name="T9" fmla="*/ 21 h 1074"/>
                <a:gd name="T10" fmla="*/ 644 w 2504"/>
                <a:gd name="T11" fmla="*/ 43 h 1074"/>
                <a:gd name="T12" fmla="*/ 632 w 2504"/>
                <a:gd name="T13" fmla="*/ 57 h 1074"/>
                <a:gd name="T14" fmla="*/ 37 w 2504"/>
                <a:gd name="T15" fmla="*/ 815 h 1074"/>
                <a:gd name="T16" fmla="*/ 22 w 2504"/>
                <a:gd name="T17" fmla="*/ 835 h 1074"/>
                <a:gd name="T18" fmla="*/ 4 w 2504"/>
                <a:gd name="T19" fmla="*/ 878 h 1074"/>
                <a:gd name="T20" fmla="*/ 0 w 2504"/>
                <a:gd name="T21" fmla="*/ 923 h 1074"/>
                <a:gd name="T22" fmla="*/ 9 w 2504"/>
                <a:gd name="T23" fmla="*/ 965 h 1074"/>
                <a:gd name="T24" fmla="*/ 27 w 2504"/>
                <a:gd name="T25" fmla="*/ 1004 h 1074"/>
                <a:gd name="T26" fmla="*/ 56 w 2504"/>
                <a:gd name="T27" fmla="*/ 1037 h 1074"/>
                <a:gd name="T28" fmla="*/ 92 w 2504"/>
                <a:gd name="T29" fmla="*/ 1060 h 1074"/>
                <a:gd name="T30" fmla="*/ 137 w 2504"/>
                <a:gd name="T31" fmla="*/ 1074 h 1074"/>
                <a:gd name="T32" fmla="*/ 161 w 2504"/>
                <a:gd name="T33" fmla="*/ 1074 h 1074"/>
                <a:gd name="T34" fmla="*/ 2342 w 2504"/>
                <a:gd name="T35" fmla="*/ 1074 h 1074"/>
                <a:gd name="T36" fmla="*/ 2373 w 2504"/>
                <a:gd name="T37" fmla="*/ 1073 h 1074"/>
                <a:gd name="T38" fmla="*/ 2431 w 2504"/>
                <a:gd name="T39" fmla="*/ 1047 h 1074"/>
                <a:gd name="T40" fmla="*/ 2477 w 2504"/>
                <a:gd name="T41" fmla="*/ 1002 h 1074"/>
                <a:gd name="T42" fmla="*/ 2501 w 2504"/>
                <a:gd name="T43" fmla="*/ 943 h 1074"/>
                <a:gd name="T44" fmla="*/ 2504 w 2504"/>
                <a:gd name="T45" fmla="*/ 911 h 1074"/>
                <a:gd name="T46" fmla="*/ 2504 w 2504"/>
                <a:gd name="T47" fmla="*/ 152 h 1074"/>
                <a:gd name="T48" fmla="*/ 2503 w 2504"/>
                <a:gd name="T49" fmla="*/ 121 h 1074"/>
                <a:gd name="T50" fmla="*/ 2478 w 2504"/>
                <a:gd name="T51" fmla="*/ 66 h 1074"/>
                <a:gd name="T52" fmla="*/ 2435 w 2504"/>
                <a:gd name="T53" fmla="*/ 24 h 1074"/>
                <a:gd name="T54" fmla="*/ 2376 w 2504"/>
                <a:gd name="T55" fmla="*/ 1 h 1074"/>
                <a:gd name="T56" fmla="*/ 2342 w 2504"/>
                <a:gd name="T5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4" h="1074">
                  <a:moveTo>
                    <a:pt x="2342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2342" y="1074"/>
                  </a:lnTo>
                  <a:lnTo>
                    <a:pt x="2373" y="1073"/>
                  </a:lnTo>
                  <a:lnTo>
                    <a:pt x="2431" y="1047"/>
                  </a:lnTo>
                  <a:lnTo>
                    <a:pt x="2477" y="1002"/>
                  </a:lnTo>
                  <a:lnTo>
                    <a:pt x="2501" y="943"/>
                  </a:lnTo>
                  <a:lnTo>
                    <a:pt x="2504" y="911"/>
                  </a:lnTo>
                  <a:lnTo>
                    <a:pt x="2504" y="152"/>
                  </a:lnTo>
                  <a:lnTo>
                    <a:pt x="2503" y="121"/>
                  </a:lnTo>
                  <a:lnTo>
                    <a:pt x="2478" y="66"/>
                  </a:lnTo>
                  <a:lnTo>
                    <a:pt x="2435" y="24"/>
                  </a:lnTo>
                  <a:lnTo>
                    <a:pt x="2376" y="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059238" y="2463800"/>
              <a:ext cx="833438" cy="568325"/>
            </a:xfrm>
            <a:custGeom>
              <a:avLst/>
              <a:gdLst>
                <a:gd name="T0" fmla="*/ 1035 w 1573"/>
                <a:gd name="T1" fmla="*/ 0 h 1074"/>
                <a:gd name="T2" fmla="*/ 758 w 1573"/>
                <a:gd name="T3" fmla="*/ 0 h 1074"/>
                <a:gd name="T4" fmla="*/ 739 w 1573"/>
                <a:gd name="T5" fmla="*/ 0 h 1074"/>
                <a:gd name="T6" fmla="*/ 704 w 1573"/>
                <a:gd name="T7" fmla="*/ 7 h 1074"/>
                <a:gd name="T8" fmla="*/ 671 w 1573"/>
                <a:gd name="T9" fmla="*/ 21 h 1074"/>
                <a:gd name="T10" fmla="*/ 644 w 1573"/>
                <a:gd name="T11" fmla="*/ 43 h 1074"/>
                <a:gd name="T12" fmla="*/ 632 w 1573"/>
                <a:gd name="T13" fmla="*/ 57 h 1074"/>
                <a:gd name="T14" fmla="*/ 37 w 1573"/>
                <a:gd name="T15" fmla="*/ 815 h 1074"/>
                <a:gd name="T16" fmla="*/ 22 w 1573"/>
                <a:gd name="T17" fmla="*/ 835 h 1074"/>
                <a:gd name="T18" fmla="*/ 4 w 1573"/>
                <a:gd name="T19" fmla="*/ 878 h 1074"/>
                <a:gd name="T20" fmla="*/ 0 w 1573"/>
                <a:gd name="T21" fmla="*/ 923 h 1074"/>
                <a:gd name="T22" fmla="*/ 9 w 1573"/>
                <a:gd name="T23" fmla="*/ 965 h 1074"/>
                <a:gd name="T24" fmla="*/ 27 w 1573"/>
                <a:gd name="T25" fmla="*/ 1004 h 1074"/>
                <a:gd name="T26" fmla="*/ 56 w 1573"/>
                <a:gd name="T27" fmla="*/ 1037 h 1074"/>
                <a:gd name="T28" fmla="*/ 92 w 1573"/>
                <a:gd name="T29" fmla="*/ 1060 h 1074"/>
                <a:gd name="T30" fmla="*/ 137 w 1573"/>
                <a:gd name="T31" fmla="*/ 1074 h 1074"/>
                <a:gd name="T32" fmla="*/ 161 w 1573"/>
                <a:gd name="T33" fmla="*/ 1074 h 1074"/>
                <a:gd name="T34" fmla="*/ 1573 w 1573"/>
                <a:gd name="T35" fmla="*/ 1074 h 1074"/>
                <a:gd name="T36" fmla="*/ 1035 w 1573"/>
                <a:gd name="T3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3" h="1074">
                  <a:moveTo>
                    <a:pt x="1035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1573" y="107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5850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5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5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88 w 1728"/>
                <a:gd name="T39" fmla="*/ 1643 h 1728"/>
                <a:gd name="T40" fmla="*/ 347 w 1728"/>
                <a:gd name="T41" fmla="*/ 1557 h 1728"/>
                <a:gd name="T42" fmla="*/ 223 w 1728"/>
                <a:gd name="T43" fmla="*/ 1446 h 1728"/>
                <a:gd name="T44" fmla="*/ 124 w 1728"/>
                <a:gd name="T45" fmla="*/ 1312 h 1728"/>
                <a:gd name="T46" fmla="*/ 52 w 1728"/>
                <a:gd name="T47" fmla="*/ 1161 h 1728"/>
                <a:gd name="T48" fmla="*/ 9 w 1728"/>
                <a:gd name="T49" fmla="*/ 995 h 1728"/>
                <a:gd name="T50" fmla="*/ 0 w 1728"/>
                <a:gd name="T51" fmla="*/ 864 h 1728"/>
                <a:gd name="T52" fmla="*/ 9 w 1728"/>
                <a:gd name="T53" fmla="*/ 733 h 1728"/>
                <a:gd name="T54" fmla="*/ 52 w 1728"/>
                <a:gd name="T55" fmla="*/ 567 h 1728"/>
                <a:gd name="T56" fmla="*/ 124 w 1728"/>
                <a:gd name="T57" fmla="*/ 416 h 1728"/>
                <a:gd name="T58" fmla="*/ 223 w 1728"/>
                <a:gd name="T59" fmla="*/ 282 h 1728"/>
                <a:gd name="T60" fmla="*/ 347 w 1728"/>
                <a:gd name="T61" fmla="*/ 171 h 1728"/>
                <a:gd name="T62" fmla="*/ 488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4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5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5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4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2" y="1718"/>
                  </a:lnTo>
                  <a:lnTo>
                    <a:pt x="648" y="1701"/>
                  </a:lnTo>
                  <a:lnTo>
                    <a:pt x="566" y="1676"/>
                  </a:lnTo>
                  <a:lnTo>
                    <a:pt x="488" y="1643"/>
                  </a:lnTo>
                  <a:lnTo>
                    <a:pt x="415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3" y="1446"/>
                  </a:lnTo>
                  <a:lnTo>
                    <a:pt x="171" y="1381"/>
                  </a:lnTo>
                  <a:lnTo>
                    <a:pt x="124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6" y="1080"/>
                  </a:lnTo>
                  <a:lnTo>
                    <a:pt x="9" y="995"/>
                  </a:lnTo>
                  <a:lnTo>
                    <a:pt x="0" y="909"/>
                  </a:lnTo>
                  <a:lnTo>
                    <a:pt x="0" y="864"/>
                  </a:lnTo>
                  <a:lnTo>
                    <a:pt x="0" y="819"/>
                  </a:lnTo>
                  <a:lnTo>
                    <a:pt x="9" y="733"/>
                  </a:lnTo>
                  <a:lnTo>
                    <a:pt x="26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4" y="416"/>
                  </a:lnTo>
                  <a:lnTo>
                    <a:pt x="171" y="347"/>
                  </a:lnTo>
                  <a:lnTo>
                    <a:pt x="223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5" y="125"/>
                  </a:lnTo>
                  <a:lnTo>
                    <a:pt x="488" y="85"/>
                  </a:lnTo>
                  <a:lnTo>
                    <a:pt x="566" y="52"/>
                  </a:lnTo>
                  <a:lnTo>
                    <a:pt x="648" y="27"/>
                  </a:lnTo>
                  <a:lnTo>
                    <a:pt x="732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762875" y="3932238"/>
              <a:ext cx="558800" cy="558800"/>
            </a:xfrm>
            <a:custGeom>
              <a:avLst/>
              <a:gdLst>
                <a:gd name="T0" fmla="*/ 528 w 1055"/>
                <a:gd name="T1" fmla="*/ 0 h 1058"/>
                <a:gd name="T2" fmla="*/ 581 w 1055"/>
                <a:gd name="T3" fmla="*/ 3 h 1058"/>
                <a:gd name="T4" fmla="*/ 685 w 1055"/>
                <a:gd name="T5" fmla="*/ 24 h 1058"/>
                <a:gd name="T6" fmla="*/ 780 w 1055"/>
                <a:gd name="T7" fmla="*/ 64 h 1058"/>
                <a:gd name="T8" fmla="*/ 864 w 1055"/>
                <a:gd name="T9" fmla="*/ 121 h 1058"/>
                <a:gd name="T10" fmla="*/ 936 w 1055"/>
                <a:gd name="T11" fmla="*/ 192 h 1058"/>
                <a:gd name="T12" fmla="*/ 993 w 1055"/>
                <a:gd name="T13" fmla="*/ 277 h 1058"/>
                <a:gd name="T14" fmla="*/ 1032 w 1055"/>
                <a:gd name="T15" fmla="*/ 372 h 1058"/>
                <a:gd name="T16" fmla="*/ 1054 w 1055"/>
                <a:gd name="T17" fmla="*/ 474 h 1058"/>
                <a:gd name="T18" fmla="*/ 1055 w 1055"/>
                <a:gd name="T19" fmla="*/ 529 h 1058"/>
                <a:gd name="T20" fmla="*/ 1054 w 1055"/>
                <a:gd name="T21" fmla="*/ 584 h 1058"/>
                <a:gd name="T22" fmla="*/ 1032 w 1055"/>
                <a:gd name="T23" fmla="*/ 686 h 1058"/>
                <a:gd name="T24" fmla="*/ 993 w 1055"/>
                <a:gd name="T25" fmla="*/ 781 h 1058"/>
                <a:gd name="T26" fmla="*/ 936 w 1055"/>
                <a:gd name="T27" fmla="*/ 866 h 1058"/>
                <a:gd name="T28" fmla="*/ 864 w 1055"/>
                <a:gd name="T29" fmla="*/ 937 h 1058"/>
                <a:gd name="T30" fmla="*/ 780 w 1055"/>
                <a:gd name="T31" fmla="*/ 994 h 1058"/>
                <a:gd name="T32" fmla="*/ 685 w 1055"/>
                <a:gd name="T33" fmla="*/ 1034 h 1058"/>
                <a:gd name="T34" fmla="*/ 581 w 1055"/>
                <a:gd name="T35" fmla="*/ 1055 h 1058"/>
                <a:gd name="T36" fmla="*/ 528 w 1055"/>
                <a:gd name="T37" fmla="*/ 1058 h 1058"/>
                <a:gd name="T38" fmla="*/ 473 w 1055"/>
                <a:gd name="T39" fmla="*/ 1055 h 1058"/>
                <a:gd name="T40" fmla="*/ 370 w 1055"/>
                <a:gd name="T41" fmla="*/ 1034 h 1058"/>
                <a:gd name="T42" fmla="*/ 276 w 1055"/>
                <a:gd name="T43" fmla="*/ 994 h 1058"/>
                <a:gd name="T44" fmla="*/ 191 w 1055"/>
                <a:gd name="T45" fmla="*/ 937 h 1058"/>
                <a:gd name="T46" fmla="*/ 119 w 1055"/>
                <a:gd name="T47" fmla="*/ 866 h 1058"/>
                <a:gd name="T48" fmla="*/ 63 w 1055"/>
                <a:gd name="T49" fmla="*/ 781 h 1058"/>
                <a:gd name="T50" fmla="*/ 23 w 1055"/>
                <a:gd name="T51" fmla="*/ 686 h 1058"/>
                <a:gd name="T52" fmla="*/ 1 w 1055"/>
                <a:gd name="T53" fmla="*/ 584 h 1058"/>
                <a:gd name="T54" fmla="*/ 0 w 1055"/>
                <a:gd name="T55" fmla="*/ 529 h 1058"/>
                <a:gd name="T56" fmla="*/ 1 w 1055"/>
                <a:gd name="T57" fmla="*/ 474 h 1058"/>
                <a:gd name="T58" fmla="*/ 23 w 1055"/>
                <a:gd name="T59" fmla="*/ 372 h 1058"/>
                <a:gd name="T60" fmla="*/ 63 w 1055"/>
                <a:gd name="T61" fmla="*/ 277 h 1058"/>
                <a:gd name="T62" fmla="*/ 119 w 1055"/>
                <a:gd name="T63" fmla="*/ 192 h 1058"/>
                <a:gd name="T64" fmla="*/ 191 w 1055"/>
                <a:gd name="T65" fmla="*/ 121 h 1058"/>
                <a:gd name="T66" fmla="*/ 276 w 1055"/>
                <a:gd name="T67" fmla="*/ 64 h 1058"/>
                <a:gd name="T68" fmla="*/ 370 w 1055"/>
                <a:gd name="T69" fmla="*/ 24 h 1058"/>
                <a:gd name="T70" fmla="*/ 473 w 1055"/>
                <a:gd name="T71" fmla="*/ 3 h 1058"/>
                <a:gd name="T72" fmla="*/ 528 w 1055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5" h="1058">
                  <a:moveTo>
                    <a:pt x="528" y="0"/>
                  </a:moveTo>
                  <a:lnTo>
                    <a:pt x="581" y="3"/>
                  </a:lnTo>
                  <a:lnTo>
                    <a:pt x="685" y="24"/>
                  </a:lnTo>
                  <a:lnTo>
                    <a:pt x="780" y="64"/>
                  </a:lnTo>
                  <a:lnTo>
                    <a:pt x="864" y="121"/>
                  </a:lnTo>
                  <a:lnTo>
                    <a:pt x="936" y="192"/>
                  </a:lnTo>
                  <a:lnTo>
                    <a:pt x="993" y="277"/>
                  </a:lnTo>
                  <a:lnTo>
                    <a:pt x="1032" y="372"/>
                  </a:lnTo>
                  <a:lnTo>
                    <a:pt x="1054" y="474"/>
                  </a:lnTo>
                  <a:lnTo>
                    <a:pt x="1055" y="529"/>
                  </a:lnTo>
                  <a:lnTo>
                    <a:pt x="1054" y="584"/>
                  </a:lnTo>
                  <a:lnTo>
                    <a:pt x="1032" y="686"/>
                  </a:lnTo>
                  <a:lnTo>
                    <a:pt x="993" y="781"/>
                  </a:lnTo>
                  <a:lnTo>
                    <a:pt x="936" y="866"/>
                  </a:lnTo>
                  <a:lnTo>
                    <a:pt x="864" y="937"/>
                  </a:lnTo>
                  <a:lnTo>
                    <a:pt x="780" y="994"/>
                  </a:lnTo>
                  <a:lnTo>
                    <a:pt x="685" y="1034"/>
                  </a:lnTo>
                  <a:lnTo>
                    <a:pt x="581" y="1055"/>
                  </a:lnTo>
                  <a:lnTo>
                    <a:pt x="528" y="1058"/>
                  </a:lnTo>
                  <a:lnTo>
                    <a:pt x="473" y="1055"/>
                  </a:lnTo>
                  <a:lnTo>
                    <a:pt x="370" y="1034"/>
                  </a:lnTo>
                  <a:lnTo>
                    <a:pt x="276" y="994"/>
                  </a:lnTo>
                  <a:lnTo>
                    <a:pt x="191" y="937"/>
                  </a:lnTo>
                  <a:lnTo>
                    <a:pt x="119" y="866"/>
                  </a:lnTo>
                  <a:lnTo>
                    <a:pt x="63" y="781"/>
                  </a:lnTo>
                  <a:lnTo>
                    <a:pt x="23" y="686"/>
                  </a:lnTo>
                  <a:lnTo>
                    <a:pt x="1" y="584"/>
                  </a:lnTo>
                  <a:lnTo>
                    <a:pt x="0" y="529"/>
                  </a:lnTo>
                  <a:lnTo>
                    <a:pt x="1" y="474"/>
                  </a:lnTo>
                  <a:lnTo>
                    <a:pt x="23" y="372"/>
                  </a:lnTo>
                  <a:lnTo>
                    <a:pt x="63" y="277"/>
                  </a:lnTo>
                  <a:lnTo>
                    <a:pt x="119" y="192"/>
                  </a:lnTo>
                  <a:lnTo>
                    <a:pt x="191" y="121"/>
                  </a:lnTo>
                  <a:lnTo>
                    <a:pt x="276" y="64"/>
                  </a:lnTo>
                  <a:lnTo>
                    <a:pt x="370" y="24"/>
                  </a:lnTo>
                  <a:lnTo>
                    <a:pt x="473" y="3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859713" y="4029075"/>
              <a:ext cx="365125" cy="365125"/>
            </a:xfrm>
            <a:custGeom>
              <a:avLst/>
              <a:gdLst>
                <a:gd name="T0" fmla="*/ 346 w 692"/>
                <a:gd name="T1" fmla="*/ 0 h 692"/>
                <a:gd name="T2" fmla="*/ 381 w 692"/>
                <a:gd name="T3" fmla="*/ 2 h 692"/>
                <a:gd name="T4" fmla="*/ 448 w 692"/>
                <a:gd name="T5" fmla="*/ 15 h 692"/>
                <a:gd name="T6" fmla="*/ 510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6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6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0 w 692"/>
                <a:gd name="T31" fmla="*/ 650 h 692"/>
                <a:gd name="T32" fmla="*/ 448 w 692"/>
                <a:gd name="T33" fmla="*/ 677 h 692"/>
                <a:gd name="T34" fmla="*/ 381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78 w 692"/>
                <a:gd name="T47" fmla="*/ 566 h 692"/>
                <a:gd name="T48" fmla="*/ 41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1 w 692"/>
                <a:gd name="T61" fmla="*/ 180 h 692"/>
                <a:gd name="T62" fmla="*/ 78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1" y="2"/>
                  </a:lnTo>
                  <a:lnTo>
                    <a:pt x="448" y="15"/>
                  </a:lnTo>
                  <a:lnTo>
                    <a:pt x="510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6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6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0" y="650"/>
                  </a:lnTo>
                  <a:lnTo>
                    <a:pt x="448" y="677"/>
                  </a:lnTo>
                  <a:lnTo>
                    <a:pt x="381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78" y="566"/>
                  </a:lnTo>
                  <a:lnTo>
                    <a:pt x="41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1" y="180"/>
                  </a:lnTo>
                  <a:lnTo>
                    <a:pt x="78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242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6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6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90 w 1728"/>
                <a:gd name="T39" fmla="*/ 1643 h 1728"/>
                <a:gd name="T40" fmla="*/ 347 w 1728"/>
                <a:gd name="T41" fmla="*/ 1557 h 1728"/>
                <a:gd name="T42" fmla="*/ 225 w 1728"/>
                <a:gd name="T43" fmla="*/ 1446 h 1728"/>
                <a:gd name="T44" fmla="*/ 125 w 1728"/>
                <a:gd name="T45" fmla="*/ 1312 h 1728"/>
                <a:gd name="T46" fmla="*/ 52 w 1728"/>
                <a:gd name="T47" fmla="*/ 1161 h 1728"/>
                <a:gd name="T48" fmla="*/ 10 w 1728"/>
                <a:gd name="T49" fmla="*/ 995 h 1728"/>
                <a:gd name="T50" fmla="*/ 0 w 1728"/>
                <a:gd name="T51" fmla="*/ 864 h 1728"/>
                <a:gd name="T52" fmla="*/ 10 w 1728"/>
                <a:gd name="T53" fmla="*/ 733 h 1728"/>
                <a:gd name="T54" fmla="*/ 52 w 1728"/>
                <a:gd name="T55" fmla="*/ 567 h 1728"/>
                <a:gd name="T56" fmla="*/ 125 w 1728"/>
                <a:gd name="T57" fmla="*/ 416 h 1728"/>
                <a:gd name="T58" fmla="*/ 225 w 1728"/>
                <a:gd name="T59" fmla="*/ 282 h 1728"/>
                <a:gd name="T60" fmla="*/ 347 w 1728"/>
                <a:gd name="T61" fmla="*/ 171 h 1728"/>
                <a:gd name="T62" fmla="*/ 490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6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6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6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6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3" y="1718"/>
                  </a:lnTo>
                  <a:lnTo>
                    <a:pt x="648" y="1701"/>
                  </a:lnTo>
                  <a:lnTo>
                    <a:pt x="567" y="1676"/>
                  </a:lnTo>
                  <a:lnTo>
                    <a:pt x="490" y="1643"/>
                  </a:lnTo>
                  <a:lnTo>
                    <a:pt x="416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5" y="1446"/>
                  </a:lnTo>
                  <a:lnTo>
                    <a:pt x="171" y="1381"/>
                  </a:lnTo>
                  <a:lnTo>
                    <a:pt x="125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7" y="1080"/>
                  </a:lnTo>
                  <a:lnTo>
                    <a:pt x="10" y="995"/>
                  </a:lnTo>
                  <a:lnTo>
                    <a:pt x="1" y="909"/>
                  </a:lnTo>
                  <a:lnTo>
                    <a:pt x="0" y="864"/>
                  </a:lnTo>
                  <a:lnTo>
                    <a:pt x="1" y="819"/>
                  </a:lnTo>
                  <a:lnTo>
                    <a:pt x="10" y="733"/>
                  </a:lnTo>
                  <a:lnTo>
                    <a:pt x="27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5" y="416"/>
                  </a:lnTo>
                  <a:lnTo>
                    <a:pt x="171" y="347"/>
                  </a:lnTo>
                  <a:lnTo>
                    <a:pt x="225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6" y="125"/>
                  </a:lnTo>
                  <a:lnTo>
                    <a:pt x="490" y="85"/>
                  </a:lnTo>
                  <a:lnTo>
                    <a:pt x="567" y="52"/>
                  </a:lnTo>
                  <a:lnTo>
                    <a:pt x="648" y="27"/>
                  </a:lnTo>
                  <a:lnTo>
                    <a:pt x="733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00488" y="3932238"/>
              <a:ext cx="560388" cy="558800"/>
            </a:xfrm>
            <a:custGeom>
              <a:avLst/>
              <a:gdLst>
                <a:gd name="T0" fmla="*/ 529 w 1058"/>
                <a:gd name="T1" fmla="*/ 0 h 1058"/>
                <a:gd name="T2" fmla="*/ 584 w 1058"/>
                <a:gd name="T3" fmla="*/ 3 h 1058"/>
                <a:gd name="T4" fmla="*/ 686 w 1058"/>
                <a:gd name="T5" fmla="*/ 24 h 1058"/>
                <a:gd name="T6" fmla="*/ 781 w 1058"/>
                <a:gd name="T7" fmla="*/ 64 h 1058"/>
                <a:gd name="T8" fmla="*/ 866 w 1058"/>
                <a:gd name="T9" fmla="*/ 121 h 1058"/>
                <a:gd name="T10" fmla="*/ 937 w 1058"/>
                <a:gd name="T11" fmla="*/ 192 h 1058"/>
                <a:gd name="T12" fmla="*/ 994 w 1058"/>
                <a:gd name="T13" fmla="*/ 277 h 1058"/>
                <a:gd name="T14" fmla="*/ 1034 w 1058"/>
                <a:gd name="T15" fmla="*/ 372 h 1058"/>
                <a:gd name="T16" fmla="*/ 1055 w 1058"/>
                <a:gd name="T17" fmla="*/ 474 h 1058"/>
                <a:gd name="T18" fmla="*/ 1058 w 1058"/>
                <a:gd name="T19" fmla="*/ 529 h 1058"/>
                <a:gd name="T20" fmla="*/ 1055 w 1058"/>
                <a:gd name="T21" fmla="*/ 584 h 1058"/>
                <a:gd name="T22" fmla="*/ 1034 w 1058"/>
                <a:gd name="T23" fmla="*/ 686 h 1058"/>
                <a:gd name="T24" fmla="*/ 994 w 1058"/>
                <a:gd name="T25" fmla="*/ 781 h 1058"/>
                <a:gd name="T26" fmla="*/ 937 w 1058"/>
                <a:gd name="T27" fmla="*/ 866 h 1058"/>
                <a:gd name="T28" fmla="*/ 866 w 1058"/>
                <a:gd name="T29" fmla="*/ 937 h 1058"/>
                <a:gd name="T30" fmla="*/ 781 w 1058"/>
                <a:gd name="T31" fmla="*/ 994 h 1058"/>
                <a:gd name="T32" fmla="*/ 686 w 1058"/>
                <a:gd name="T33" fmla="*/ 1034 h 1058"/>
                <a:gd name="T34" fmla="*/ 584 w 1058"/>
                <a:gd name="T35" fmla="*/ 1055 h 1058"/>
                <a:gd name="T36" fmla="*/ 529 w 1058"/>
                <a:gd name="T37" fmla="*/ 1058 h 1058"/>
                <a:gd name="T38" fmla="*/ 474 w 1058"/>
                <a:gd name="T39" fmla="*/ 1055 h 1058"/>
                <a:gd name="T40" fmla="*/ 372 w 1058"/>
                <a:gd name="T41" fmla="*/ 1034 h 1058"/>
                <a:gd name="T42" fmla="*/ 277 w 1058"/>
                <a:gd name="T43" fmla="*/ 994 h 1058"/>
                <a:gd name="T44" fmla="*/ 192 w 1058"/>
                <a:gd name="T45" fmla="*/ 937 h 1058"/>
                <a:gd name="T46" fmla="*/ 121 w 1058"/>
                <a:gd name="T47" fmla="*/ 866 h 1058"/>
                <a:gd name="T48" fmla="*/ 64 w 1058"/>
                <a:gd name="T49" fmla="*/ 781 h 1058"/>
                <a:gd name="T50" fmla="*/ 24 w 1058"/>
                <a:gd name="T51" fmla="*/ 686 h 1058"/>
                <a:gd name="T52" fmla="*/ 3 w 1058"/>
                <a:gd name="T53" fmla="*/ 584 h 1058"/>
                <a:gd name="T54" fmla="*/ 0 w 1058"/>
                <a:gd name="T55" fmla="*/ 529 h 1058"/>
                <a:gd name="T56" fmla="*/ 3 w 1058"/>
                <a:gd name="T57" fmla="*/ 474 h 1058"/>
                <a:gd name="T58" fmla="*/ 24 w 1058"/>
                <a:gd name="T59" fmla="*/ 372 h 1058"/>
                <a:gd name="T60" fmla="*/ 64 w 1058"/>
                <a:gd name="T61" fmla="*/ 277 h 1058"/>
                <a:gd name="T62" fmla="*/ 121 w 1058"/>
                <a:gd name="T63" fmla="*/ 192 h 1058"/>
                <a:gd name="T64" fmla="*/ 192 w 1058"/>
                <a:gd name="T65" fmla="*/ 121 h 1058"/>
                <a:gd name="T66" fmla="*/ 277 w 1058"/>
                <a:gd name="T67" fmla="*/ 64 h 1058"/>
                <a:gd name="T68" fmla="*/ 372 w 1058"/>
                <a:gd name="T69" fmla="*/ 24 h 1058"/>
                <a:gd name="T70" fmla="*/ 474 w 1058"/>
                <a:gd name="T71" fmla="*/ 3 h 1058"/>
                <a:gd name="T72" fmla="*/ 529 w 1058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8" h="1058">
                  <a:moveTo>
                    <a:pt x="529" y="0"/>
                  </a:moveTo>
                  <a:lnTo>
                    <a:pt x="584" y="3"/>
                  </a:lnTo>
                  <a:lnTo>
                    <a:pt x="686" y="24"/>
                  </a:lnTo>
                  <a:lnTo>
                    <a:pt x="781" y="64"/>
                  </a:lnTo>
                  <a:lnTo>
                    <a:pt x="866" y="121"/>
                  </a:lnTo>
                  <a:lnTo>
                    <a:pt x="937" y="192"/>
                  </a:lnTo>
                  <a:lnTo>
                    <a:pt x="994" y="277"/>
                  </a:lnTo>
                  <a:lnTo>
                    <a:pt x="1034" y="372"/>
                  </a:lnTo>
                  <a:lnTo>
                    <a:pt x="1055" y="474"/>
                  </a:lnTo>
                  <a:lnTo>
                    <a:pt x="1058" y="529"/>
                  </a:lnTo>
                  <a:lnTo>
                    <a:pt x="1055" y="584"/>
                  </a:lnTo>
                  <a:lnTo>
                    <a:pt x="1034" y="686"/>
                  </a:lnTo>
                  <a:lnTo>
                    <a:pt x="994" y="781"/>
                  </a:lnTo>
                  <a:lnTo>
                    <a:pt x="937" y="866"/>
                  </a:lnTo>
                  <a:lnTo>
                    <a:pt x="866" y="937"/>
                  </a:lnTo>
                  <a:lnTo>
                    <a:pt x="781" y="994"/>
                  </a:lnTo>
                  <a:lnTo>
                    <a:pt x="686" y="1034"/>
                  </a:lnTo>
                  <a:lnTo>
                    <a:pt x="584" y="1055"/>
                  </a:lnTo>
                  <a:lnTo>
                    <a:pt x="529" y="1058"/>
                  </a:lnTo>
                  <a:lnTo>
                    <a:pt x="474" y="1055"/>
                  </a:lnTo>
                  <a:lnTo>
                    <a:pt x="372" y="1034"/>
                  </a:lnTo>
                  <a:lnTo>
                    <a:pt x="277" y="994"/>
                  </a:lnTo>
                  <a:lnTo>
                    <a:pt x="192" y="937"/>
                  </a:lnTo>
                  <a:lnTo>
                    <a:pt x="121" y="866"/>
                  </a:lnTo>
                  <a:lnTo>
                    <a:pt x="64" y="781"/>
                  </a:lnTo>
                  <a:lnTo>
                    <a:pt x="24" y="686"/>
                  </a:lnTo>
                  <a:lnTo>
                    <a:pt x="3" y="584"/>
                  </a:lnTo>
                  <a:lnTo>
                    <a:pt x="0" y="529"/>
                  </a:lnTo>
                  <a:lnTo>
                    <a:pt x="3" y="474"/>
                  </a:lnTo>
                  <a:lnTo>
                    <a:pt x="24" y="372"/>
                  </a:lnTo>
                  <a:lnTo>
                    <a:pt x="64" y="277"/>
                  </a:lnTo>
                  <a:lnTo>
                    <a:pt x="121" y="192"/>
                  </a:lnTo>
                  <a:lnTo>
                    <a:pt x="192" y="121"/>
                  </a:lnTo>
                  <a:lnTo>
                    <a:pt x="277" y="64"/>
                  </a:lnTo>
                  <a:lnTo>
                    <a:pt x="372" y="24"/>
                  </a:lnTo>
                  <a:lnTo>
                    <a:pt x="474" y="3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997325" y="4029075"/>
              <a:ext cx="366713" cy="365125"/>
            </a:xfrm>
            <a:custGeom>
              <a:avLst/>
              <a:gdLst>
                <a:gd name="T0" fmla="*/ 346 w 692"/>
                <a:gd name="T1" fmla="*/ 0 h 692"/>
                <a:gd name="T2" fmla="*/ 382 w 692"/>
                <a:gd name="T3" fmla="*/ 2 h 692"/>
                <a:gd name="T4" fmla="*/ 450 w 692"/>
                <a:gd name="T5" fmla="*/ 15 h 692"/>
                <a:gd name="T6" fmla="*/ 512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7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7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2 w 692"/>
                <a:gd name="T31" fmla="*/ 650 h 692"/>
                <a:gd name="T32" fmla="*/ 450 w 692"/>
                <a:gd name="T33" fmla="*/ 677 h 692"/>
                <a:gd name="T34" fmla="*/ 382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80 w 692"/>
                <a:gd name="T47" fmla="*/ 566 h 692"/>
                <a:gd name="T48" fmla="*/ 42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2 w 692"/>
                <a:gd name="T61" fmla="*/ 180 h 692"/>
                <a:gd name="T62" fmla="*/ 80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2" y="2"/>
                  </a:lnTo>
                  <a:lnTo>
                    <a:pt x="450" y="15"/>
                  </a:lnTo>
                  <a:lnTo>
                    <a:pt x="512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7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7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2" y="650"/>
                  </a:lnTo>
                  <a:lnTo>
                    <a:pt x="450" y="677"/>
                  </a:lnTo>
                  <a:lnTo>
                    <a:pt x="382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80" y="566"/>
                  </a:lnTo>
                  <a:lnTo>
                    <a:pt x="42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2" y="180"/>
                  </a:lnTo>
                  <a:lnTo>
                    <a:pt x="80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595688" y="3646488"/>
              <a:ext cx="4975225" cy="595313"/>
            </a:xfrm>
            <a:custGeom>
              <a:avLst/>
              <a:gdLst>
                <a:gd name="T0" fmla="*/ 21 w 9400"/>
                <a:gd name="T1" fmla="*/ 828 h 1127"/>
                <a:gd name="T2" fmla="*/ 106 w 9400"/>
                <a:gd name="T3" fmla="*/ 699 h 1127"/>
                <a:gd name="T4" fmla="*/ 280 w 9400"/>
                <a:gd name="T5" fmla="*/ 483 h 1127"/>
                <a:gd name="T6" fmla="*/ 509 w 9400"/>
                <a:gd name="T7" fmla="*/ 268 h 1127"/>
                <a:gd name="T8" fmla="*/ 775 w 9400"/>
                <a:gd name="T9" fmla="*/ 113 h 1127"/>
                <a:gd name="T10" fmla="*/ 1019 w 9400"/>
                <a:gd name="T11" fmla="*/ 42 h 1127"/>
                <a:gd name="T12" fmla="*/ 1250 w 9400"/>
                <a:gd name="T13" fmla="*/ 39 h 1127"/>
                <a:gd name="T14" fmla="*/ 1439 w 9400"/>
                <a:gd name="T15" fmla="*/ 85 h 1127"/>
                <a:gd name="T16" fmla="*/ 1714 w 9400"/>
                <a:gd name="T17" fmla="*/ 221 h 1127"/>
                <a:gd name="T18" fmla="*/ 1963 w 9400"/>
                <a:gd name="T19" fmla="*/ 428 h 1127"/>
                <a:gd name="T20" fmla="*/ 2218 w 9400"/>
                <a:gd name="T21" fmla="*/ 723 h 1127"/>
                <a:gd name="T22" fmla="*/ 2354 w 9400"/>
                <a:gd name="T23" fmla="*/ 877 h 1127"/>
                <a:gd name="T24" fmla="*/ 2535 w 9400"/>
                <a:gd name="T25" fmla="*/ 973 h 1127"/>
                <a:gd name="T26" fmla="*/ 2747 w 9400"/>
                <a:gd name="T27" fmla="*/ 1001 h 1127"/>
                <a:gd name="T28" fmla="*/ 3726 w 9400"/>
                <a:gd name="T29" fmla="*/ 993 h 1127"/>
                <a:gd name="T30" fmla="*/ 5993 w 9400"/>
                <a:gd name="T31" fmla="*/ 993 h 1127"/>
                <a:gd name="T32" fmla="*/ 6837 w 9400"/>
                <a:gd name="T33" fmla="*/ 1001 h 1127"/>
                <a:gd name="T34" fmla="*/ 6942 w 9400"/>
                <a:gd name="T35" fmla="*/ 983 h 1127"/>
                <a:gd name="T36" fmla="*/ 7038 w 9400"/>
                <a:gd name="T37" fmla="*/ 944 h 1127"/>
                <a:gd name="T38" fmla="*/ 7106 w 9400"/>
                <a:gd name="T39" fmla="*/ 901 h 1127"/>
                <a:gd name="T40" fmla="*/ 7249 w 9400"/>
                <a:gd name="T41" fmla="*/ 785 h 1127"/>
                <a:gd name="T42" fmla="*/ 7308 w 9400"/>
                <a:gd name="T43" fmla="*/ 705 h 1127"/>
                <a:gd name="T44" fmla="*/ 7394 w 9400"/>
                <a:gd name="T45" fmla="*/ 561 h 1127"/>
                <a:gd name="T46" fmla="*/ 7573 w 9400"/>
                <a:gd name="T47" fmla="*/ 349 h 1127"/>
                <a:gd name="T48" fmla="*/ 7826 w 9400"/>
                <a:gd name="T49" fmla="*/ 157 h 1127"/>
                <a:gd name="T50" fmla="*/ 8056 w 9400"/>
                <a:gd name="T51" fmla="*/ 51 h 1127"/>
                <a:gd name="T52" fmla="*/ 8290 w 9400"/>
                <a:gd name="T53" fmla="*/ 2 h 1127"/>
                <a:gd name="T54" fmla="*/ 8477 w 9400"/>
                <a:gd name="T55" fmla="*/ 8 h 1127"/>
                <a:gd name="T56" fmla="*/ 8720 w 9400"/>
                <a:gd name="T57" fmla="*/ 72 h 1127"/>
                <a:gd name="T58" fmla="*/ 8946 w 9400"/>
                <a:gd name="T59" fmla="*/ 214 h 1127"/>
                <a:gd name="T60" fmla="*/ 9160 w 9400"/>
                <a:gd name="T61" fmla="*/ 445 h 1127"/>
                <a:gd name="T62" fmla="*/ 9342 w 9400"/>
                <a:gd name="T63" fmla="*/ 742 h 1127"/>
                <a:gd name="T64" fmla="*/ 9390 w 9400"/>
                <a:gd name="T65" fmla="*/ 828 h 1127"/>
                <a:gd name="T66" fmla="*/ 9213 w 9400"/>
                <a:gd name="T67" fmla="*/ 548 h 1127"/>
                <a:gd name="T68" fmla="*/ 9030 w 9400"/>
                <a:gd name="T69" fmla="*/ 333 h 1127"/>
                <a:gd name="T70" fmla="*/ 8748 w 9400"/>
                <a:gd name="T71" fmla="*/ 137 h 1127"/>
                <a:gd name="T72" fmla="*/ 8562 w 9400"/>
                <a:gd name="T73" fmla="*/ 80 h 1127"/>
                <a:gd name="T74" fmla="*/ 8311 w 9400"/>
                <a:gd name="T75" fmla="*/ 74 h 1127"/>
                <a:gd name="T76" fmla="*/ 8094 w 9400"/>
                <a:gd name="T77" fmla="*/ 129 h 1127"/>
                <a:gd name="T78" fmla="*/ 7807 w 9400"/>
                <a:gd name="T79" fmla="*/ 288 h 1127"/>
                <a:gd name="T80" fmla="*/ 7583 w 9400"/>
                <a:gd name="T81" fmla="*/ 496 h 1127"/>
                <a:gd name="T82" fmla="*/ 7431 w 9400"/>
                <a:gd name="T83" fmla="*/ 705 h 1127"/>
                <a:gd name="T84" fmla="*/ 7384 w 9400"/>
                <a:gd name="T85" fmla="*/ 810 h 1127"/>
                <a:gd name="T86" fmla="*/ 7211 w 9400"/>
                <a:gd name="T87" fmla="*/ 983 h 1127"/>
                <a:gd name="T88" fmla="*/ 7096 w 9400"/>
                <a:gd name="T89" fmla="*/ 1050 h 1127"/>
                <a:gd name="T90" fmla="*/ 6950 w 9400"/>
                <a:gd name="T91" fmla="*/ 1105 h 1127"/>
                <a:gd name="T92" fmla="*/ 6732 w 9400"/>
                <a:gd name="T93" fmla="*/ 1117 h 1127"/>
                <a:gd name="T94" fmla="*/ 5752 w 9400"/>
                <a:gd name="T95" fmla="*/ 1127 h 1127"/>
                <a:gd name="T96" fmla="*/ 3484 w 9400"/>
                <a:gd name="T97" fmla="*/ 1127 h 1127"/>
                <a:gd name="T98" fmla="*/ 2727 w 9400"/>
                <a:gd name="T99" fmla="*/ 1117 h 1127"/>
                <a:gd name="T100" fmla="*/ 2570 w 9400"/>
                <a:gd name="T101" fmla="*/ 1093 h 1127"/>
                <a:gd name="T102" fmla="*/ 2338 w 9400"/>
                <a:gd name="T103" fmla="*/ 998 h 1127"/>
                <a:gd name="T104" fmla="*/ 2166 w 9400"/>
                <a:gd name="T105" fmla="*/ 834 h 1127"/>
                <a:gd name="T106" fmla="*/ 1998 w 9400"/>
                <a:gd name="T107" fmla="*/ 608 h 1127"/>
                <a:gd name="T108" fmla="*/ 1700 w 9400"/>
                <a:gd name="T109" fmla="*/ 320 h 1127"/>
                <a:gd name="T110" fmla="*/ 1494 w 9400"/>
                <a:gd name="T111" fmla="*/ 189 h 1127"/>
                <a:gd name="T112" fmla="*/ 1321 w 9400"/>
                <a:gd name="T113" fmla="*/ 124 h 1127"/>
                <a:gd name="T114" fmla="*/ 1062 w 9400"/>
                <a:gd name="T115" fmla="*/ 97 h 1127"/>
                <a:gd name="T116" fmla="*/ 781 w 9400"/>
                <a:gd name="T117" fmla="*/ 155 h 1127"/>
                <a:gd name="T118" fmla="*/ 525 w 9400"/>
                <a:gd name="T119" fmla="*/ 293 h 1127"/>
                <a:gd name="T120" fmla="*/ 288 w 9400"/>
                <a:gd name="T121" fmla="*/ 493 h 1127"/>
                <a:gd name="T122" fmla="*/ 68 w 9400"/>
                <a:gd name="T123" fmla="*/ 752 h 1127"/>
                <a:gd name="T124" fmla="*/ 6 w 9400"/>
                <a:gd name="T125" fmla="*/ 853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00" h="1127">
                  <a:moveTo>
                    <a:pt x="0" y="857"/>
                  </a:moveTo>
                  <a:lnTo>
                    <a:pt x="6" y="853"/>
                  </a:lnTo>
                  <a:lnTo>
                    <a:pt x="21" y="828"/>
                  </a:lnTo>
                  <a:lnTo>
                    <a:pt x="39" y="795"/>
                  </a:lnTo>
                  <a:lnTo>
                    <a:pt x="68" y="752"/>
                  </a:lnTo>
                  <a:lnTo>
                    <a:pt x="106" y="699"/>
                  </a:lnTo>
                  <a:lnTo>
                    <a:pt x="178" y="598"/>
                  </a:lnTo>
                  <a:lnTo>
                    <a:pt x="241" y="523"/>
                  </a:lnTo>
                  <a:lnTo>
                    <a:pt x="280" y="483"/>
                  </a:lnTo>
                  <a:lnTo>
                    <a:pt x="316" y="443"/>
                  </a:lnTo>
                  <a:lnTo>
                    <a:pt x="404" y="356"/>
                  </a:lnTo>
                  <a:lnTo>
                    <a:pt x="509" y="268"/>
                  </a:lnTo>
                  <a:lnTo>
                    <a:pt x="631" y="185"/>
                  </a:lnTo>
                  <a:lnTo>
                    <a:pt x="702" y="147"/>
                  </a:lnTo>
                  <a:lnTo>
                    <a:pt x="775" y="113"/>
                  </a:lnTo>
                  <a:lnTo>
                    <a:pt x="893" y="71"/>
                  </a:lnTo>
                  <a:lnTo>
                    <a:pt x="975" y="49"/>
                  </a:lnTo>
                  <a:lnTo>
                    <a:pt x="1019" y="42"/>
                  </a:lnTo>
                  <a:lnTo>
                    <a:pt x="1062" y="35"/>
                  </a:lnTo>
                  <a:lnTo>
                    <a:pt x="1154" y="32"/>
                  </a:lnTo>
                  <a:lnTo>
                    <a:pt x="1250" y="39"/>
                  </a:lnTo>
                  <a:lnTo>
                    <a:pt x="1345" y="57"/>
                  </a:lnTo>
                  <a:lnTo>
                    <a:pt x="1393" y="71"/>
                  </a:lnTo>
                  <a:lnTo>
                    <a:pt x="1439" y="85"/>
                  </a:lnTo>
                  <a:lnTo>
                    <a:pt x="1533" y="121"/>
                  </a:lnTo>
                  <a:lnTo>
                    <a:pt x="1625" y="167"/>
                  </a:lnTo>
                  <a:lnTo>
                    <a:pt x="1714" y="221"/>
                  </a:lnTo>
                  <a:lnTo>
                    <a:pt x="1757" y="252"/>
                  </a:lnTo>
                  <a:lnTo>
                    <a:pt x="1842" y="319"/>
                  </a:lnTo>
                  <a:lnTo>
                    <a:pt x="1963" y="428"/>
                  </a:lnTo>
                  <a:lnTo>
                    <a:pt x="2038" y="507"/>
                  </a:lnTo>
                  <a:lnTo>
                    <a:pt x="2074" y="551"/>
                  </a:lnTo>
                  <a:lnTo>
                    <a:pt x="2218" y="723"/>
                  </a:lnTo>
                  <a:lnTo>
                    <a:pt x="2253" y="767"/>
                  </a:lnTo>
                  <a:lnTo>
                    <a:pt x="2286" y="810"/>
                  </a:lnTo>
                  <a:lnTo>
                    <a:pt x="2354" y="877"/>
                  </a:lnTo>
                  <a:lnTo>
                    <a:pt x="2397" y="906"/>
                  </a:lnTo>
                  <a:lnTo>
                    <a:pt x="2486" y="957"/>
                  </a:lnTo>
                  <a:lnTo>
                    <a:pt x="2535" y="973"/>
                  </a:lnTo>
                  <a:lnTo>
                    <a:pt x="2585" y="987"/>
                  </a:lnTo>
                  <a:lnTo>
                    <a:pt x="2691" y="1001"/>
                  </a:lnTo>
                  <a:lnTo>
                    <a:pt x="2747" y="1001"/>
                  </a:lnTo>
                  <a:lnTo>
                    <a:pt x="2986" y="1001"/>
                  </a:lnTo>
                  <a:lnTo>
                    <a:pt x="3475" y="998"/>
                  </a:lnTo>
                  <a:lnTo>
                    <a:pt x="3726" y="993"/>
                  </a:lnTo>
                  <a:lnTo>
                    <a:pt x="4734" y="993"/>
                  </a:lnTo>
                  <a:lnTo>
                    <a:pt x="5742" y="993"/>
                  </a:lnTo>
                  <a:lnTo>
                    <a:pt x="5993" y="993"/>
                  </a:lnTo>
                  <a:lnTo>
                    <a:pt x="6482" y="996"/>
                  </a:lnTo>
                  <a:lnTo>
                    <a:pt x="6721" y="1001"/>
                  </a:lnTo>
                  <a:lnTo>
                    <a:pt x="6837" y="1001"/>
                  </a:lnTo>
                  <a:lnTo>
                    <a:pt x="6864" y="1001"/>
                  </a:lnTo>
                  <a:lnTo>
                    <a:pt x="6914" y="990"/>
                  </a:lnTo>
                  <a:lnTo>
                    <a:pt x="6942" y="983"/>
                  </a:lnTo>
                  <a:lnTo>
                    <a:pt x="6969" y="975"/>
                  </a:lnTo>
                  <a:lnTo>
                    <a:pt x="7017" y="958"/>
                  </a:lnTo>
                  <a:lnTo>
                    <a:pt x="7038" y="944"/>
                  </a:lnTo>
                  <a:lnTo>
                    <a:pt x="7063" y="929"/>
                  </a:lnTo>
                  <a:lnTo>
                    <a:pt x="7086" y="915"/>
                  </a:lnTo>
                  <a:lnTo>
                    <a:pt x="7106" y="901"/>
                  </a:lnTo>
                  <a:lnTo>
                    <a:pt x="7135" y="886"/>
                  </a:lnTo>
                  <a:lnTo>
                    <a:pt x="7177" y="857"/>
                  </a:lnTo>
                  <a:lnTo>
                    <a:pt x="7249" y="785"/>
                  </a:lnTo>
                  <a:lnTo>
                    <a:pt x="7279" y="742"/>
                  </a:lnTo>
                  <a:lnTo>
                    <a:pt x="7293" y="723"/>
                  </a:lnTo>
                  <a:lnTo>
                    <a:pt x="7308" y="705"/>
                  </a:lnTo>
                  <a:lnTo>
                    <a:pt x="7336" y="656"/>
                  </a:lnTo>
                  <a:lnTo>
                    <a:pt x="7365" y="608"/>
                  </a:lnTo>
                  <a:lnTo>
                    <a:pt x="7394" y="561"/>
                  </a:lnTo>
                  <a:lnTo>
                    <a:pt x="7427" y="515"/>
                  </a:lnTo>
                  <a:lnTo>
                    <a:pt x="7498" y="428"/>
                  </a:lnTo>
                  <a:lnTo>
                    <a:pt x="7573" y="349"/>
                  </a:lnTo>
                  <a:lnTo>
                    <a:pt x="7653" y="277"/>
                  </a:lnTo>
                  <a:lnTo>
                    <a:pt x="7738" y="214"/>
                  </a:lnTo>
                  <a:lnTo>
                    <a:pt x="7826" y="157"/>
                  </a:lnTo>
                  <a:lnTo>
                    <a:pt x="7917" y="108"/>
                  </a:lnTo>
                  <a:lnTo>
                    <a:pt x="8009" y="68"/>
                  </a:lnTo>
                  <a:lnTo>
                    <a:pt x="8056" y="51"/>
                  </a:lnTo>
                  <a:lnTo>
                    <a:pt x="8103" y="35"/>
                  </a:lnTo>
                  <a:lnTo>
                    <a:pt x="8196" y="12"/>
                  </a:lnTo>
                  <a:lnTo>
                    <a:pt x="8290" y="2"/>
                  </a:lnTo>
                  <a:lnTo>
                    <a:pt x="8383" y="0"/>
                  </a:lnTo>
                  <a:lnTo>
                    <a:pt x="8431" y="3"/>
                  </a:lnTo>
                  <a:lnTo>
                    <a:pt x="8477" y="8"/>
                  </a:lnTo>
                  <a:lnTo>
                    <a:pt x="8563" y="22"/>
                  </a:lnTo>
                  <a:lnTo>
                    <a:pt x="8644" y="44"/>
                  </a:lnTo>
                  <a:lnTo>
                    <a:pt x="8720" y="72"/>
                  </a:lnTo>
                  <a:lnTo>
                    <a:pt x="8756" y="90"/>
                  </a:lnTo>
                  <a:lnTo>
                    <a:pt x="8827" y="127"/>
                  </a:lnTo>
                  <a:lnTo>
                    <a:pt x="8946" y="214"/>
                  </a:lnTo>
                  <a:lnTo>
                    <a:pt x="9046" y="307"/>
                  </a:lnTo>
                  <a:lnTo>
                    <a:pt x="9126" y="401"/>
                  </a:lnTo>
                  <a:lnTo>
                    <a:pt x="9160" y="445"/>
                  </a:lnTo>
                  <a:lnTo>
                    <a:pt x="9221" y="530"/>
                  </a:lnTo>
                  <a:lnTo>
                    <a:pt x="9311" y="682"/>
                  </a:lnTo>
                  <a:lnTo>
                    <a:pt x="9342" y="742"/>
                  </a:lnTo>
                  <a:lnTo>
                    <a:pt x="9390" y="828"/>
                  </a:lnTo>
                  <a:lnTo>
                    <a:pt x="9400" y="849"/>
                  </a:lnTo>
                  <a:lnTo>
                    <a:pt x="9390" y="828"/>
                  </a:lnTo>
                  <a:lnTo>
                    <a:pt x="9342" y="742"/>
                  </a:lnTo>
                  <a:lnTo>
                    <a:pt x="9309" y="689"/>
                  </a:lnTo>
                  <a:lnTo>
                    <a:pt x="9213" y="548"/>
                  </a:lnTo>
                  <a:lnTo>
                    <a:pt x="9151" y="464"/>
                  </a:lnTo>
                  <a:lnTo>
                    <a:pt x="9113" y="421"/>
                  </a:lnTo>
                  <a:lnTo>
                    <a:pt x="9030" y="333"/>
                  </a:lnTo>
                  <a:lnTo>
                    <a:pt x="8931" y="248"/>
                  </a:lnTo>
                  <a:lnTo>
                    <a:pt x="8814" y="172"/>
                  </a:lnTo>
                  <a:lnTo>
                    <a:pt x="8748" y="137"/>
                  </a:lnTo>
                  <a:lnTo>
                    <a:pt x="8713" y="123"/>
                  </a:lnTo>
                  <a:lnTo>
                    <a:pt x="8640" y="97"/>
                  </a:lnTo>
                  <a:lnTo>
                    <a:pt x="8562" y="80"/>
                  </a:lnTo>
                  <a:lnTo>
                    <a:pt x="8480" y="70"/>
                  </a:lnTo>
                  <a:lnTo>
                    <a:pt x="8396" y="68"/>
                  </a:lnTo>
                  <a:lnTo>
                    <a:pt x="8311" y="74"/>
                  </a:lnTo>
                  <a:lnTo>
                    <a:pt x="8225" y="90"/>
                  </a:lnTo>
                  <a:lnTo>
                    <a:pt x="8137" y="113"/>
                  </a:lnTo>
                  <a:lnTo>
                    <a:pt x="8094" y="129"/>
                  </a:lnTo>
                  <a:lnTo>
                    <a:pt x="8009" y="166"/>
                  </a:lnTo>
                  <a:lnTo>
                    <a:pt x="7886" y="234"/>
                  </a:lnTo>
                  <a:lnTo>
                    <a:pt x="7807" y="288"/>
                  </a:lnTo>
                  <a:lnTo>
                    <a:pt x="7768" y="320"/>
                  </a:lnTo>
                  <a:lnTo>
                    <a:pt x="7689" y="386"/>
                  </a:lnTo>
                  <a:lnTo>
                    <a:pt x="7583" y="496"/>
                  </a:lnTo>
                  <a:lnTo>
                    <a:pt x="7519" y="575"/>
                  </a:lnTo>
                  <a:lnTo>
                    <a:pt x="7489" y="618"/>
                  </a:lnTo>
                  <a:lnTo>
                    <a:pt x="7431" y="705"/>
                  </a:lnTo>
                  <a:lnTo>
                    <a:pt x="7413" y="762"/>
                  </a:lnTo>
                  <a:lnTo>
                    <a:pt x="7398" y="791"/>
                  </a:lnTo>
                  <a:lnTo>
                    <a:pt x="7384" y="810"/>
                  </a:lnTo>
                  <a:lnTo>
                    <a:pt x="7346" y="859"/>
                  </a:lnTo>
                  <a:lnTo>
                    <a:pt x="7260" y="945"/>
                  </a:lnTo>
                  <a:lnTo>
                    <a:pt x="7211" y="983"/>
                  </a:lnTo>
                  <a:lnTo>
                    <a:pt x="7182" y="997"/>
                  </a:lnTo>
                  <a:lnTo>
                    <a:pt x="7153" y="1021"/>
                  </a:lnTo>
                  <a:lnTo>
                    <a:pt x="7096" y="1050"/>
                  </a:lnTo>
                  <a:lnTo>
                    <a:pt x="7038" y="1073"/>
                  </a:lnTo>
                  <a:lnTo>
                    <a:pt x="6981" y="1098"/>
                  </a:lnTo>
                  <a:lnTo>
                    <a:pt x="6950" y="1105"/>
                  </a:lnTo>
                  <a:lnTo>
                    <a:pt x="6886" y="1117"/>
                  </a:lnTo>
                  <a:lnTo>
                    <a:pt x="6855" y="1117"/>
                  </a:lnTo>
                  <a:lnTo>
                    <a:pt x="6732" y="1117"/>
                  </a:lnTo>
                  <a:lnTo>
                    <a:pt x="6492" y="1117"/>
                  </a:lnTo>
                  <a:lnTo>
                    <a:pt x="6003" y="1121"/>
                  </a:lnTo>
                  <a:lnTo>
                    <a:pt x="5752" y="1127"/>
                  </a:lnTo>
                  <a:lnTo>
                    <a:pt x="4744" y="1127"/>
                  </a:lnTo>
                  <a:lnTo>
                    <a:pt x="3736" y="1127"/>
                  </a:lnTo>
                  <a:lnTo>
                    <a:pt x="3484" y="1127"/>
                  </a:lnTo>
                  <a:lnTo>
                    <a:pt x="2994" y="1124"/>
                  </a:lnTo>
                  <a:lnTo>
                    <a:pt x="2757" y="1117"/>
                  </a:lnTo>
                  <a:lnTo>
                    <a:pt x="2727" y="1117"/>
                  </a:lnTo>
                  <a:lnTo>
                    <a:pt x="2662" y="1114"/>
                  </a:lnTo>
                  <a:lnTo>
                    <a:pt x="2632" y="1108"/>
                  </a:lnTo>
                  <a:lnTo>
                    <a:pt x="2570" y="1093"/>
                  </a:lnTo>
                  <a:lnTo>
                    <a:pt x="2506" y="1079"/>
                  </a:lnTo>
                  <a:lnTo>
                    <a:pt x="2449" y="1056"/>
                  </a:lnTo>
                  <a:lnTo>
                    <a:pt x="2338" y="998"/>
                  </a:lnTo>
                  <a:lnTo>
                    <a:pt x="2286" y="964"/>
                  </a:lnTo>
                  <a:lnTo>
                    <a:pt x="2199" y="877"/>
                  </a:lnTo>
                  <a:lnTo>
                    <a:pt x="2166" y="834"/>
                  </a:lnTo>
                  <a:lnTo>
                    <a:pt x="2132" y="781"/>
                  </a:lnTo>
                  <a:lnTo>
                    <a:pt x="2070" y="695"/>
                  </a:lnTo>
                  <a:lnTo>
                    <a:pt x="1998" y="608"/>
                  </a:lnTo>
                  <a:lnTo>
                    <a:pt x="1926" y="530"/>
                  </a:lnTo>
                  <a:lnTo>
                    <a:pt x="1778" y="386"/>
                  </a:lnTo>
                  <a:lnTo>
                    <a:pt x="1700" y="320"/>
                  </a:lnTo>
                  <a:lnTo>
                    <a:pt x="1661" y="288"/>
                  </a:lnTo>
                  <a:lnTo>
                    <a:pt x="1577" y="234"/>
                  </a:lnTo>
                  <a:lnTo>
                    <a:pt x="1494" y="189"/>
                  </a:lnTo>
                  <a:lnTo>
                    <a:pt x="1407" y="153"/>
                  </a:lnTo>
                  <a:lnTo>
                    <a:pt x="1364" y="137"/>
                  </a:lnTo>
                  <a:lnTo>
                    <a:pt x="1321" y="124"/>
                  </a:lnTo>
                  <a:lnTo>
                    <a:pt x="1235" y="106"/>
                  </a:lnTo>
                  <a:lnTo>
                    <a:pt x="1147" y="97"/>
                  </a:lnTo>
                  <a:lnTo>
                    <a:pt x="1062" y="97"/>
                  </a:lnTo>
                  <a:lnTo>
                    <a:pt x="978" y="106"/>
                  </a:lnTo>
                  <a:lnTo>
                    <a:pt x="898" y="120"/>
                  </a:lnTo>
                  <a:lnTo>
                    <a:pt x="781" y="155"/>
                  </a:lnTo>
                  <a:lnTo>
                    <a:pt x="712" y="186"/>
                  </a:lnTo>
                  <a:lnTo>
                    <a:pt x="644" y="219"/>
                  </a:lnTo>
                  <a:lnTo>
                    <a:pt x="525" y="293"/>
                  </a:lnTo>
                  <a:lnTo>
                    <a:pt x="421" y="372"/>
                  </a:lnTo>
                  <a:lnTo>
                    <a:pt x="329" y="453"/>
                  </a:lnTo>
                  <a:lnTo>
                    <a:pt x="288" y="493"/>
                  </a:lnTo>
                  <a:lnTo>
                    <a:pt x="215" y="569"/>
                  </a:lnTo>
                  <a:lnTo>
                    <a:pt x="107" y="699"/>
                  </a:lnTo>
                  <a:lnTo>
                    <a:pt x="68" y="752"/>
                  </a:lnTo>
                  <a:lnTo>
                    <a:pt x="39" y="795"/>
                  </a:lnTo>
                  <a:lnTo>
                    <a:pt x="21" y="828"/>
                  </a:lnTo>
                  <a:lnTo>
                    <a:pt x="6" y="853"/>
                  </a:lnTo>
                  <a:lnTo>
                    <a:pt x="0" y="8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486400" y="3175000"/>
              <a:ext cx="381000" cy="71438"/>
            </a:xfrm>
            <a:custGeom>
              <a:avLst/>
              <a:gdLst>
                <a:gd name="T0" fmla="*/ 576 w 720"/>
                <a:gd name="T1" fmla="*/ 134 h 134"/>
                <a:gd name="T2" fmla="*/ 135 w 720"/>
                <a:gd name="T3" fmla="*/ 134 h 134"/>
                <a:gd name="T4" fmla="*/ 106 w 720"/>
                <a:gd name="T5" fmla="*/ 133 h 134"/>
                <a:gd name="T6" fmla="*/ 58 w 720"/>
                <a:gd name="T7" fmla="*/ 113 h 134"/>
                <a:gd name="T8" fmla="*/ 22 w 720"/>
                <a:gd name="T9" fmla="*/ 77 h 134"/>
                <a:gd name="T10" fmla="*/ 3 w 720"/>
                <a:gd name="T11" fmla="*/ 29 h 134"/>
                <a:gd name="T12" fmla="*/ 0 w 720"/>
                <a:gd name="T13" fmla="*/ 0 h 134"/>
                <a:gd name="T14" fmla="*/ 0 w 720"/>
                <a:gd name="T15" fmla="*/ 0 h 134"/>
                <a:gd name="T16" fmla="*/ 720 w 720"/>
                <a:gd name="T17" fmla="*/ 0 h 134"/>
                <a:gd name="T18" fmla="*/ 720 w 720"/>
                <a:gd name="T19" fmla="*/ 0 h 134"/>
                <a:gd name="T20" fmla="*/ 719 w 720"/>
                <a:gd name="T21" fmla="*/ 29 h 134"/>
                <a:gd name="T22" fmla="*/ 695 w 720"/>
                <a:gd name="T23" fmla="*/ 77 h 134"/>
                <a:gd name="T24" fmla="*/ 657 w 720"/>
                <a:gd name="T25" fmla="*/ 113 h 134"/>
                <a:gd name="T26" fmla="*/ 605 w 720"/>
                <a:gd name="T27" fmla="*/ 133 h 134"/>
                <a:gd name="T28" fmla="*/ 576 w 720"/>
                <a:gd name="T2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0" h="134">
                  <a:moveTo>
                    <a:pt x="576" y="134"/>
                  </a:moveTo>
                  <a:lnTo>
                    <a:pt x="135" y="134"/>
                  </a:lnTo>
                  <a:lnTo>
                    <a:pt x="106" y="133"/>
                  </a:lnTo>
                  <a:lnTo>
                    <a:pt x="58" y="113"/>
                  </a:lnTo>
                  <a:lnTo>
                    <a:pt x="22" y="77"/>
                  </a:lnTo>
                  <a:lnTo>
                    <a:pt x="3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19" y="29"/>
                  </a:lnTo>
                  <a:lnTo>
                    <a:pt x="695" y="77"/>
                  </a:lnTo>
                  <a:lnTo>
                    <a:pt x="657" y="113"/>
                  </a:lnTo>
                  <a:lnTo>
                    <a:pt x="605" y="133"/>
                  </a:lnTo>
                  <a:lnTo>
                    <a:pt x="576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-14516" y="6759489"/>
            <a:ext cx="12192000" cy="111209"/>
          </a:xfrm>
          <a:prstGeom prst="rect">
            <a:avLst/>
          </a:prstGeom>
          <a:solidFill>
            <a:srgbClr val="A19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929" y="2978776"/>
            <a:ext cx="4266446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4. </a:t>
            </a:r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결론</a:t>
            </a:r>
            <a:r>
              <a:rPr lang="ko-KR" altLang="en-US" sz="35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및</a:t>
            </a:r>
            <a:r>
              <a:rPr lang="ko-KR" altLang="en-US" sz="35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 </a:t>
            </a:r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제언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옛날이발관B" panose="02020600000000000000" pitchFamily="18" charset="-127"/>
              <a:ea typeface="a옛날이발관B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868963-0AEB-412D-9067-DDF7B1CB1977}"/>
              </a:ext>
            </a:extLst>
          </p:cNvPr>
          <p:cNvSpPr txBox="1"/>
          <p:nvPr/>
        </p:nvSpPr>
        <p:spPr>
          <a:xfrm>
            <a:off x="5172075" y="402871"/>
            <a:ext cx="767715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BCD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지역의 미세먼지 농도를 대표하지 못하는 정부 데이터</a:t>
            </a:r>
            <a:endParaRPr lang="en-US" altLang="ko-KR" sz="2000" dirty="0">
              <a:solidFill>
                <a:srgbClr val="FBCD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1CAF4D-3D7E-47DD-9941-7164016FB439}"/>
              </a:ext>
            </a:extLst>
          </p:cNvPr>
          <p:cNvSpPr txBox="1"/>
          <p:nvPr/>
        </p:nvSpPr>
        <p:spPr>
          <a:xfrm>
            <a:off x="5172075" y="951628"/>
            <a:ext cx="7677150" cy="80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‐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절대적인 수가 적어 구 내에서도 서로 다른 미세먼지 농도를 </a:t>
            </a:r>
            <a:b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반영하지 못하는 측면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C9C578-008C-40B1-922F-D27FD3D4707E}"/>
              </a:ext>
            </a:extLst>
          </p:cNvPr>
          <p:cNvSpPr txBox="1"/>
          <p:nvPr/>
        </p:nvSpPr>
        <p:spPr>
          <a:xfrm>
            <a:off x="5172075" y="2527613"/>
            <a:ext cx="767715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BCD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이에 대한 민간 차원의 대응</a:t>
            </a:r>
            <a:endParaRPr lang="en-US" altLang="ko-KR" sz="2000" dirty="0">
              <a:solidFill>
                <a:srgbClr val="FBCD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E11BD7-6AE1-4888-8001-3B6BF6776AD3}"/>
              </a:ext>
            </a:extLst>
          </p:cNvPr>
          <p:cNvSpPr txBox="1"/>
          <p:nvPr/>
        </p:nvSpPr>
        <p:spPr>
          <a:xfrm>
            <a:off x="5172075" y="1761337"/>
            <a:ext cx="7677150" cy="80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‐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사람들의 생활 영역과는 괴리가 있는 지역에 설치된 측면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‐"/>
            </a:pP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395A30-7BDF-44A5-8977-82B52B8D7EB7}"/>
              </a:ext>
            </a:extLst>
          </p:cNvPr>
          <p:cNvSpPr txBox="1"/>
          <p:nvPr/>
        </p:nvSpPr>
        <p:spPr>
          <a:xfrm>
            <a:off x="5172075" y="4152788"/>
            <a:ext cx="767715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BCD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정부 차원의 대응 필요성</a:t>
            </a:r>
            <a:endParaRPr lang="en-US" altLang="ko-KR" sz="2000" dirty="0">
              <a:solidFill>
                <a:srgbClr val="FBCD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A1790E-E7AE-4386-8E5D-FBE13311693F}"/>
              </a:ext>
            </a:extLst>
          </p:cNvPr>
          <p:cNvSpPr txBox="1"/>
          <p:nvPr/>
        </p:nvSpPr>
        <p:spPr>
          <a:xfrm>
            <a:off x="5172075" y="3019905"/>
            <a:ext cx="767715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‐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휴대용 미세먼지 측정 기계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민간 업체의 세밀한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측정망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DB6670-8484-447A-8F91-0BED79C3B702}"/>
              </a:ext>
            </a:extLst>
          </p:cNvPr>
          <p:cNvSpPr txBox="1"/>
          <p:nvPr/>
        </p:nvSpPr>
        <p:spPr>
          <a:xfrm>
            <a:off x="5172075" y="3457061"/>
            <a:ext cx="767715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‐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요구르트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냉동카트에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공기질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측정기 설치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22B53F-02B8-4DF3-AF84-908FF332C60E}"/>
              </a:ext>
            </a:extLst>
          </p:cNvPr>
          <p:cNvSpPr txBox="1"/>
          <p:nvPr/>
        </p:nvSpPr>
        <p:spPr>
          <a:xfrm>
            <a:off x="5172075" y="4645080"/>
            <a:ext cx="767715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‐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더 많은 수의 관측소 설치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지방 포함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2C201F-E8ED-412F-A810-517864083D6B}"/>
              </a:ext>
            </a:extLst>
          </p:cNvPr>
          <p:cNvSpPr txBox="1"/>
          <p:nvPr/>
        </p:nvSpPr>
        <p:spPr>
          <a:xfrm>
            <a:off x="5172075" y="5103529"/>
            <a:ext cx="767715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‐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관측소 설치 위치에 대한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규제안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19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 rot="21133688">
            <a:off x="400172" y="-852274"/>
            <a:ext cx="12146832" cy="7602196"/>
          </a:xfrm>
          <a:custGeom>
            <a:avLst/>
            <a:gdLst>
              <a:gd name="connsiteX0" fmla="*/ 1414321 w 12146832"/>
              <a:gd name="connsiteY0" fmla="*/ 6611362 h 7602196"/>
              <a:gd name="connsiteX1" fmla="*/ 1559863 w 12146832"/>
              <a:gd name="connsiteY1" fmla="*/ 6631226 h 7602196"/>
              <a:gd name="connsiteX2" fmla="*/ 1568005 w 12146832"/>
              <a:gd name="connsiteY2" fmla="*/ 6641941 h 7602196"/>
              <a:gd name="connsiteX3" fmla="*/ 1562858 w 12146832"/>
              <a:gd name="connsiteY3" fmla="*/ 6679652 h 7602196"/>
              <a:gd name="connsiteX4" fmla="*/ 1552142 w 12146832"/>
              <a:gd name="connsiteY4" fmla="*/ 6687794 h 7602196"/>
              <a:gd name="connsiteX5" fmla="*/ 1406600 w 12146832"/>
              <a:gd name="connsiteY5" fmla="*/ 6667930 h 7602196"/>
              <a:gd name="connsiteX6" fmla="*/ 1398459 w 12146832"/>
              <a:gd name="connsiteY6" fmla="*/ 6657215 h 7602196"/>
              <a:gd name="connsiteX7" fmla="*/ 1403606 w 12146832"/>
              <a:gd name="connsiteY7" fmla="*/ 6619503 h 7602196"/>
              <a:gd name="connsiteX8" fmla="*/ 1414321 w 12146832"/>
              <a:gd name="connsiteY8" fmla="*/ 6611362 h 7602196"/>
              <a:gd name="connsiteX9" fmla="*/ 68338 w 12146832"/>
              <a:gd name="connsiteY9" fmla="*/ 0 h 7602196"/>
              <a:gd name="connsiteX10" fmla="*/ 12146832 w 12146832"/>
              <a:gd name="connsiteY10" fmla="*/ 1659809 h 7602196"/>
              <a:gd name="connsiteX11" fmla="*/ 11848288 w 12146832"/>
              <a:gd name="connsiteY11" fmla="*/ 3847223 h 7602196"/>
              <a:gd name="connsiteX12" fmla="*/ 11848289 w 12146832"/>
              <a:gd name="connsiteY12" fmla="*/ 3847224 h 7602196"/>
              <a:gd name="connsiteX13" fmla="*/ 11480911 w 12146832"/>
              <a:gd name="connsiteY13" fmla="*/ 6538979 h 7602196"/>
              <a:gd name="connsiteX14" fmla="*/ 11322583 w 12146832"/>
              <a:gd name="connsiteY14" fmla="*/ 6690734 h 7602196"/>
              <a:gd name="connsiteX15" fmla="*/ 9251883 w 12146832"/>
              <a:gd name="connsiteY15" fmla="*/ 7291615 h 7602196"/>
              <a:gd name="connsiteX16" fmla="*/ 8994877 w 12146832"/>
              <a:gd name="connsiteY16" fmla="*/ 7244004 h 7602196"/>
              <a:gd name="connsiteX17" fmla="*/ 8844227 w 12146832"/>
              <a:gd name="connsiteY17" fmla="*/ 7200939 h 7602196"/>
              <a:gd name="connsiteX18" fmla="*/ 8701007 w 12146832"/>
              <a:gd name="connsiteY18" fmla="*/ 7286573 h 7602196"/>
              <a:gd name="connsiteX19" fmla="*/ 7022271 w 12146832"/>
              <a:gd name="connsiteY19" fmla="*/ 7575253 h 7602196"/>
              <a:gd name="connsiteX20" fmla="*/ 6061331 w 12146832"/>
              <a:gd name="connsiteY20" fmla="*/ 7265905 h 7602196"/>
              <a:gd name="connsiteX21" fmla="*/ 5878044 w 12146832"/>
              <a:gd name="connsiteY21" fmla="*/ 7156899 h 7602196"/>
              <a:gd name="connsiteX22" fmla="*/ 5761771 w 12146832"/>
              <a:gd name="connsiteY22" fmla="*/ 7248148 h 7602196"/>
              <a:gd name="connsiteX23" fmla="*/ 4905626 w 12146832"/>
              <a:gd name="connsiteY23" fmla="*/ 7424694 h 7602196"/>
              <a:gd name="connsiteX24" fmla="*/ 4128104 w 12146832"/>
              <a:gd name="connsiteY24" fmla="*/ 7025181 h 7602196"/>
              <a:gd name="connsiteX25" fmla="*/ 4035970 w 12146832"/>
              <a:gd name="connsiteY25" fmla="*/ 6899902 h 7602196"/>
              <a:gd name="connsiteX26" fmla="*/ 3918697 w 12146832"/>
              <a:gd name="connsiteY26" fmla="*/ 6972483 h 7602196"/>
              <a:gd name="connsiteX27" fmla="*/ 3450499 w 12146832"/>
              <a:gd name="connsiteY27" fmla="*/ 7048430 h 7602196"/>
              <a:gd name="connsiteX28" fmla="*/ 3019777 w 12146832"/>
              <a:gd name="connsiteY28" fmla="*/ 6849796 h 7602196"/>
              <a:gd name="connsiteX29" fmla="*/ 2963640 w 12146832"/>
              <a:gd name="connsiteY29" fmla="*/ 6788967 h 7602196"/>
              <a:gd name="connsiteX30" fmla="*/ 2962999 w 12146832"/>
              <a:gd name="connsiteY30" fmla="*/ 6789558 h 7602196"/>
              <a:gd name="connsiteX31" fmla="*/ 2642197 w 12146832"/>
              <a:gd name="connsiteY31" fmla="*/ 6873887 h 7602196"/>
              <a:gd name="connsiteX32" fmla="*/ 2412120 w 12146832"/>
              <a:gd name="connsiteY32" fmla="*/ 6767783 h 7602196"/>
              <a:gd name="connsiteX33" fmla="*/ 2367147 w 12146832"/>
              <a:gd name="connsiteY33" fmla="*/ 6719052 h 7602196"/>
              <a:gd name="connsiteX34" fmla="*/ 2333334 w 12146832"/>
              <a:gd name="connsiteY34" fmla="*/ 6735703 h 7602196"/>
              <a:gd name="connsiteX35" fmla="*/ 2270820 w 12146832"/>
              <a:gd name="connsiteY35" fmla="*/ 6739682 h 7602196"/>
              <a:gd name="connsiteX36" fmla="*/ 2211659 w 12146832"/>
              <a:gd name="connsiteY36" fmla="*/ 6719096 h 7602196"/>
              <a:gd name="connsiteX37" fmla="*/ 2206001 w 12146832"/>
              <a:gd name="connsiteY37" fmla="*/ 6714045 h 7602196"/>
              <a:gd name="connsiteX38" fmla="*/ 2187443 w 12146832"/>
              <a:gd name="connsiteY38" fmla="*/ 6716492 h 7602196"/>
              <a:gd name="connsiteX39" fmla="*/ 2149541 w 12146832"/>
              <a:gd name="connsiteY39" fmla="*/ 6711591 h 7602196"/>
              <a:gd name="connsiteX40" fmla="*/ 2129875 w 12146832"/>
              <a:gd name="connsiteY40" fmla="*/ 6704713 h 7602196"/>
              <a:gd name="connsiteX41" fmla="*/ 2125560 w 12146832"/>
              <a:gd name="connsiteY41" fmla="*/ 6706771 h 7602196"/>
              <a:gd name="connsiteX42" fmla="*/ 2061053 w 12146832"/>
              <a:gd name="connsiteY42" fmla="*/ 6721176 h 7602196"/>
              <a:gd name="connsiteX43" fmla="*/ 1939496 w 12146832"/>
              <a:gd name="connsiteY43" fmla="*/ 6710672 h 7602196"/>
              <a:gd name="connsiteX44" fmla="*/ 1904201 w 12146832"/>
              <a:gd name="connsiteY44" fmla="*/ 6690412 h 7602196"/>
              <a:gd name="connsiteX45" fmla="*/ 1802647 w 12146832"/>
              <a:gd name="connsiteY45" fmla="*/ 6699600 h 7602196"/>
              <a:gd name="connsiteX46" fmla="*/ 1633709 w 12146832"/>
              <a:gd name="connsiteY46" fmla="*/ 6662700 h 7602196"/>
              <a:gd name="connsiteX47" fmla="*/ 1802646 w 12146832"/>
              <a:gd name="connsiteY47" fmla="*/ 6625800 h 7602196"/>
              <a:gd name="connsiteX48" fmla="*/ 1868405 w 12146832"/>
              <a:gd name="connsiteY48" fmla="*/ 6628700 h 7602196"/>
              <a:gd name="connsiteX49" fmla="*/ 1890047 w 12146832"/>
              <a:gd name="connsiteY49" fmla="*/ 6631887 h 7602196"/>
              <a:gd name="connsiteX50" fmla="*/ 1892536 w 12146832"/>
              <a:gd name="connsiteY50" fmla="*/ 6622672 h 7602196"/>
              <a:gd name="connsiteX51" fmla="*/ 2040968 w 12146832"/>
              <a:gd name="connsiteY51" fmla="*/ 6552820 h 7602196"/>
              <a:gd name="connsiteX52" fmla="*/ 2056178 w 12146832"/>
              <a:gd name="connsiteY52" fmla="*/ 6552550 h 7602196"/>
              <a:gd name="connsiteX53" fmla="*/ 2063457 w 12146832"/>
              <a:gd name="connsiteY53" fmla="*/ 6519638 h 7602196"/>
              <a:gd name="connsiteX54" fmla="*/ 2182123 w 12146832"/>
              <a:gd name="connsiteY54" fmla="*/ 6387954 h 7602196"/>
              <a:gd name="connsiteX55" fmla="*/ 2268472 w 12146832"/>
              <a:gd name="connsiteY55" fmla="*/ 6348847 h 7602196"/>
              <a:gd name="connsiteX56" fmla="*/ 2280693 w 12146832"/>
              <a:gd name="connsiteY56" fmla="*/ 6347235 h 7602196"/>
              <a:gd name="connsiteX57" fmla="*/ 2291932 w 12146832"/>
              <a:gd name="connsiteY57" fmla="*/ 6300523 h 7602196"/>
              <a:gd name="connsiteX58" fmla="*/ 2759410 w 12146832"/>
              <a:gd name="connsiteY58" fmla="*/ 6015072 h 7602196"/>
              <a:gd name="connsiteX59" fmla="*/ 2783736 w 12146832"/>
              <a:gd name="connsiteY59" fmla="*/ 6020925 h 7602196"/>
              <a:gd name="connsiteX60" fmla="*/ 2794774 w 12146832"/>
              <a:gd name="connsiteY60" fmla="*/ 5975046 h 7602196"/>
              <a:gd name="connsiteX61" fmla="*/ 3386872 w 12146832"/>
              <a:gd name="connsiteY61" fmla="*/ 5451715 h 7602196"/>
              <a:gd name="connsiteX62" fmla="*/ 3497143 w 12146832"/>
              <a:gd name="connsiteY62" fmla="*/ 5437502 h 7602196"/>
              <a:gd name="connsiteX63" fmla="*/ 3473868 w 12146832"/>
              <a:gd name="connsiteY63" fmla="*/ 5294689 h 7602196"/>
              <a:gd name="connsiteX64" fmla="*/ 3480800 w 12146832"/>
              <a:gd name="connsiteY64" fmla="*/ 5104920 h 7602196"/>
              <a:gd name="connsiteX65" fmla="*/ 3990059 w 12146832"/>
              <a:gd name="connsiteY65" fmla="*/ 4389727 h 7602196"/>
              <a:gd name="connsiteX66" fmla="*/ 4016029 w 12146832"/>
              <a:gd name="connsiteY66" fmla="*/ 4378246 h 7602196"/>
              <a:gd name="connsiteX67" fmla="*/ 4021672 w 12146832"/>
              <a:gd name="connsiteY67" fmla="*/ 4371770 h 7602196"/>
              <a:gd name="connsiteX68" fmla="*/ 4164962 w 12146832"/>
              <a:gd name="connsiteY68" fmla="*/ 4263255 h 7602196"/>
              <a:gd name="connsiteX69" fmla="*/ 3637367 w 12146832"/>
              <a:gd name="connsiteY69" fmla="*/ 3691356 h 7602196"/>
              <a:gd name="connsiteX70" fmla="*/ 3231021 w 12146832"/>
              <a:gd name="connsiteY70" fmla="*/ 3020645 h 7602196"/>
              <a:gd name="connsiteX71" fmla="*/ 1765071 w 12146832"/>
              <a:gd name="connsiteY71" fmla="*/ 2423219 h 7602196"/>
              <a:gd name="connsiteX72" fmla="*/ 1503907 w 12146832"/>
              <a:gd name="connsiteY72" fmla="*/ 1477514 h 7602196"/>
              <a:gd name="connsiteX73" fmla="*/ 145034 w 12146832"/>
              <a:gd name="connsiteY73" fmla="*/ 586976 h 7602196"/>
              <a:gd name="connsiteX74" fmla="*/ 0 w 12146832"/>
              <a:gd name="connsiteY74" fmla="*/ 500712 h 76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46832" h="7602196">
                <a:moveTo>
                  <a:pt x="1414321" y="6611362"/>
                </a:moveTo>
                <a:lnTo>
                  <a:pt x="1559863" y="6631226"/>
                </a:lnTo>
                <a:cubicBezTo>
                  <a:pt x="1565070" y="6631936"/>
                  <a:pt x="1568715" y="6636733"/>
                  <a:pt x="1568005" y="6641941"/>
                </a:cubicBezTo>
                <a:lnTo>
                  <a:pt x="1562858" y="6679652"/>
                </a:lnTo>
                <a:cubicBezTo>
                  <a:pt x="1562147" y="6684860"/>
                  <a:pt x="1557350" y="6688505"/>
                  <a:pt x="1552142" y="6687794"/>
                </a:cubicBezTo>
                <a:lnTo>
                  <a:pt x="1406600" y="6667930"/>
                </a:lnTo>
                <a:cubicBezTo>
                  <a:pt x="1401393" y="6667219"/>
                  <a:pt x="1397748" y="6662423"/>
                  <a:pt x="1398459" y="6657215"/>
                </a:cubicBezTo>
                <a:lnTo>
                  <a:pt x="1403606" y="6619503"/>
                </a:lnTo>
                <a:cubicBezTo>
                  <a:pt x="1404317" y="6614296"/>
                  <a:pt x="1409113" y="6610651"/>
                  <a:pt x="1414321" y="6611362"/>
                </a:cubicBezTo>
                <a:close/>
                <a:moveTo>
                  <a:pt x="68338" y="0"/>
                </a:moveTo>
                <a:lnTo>
                  <a:pt x="12146832" y="1659809"/>
                </a:lnTo>
                <a:lnTo>
                  <a:pt x="11848288" y="3847223"/>
                </a:lnTo>
                <a:lnTo>
                  <a:pt x="11848289" y="3847224"/>
                </a:lnTo>
                <a:lnTo>
                  <a:pt x="11480911" y="6538979"/>
                </a:lnTo>
                <a:lnTo>
                  <a:pt x="11322583" y="6690734"/>
                </a:lnTo>
                <a:cubicBezTo>
                  <a:pt x="10786235" y="7157105"/>
                  <a:pt x="10037874" y="7398890"/>
                  <a:pt x="9251883" y="7291615"/>
                </a:cubicBezTo>
                <a:cubicBezTo>
                  <a:pt x="9164550" y="7279696"/>
                  <a:pt x="9078820" y="7263749"/>
                  <a:pt x="8994877" y="7244004"/>
                </a:cubicBezTo>
                <a:lnTo>
                  <a:pt x="8844227" y="7200939"/>
                </a:lnTo>
                <a:lnTo>
                  <a:pt x="8701007" y="7286573"/>
                </a:lnTo>
                <a:cubicBezTo>
                  <a:pt x="8220321" y="7544447"/>
                  <a:pt x="7633598" y="7658688"/>
                  <a:pt x="7022271" y="7575253"/>
                </a:cubicBezTo>
                <a:cubicBezTo>
                  <a:pt x="6672942" y="7527575"/>
                  <a:pt x="6348650" y="7419864"/>
                  <a:pt x="6061331" y="7265905"/>
                </a:cubicBezTo>
                <a:lnTo>
                  <a:pt x="5878044" y="7156899"/>
                </a:lnTo>
                <a:lnTo>
                  <a:pt x="5761771" y="7248148"/>
                </a:lnTo>
                <a:cubicBezTo>
                  <a:pt x="5528436" y="7397576"/>
                  <a:pt x="5224619" y="7468231"/>
                  <a:pt x="4905626" y="7424694"/>
                </a:cubicBezTo>
                <a:cubicBezTo>
                  <a:pt x="4586633" y="7381157"/>
                  <a:pt x="4312862" y="7231671"/>
                  <a:pt x="4128104" y="7025181"/>
                </a:cubicBezTo>
                <a:lnTo>
                  <a:pt x="4035970" y="6899902"/>
                </a:lnTo>
                <a:lnTo>
                  <a:pt x="3918697" y="6972483"/>
                </a:lnTo>
                <a:cubicBezTo>
                  <a:pt x="3778566" y="7041650"/>
                  <a:pt x="3616990" y="7071153"/>
                  <a:pt x="3450499" y="7048430"/>
                </a:cubicBezTo>
                <a:cubicBezTo>
                  <a:pt x="3284009" y="7025707"/>
                  <a:pt x="3136248" y="6953985"/>
                  <a:pt x="3019777" y="6849796"/>
                </a:cubicBezTo>
                <a:lnTo>
                  <a:pt x="2963640" y="6788967"/>
                </a:lnTo>
                <a:lnTo>
                  <a:pt x="2962999" y="6789558"/>
                </a:lnTo>
                <a:cubicBezTo>
                  <a:pt x="2874686" y="6856659"/>
                  <a:pt x="2760774" y="6890070"/>
                  <a:pt x="2642197" y="6873887"/>
                </a:cubicBezTo>
                <a:cubicBezTo>
                  <a:pt x="2553264" y="6861749"/>
                  <a:pt x="2474335" y="6823437"/>
                  <a:pt x="2412120" y="6767783"/>
                </a:cubicBezTo>
                <a:lnTo>
                  <a:pt x="2367147" y="6719052"/>
                </a:lnTo>
                <a:lnTo>
                  <a:pt x="2333334" y="6735703"/>
                </a:lnTo>
                <a:cubicBezTo>
                  <a:pt x="2313555" y="6741060"/>
                  <a:pt x="2292400" y="6742627"/>
                  <a:pt x="2270820" y="6739682"/>
                </a:cubicBezTo>
                <a:cubicBezTo>
                  <a:pt x="2249240" y="6736737"/>
                  <a:pt x="2229279" y="6729557"/>
                  <a:pt x="2211659" y="6719096"/>
                </a:cubicBezTo>
                <a:lnTo>
                  <a:pt x="2206001" y="6714045"/>
                </a:lnTo>
                <a:lnTo>
                  <a:pt x="2187443" y="6716492"/>
                </a:lnTo>
                <a:cubicBezTo>
                  <a:pt x="2174242" y="6716011"/>
                  <a:pt x="2161542" y="6714375"/>
                  <a:pt x="2149541" y="6711591"/>
                </a:cubicBezTo>
                <a:lnTo>
                  <a:pt x="2129875" y="6704713"/>
                </a:lnTo>
                <a:lnTo>
                  <a:pt x="2125560" y="6706771"/>
                </a:lnTo>
                <a:cubicBezTo>
                  <a:pt x="2105999" y="6713425"/>
                  <a:pt x="2084214" y="6718413"/>
                  <a:pt x="2061053" y="6721176"/>
                </a:cubicBezTo>
                <a:cubicBezTo>
                  <a:pt x="2014731" y="6726702"/>
                  <a:pt x="1971670" y="6722283"/>
                  <a:pt x="1939496" y="6710672"/>
                </a:cubicBezTo>
                <a:lnTo>
                  <a:pt x="1904201" y="6690412"/>
                </a:lnTo>
                <a:lnTo>
                  <a:pt x="1802647" y="6699600"/>
                </a:lnTo>
                <a:cubicBezTo>
                  <a:pt x="1709345" y="6699600"/>
                  <a:pt x="1633709" y="6683079"/>
                  <a:pt x="1633709" y="6662700"/>
                </a:cubicBezTo>
                <a:cubicBezTo>
                  <a:pt x="1633709" y="6642321"/>
                  <a:pt x="1709344" y="6625800"/>
                  <a:pt x="1802646" y="6625800"/>
                </a:cubicBezTo>
                <a:cubicBezTo>
                  <a:pt x="1825972" y="6625800"/>
                  <a:pt x="1848193" y="6626833"/>
                  <a:pt x="1868405" y="6628700"/>
                </a:cubicBezTo>
                <a:lnTo>
                  <a:pt x="1890047" y="6631887"/>
                </a:lnTo>
                <a:lnTo>
                  <a:pt x="1892536" y="6622672"/>
                </a:lnTo>
                <a:cubicBezTo>
                  <a:pt x="1914397" y="6589421"/>
                  <a:pt x="1971484" y="6561109"/>
                  <a:pt x="2040968" y="6552820"/>
                </a:cubicBezTo>
                <a:lnTo>
                  <a:pt x="2056178" y="6552550"/>
                </a:lnTo>
                <a:lnTo>
                  <a:pt x="2063457" y="6519638"/>
                </a:lnTo>
                <a:cubicBezTo>
                  <a:pt x="2084533" y="6471181"/>
                  <a:pt x="2125753" y="6423458"/>
                  <a:pt x="2182123" y="6387954"/>
                </a:cubicBezTo>
                <a:cubicBezTo>
                  <a:pt x="2210309" y="6370202"/>
                  <a:pt x="2239613" y="6357185"/>
                  <a:pt x="2268472" y="6348847"/>
                </a:cubicBezTo>
                <a:lnTo>
                  <a:pt x="2280693" y="6347235"/>
                </a:lnTo>
                <a:lnTo>
                  <a:pt x="2291932" y="6300523"/>
                </a:lnTo>
                <a:cubicBezTo>
                  <a:pt x="2358678" y="6110314"/>
                  <a:pt x="2551899" y="5986751"/>
                  <a:pt x="2759410" y="6015072"/>
                </a:cubicBezTo>
                <a:lnTo>
                  <a:pt x="2783736" y="6020925"/>
                </a:lnTo>
                <a:lnTo>
                  <a:pt x="2794774" y="5975046"/>
                </a:lnTo>
                <a:cubicBezTo>
                  <a:pt x="2888491" y="5707982"/>
                  <a:pt x="3115390" y="5511097"/>
                  <a:pt x="3386872" y="5451715"/>
                </a:cubicBezTo>
                <a:lnTo>
                  <a:pt x="3497143" y="5437502"/>
                </a:lnTo>
                <a:lnTo>
                  <a:pt x="3473868" y="5294689"/>
                </a:lnTo>
                <a:cubicBezTo>
                  <a:pt x="3469912" y="5232547"/>
                  <a:pt x="3472047" y="5169055"/>
                  <a:pt x="3480800" y="5104920"/>
                </a:cubicBezTo>
                <a:cubicBezTo>
                  <a:pt x="3524566" y="4784246"/>
                  <a:pt x="3723456" y="4523399"/>
                  <a:pt x="3990059" y="4389727"/>
                </a:cubicBezTo>
                <a:lnTo>
                  <a:pt x="4016029" y="4378246"/>
                </a:lnTo>
                <a:lnTo>
                  <a:pt x="4021672" y="4371770"/>
                </a:lnTo>
                <a:cubicBezTo>
                  <a:pt x="4069043" y="4323265"/>
                  <a:pt x="4117159" y="4285971"/>
                  <a:pt x="4164962" y="4263255"/>
                </a:cubicBezTo>
                <a:cubicBezTo>
                  <a:pt x="4547395" y="4081527"/>
                  <a:pt x="3793026" y="3898458"/>
                  <a:pt x="3637367" y="3691356"/>
                </a:cubicBezTo>
                <a:cubicBezTo>
                  <a:pt x="3481711" y="3484254"/>
                  <a:pt x="3543069" y="3232002"/>
                  <a:pt x="3231021" y="3020645"/>
                </a:cubicBezTo>
                <a:cubicBezTo>
                  <a:pt x="2918971" y="2809289"/>
                  <a:pt x="2052923" y="2680407"/>
                  <a:pt x="1765071" y="2423219"/>
                </a:cubicBezTo>
                <a:cubicBezTo>
                  <a:pt x="1477219" y="2166030"/>
                  <a:pt x="1831809" y="1819212"/>
                  <a:pt x="1503907" y="1477514"/>
                </a:cubicBezTo>
                <a:cubicBezTo>
                  <a:pt x="1257982" y="1221241"/>
                  <a:pt x="590357" y="847331"/>
                  <a:pt x="145034" y="586976"/>
                </a:cubicBezTo>
                <a:lnTo>
                  <a:pt x="0" y="50071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257929" y="5810701"/>
            <a:ext cx="2020813" cy="930716"/>
            <a:chOff x="3398838" y="2184400"/>
            <a:chExt cx="5394325" cy="248443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398838" y="3184525"/>
              <a:ext cx="273050" cy="519113"/>
            </a:xfrm>
            <a:custGeom>
              <a:avLst/>
              <a:gdLst>
                <a:gd name="T0" fmla="*/ 408 w 517"/>
                <a:gd name="T1" fmla="*/ 4 h 982"/>
                <a:gd name="T2" fmla="*/ 429 w 517"/>
                <a:gd name="T3" fmla="*/ 13 h 982"/>
                <a:gd name="T4" fmla="*/ 464 w 517"/>
                <a:gd name="T5" fmla="*/ 44 h 982"/>
                <a:gd name="T6" fmla="*/ 491 w 517"/>
                <a:gd name="T7" fmla="*/ 93 h 982"/>
                <a:gd name="T8" fmla="*/ 508 w 517"/>
                <a:gd name="T9" fmla="*/ 157 h 982"/>
                <a:gd name="T10" fmla="*/ 517 w 517"/>
                <a:gd name="T11" fmla="*/ 232 h 982"/>
                <a:gd name="T12" fmla="*/ 516 w 517"/>
                <a:gd name="T13" fmla="*/ 315 h 982"/>
                <a:gd name="T14" fmla="*/ 505 w 517"/>
                <a:gd name="T15" fmla="*/ 407 h 982"/>
                <a:gd name="T16" fmla="*/ 484 w 517"/>
                <a:gd name="T17" fmla="*/ 505 h 982"/>
                <a:gd name="T18" fmla="*/ 469 w 517"/>
                <a:gd name="T19" fmla="*/ 556 h 982"/>
                <a:gd name="T20" fmla="*/ 454 w 517"/>
                <a:gd name="T21" fmla="*/ 606 h 982"/>
                <a:gd name="T22" fmla="*/ 416 w 517"/>
                <a:gd name="T23" fmla="*/ 698 h 982"/>
                <a:gd name="T24" fmla="*/ 373 w 517"/>
                <a:gd name="T25" fmla="*/ 780 h 982"/>
                <a:gd name="T26" fmla="*/ 325 w 517"/>
                <a:gd name="T27" fmla="*/ 851 h 982"/>
                <a:gd name="T28" fmla="*/ 277 w 517"/>
                <a:gd name="T29" fmla="*/ 908 h 982"/>
                <a:gd name="T30" fmla="*/ 228 w 517"/>
                <a:gd name="T31" fmla="*/ 950 h 982"/>
                <a:gd name="T32" fmla="*/ 179 w 517"/>
                <a:gd name="T33" fmla="*/ 975 h 982"/>
                <a:gd name="T34" fmla="*/ 131 w 517"/>
                <a:gd name="T35" fmla="*/ 982 h 982"/>
                <a:gd name="T36" fmla="*/ 109 w 517"/>
                <a:gd name="T37" fmla="*/ 978 h 982"/>
                <a:gd name="T38" fmla="*/ 88 w 517"/>
                <a:gd name="T39" fmla="*/ 969 h 982"/>
                <a:gd name="T40" fmla="*/ 52 w 517"/>
                <a:gd name="T41" fmla="*/ 937 h 982"/>
                <a:gd name="T42" fmla="*/ 26 w 517"/>
                <a:gd name="T43" fmla="*/ 888 h 982"/>
                <a:gd name="T44" fmla="*/ 9 w 517"/>
                <a:gd name="T45" fmla="*/ 825 h 982"/>
                <a:gd name="T46" fmla="*/ 0 w 517"/>
                <a:gd name="T47" fmla="*/ 750 h 982"/>
                <a:gd name="T48" fmla="*/ 1 w 517"/>
                <a:gd name="T49" fmla="*/ 666 h 982"/>
                <a:gd name="T50" fmla="*/ 12 w 517"/>
                <a:gd name="T51" fmla="*/ 573 h 982"/>
                <a:gd name="T52" fmla="*/ 33 w 517"/>
                <a:gd name="T53" fmla="*/ 476 h 982"/>
                <a:gd name="T54" fmla="*/ 48 w 517"/>
                <a:gd name="T55" fmla="*/ 426 h 982"/>
                <a:gd name="T56" fmla="*/ 63 w 517"/>
                <a:gd name="T57" fmla="*/ 376 h 982"/>
                <a:gd name="T58" fmla="*/ 101 w 517"/>
                <a:gd name="T59" fmla="*/ 283 h 982"/>
                <a:gd name="T60" fmla="*/ 144 w 517"/>
                <a:gd name="T61" fmla="*/ 201 h 982"/>
                <a:gd name="T62" fmla="*/ 190 w 517"/>
                <a:gd name="T63" fmla="*/ 131 h 982"/>
                <a:gd name="T64" fmla="*/ 239 w 517"/>
                <a:gd name="T65" fmla="*/ 73 h 982"/>
                <a:gd name="T66" fmla="*/ 289 w 517"/>
                <a:gd name="T67" fmla="*/ 31 h 982"/>
                <a:gd name="T68" fmla="*/ 338 w 517"/>
                <a:gd name="T69" fmla="*/ 7 h 982"/>
                <a:gd name="T70" fmla="*/ 386 w 517"/>
                <a:gd name="T71" fmla="*/ 0 h 982"/>
                <a:gd name="T72" fmla="*/ 408 w 517"/>
                <a:gd name="T73" fmla="*/ 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7" h="982">
                  <a:moveTo>
                    <a:pt x="408" y="4"/>
                  </a:moveTo>
                  <a:lnTo>
                    <a:pt x="429" y="13"/>
                  </a:lnTo>
                  <a:lnTo>
                    <a:pt x="464" y="44"/>
                  </a:lnTo>
                  <a:lnTo>
                    <a:pt x="491" y="93"/>
                  </a:lnTo>
                  <a:lnTo>
                    <a:pt x="508" y="157"/>
                  </a:lnTo>
                  <a:lnTo>
                    <a:pt x="517" y="232"/>
                  </a:lnTo>
                  <a:lnTo>
                    <a:pt x="516" y="315"/>
                  </a:lnTo>
                  <a:lnTo>
                    <a:pt x="505" y="407"/>
                  </a:lnTo>
                  <a:lnTo>
                    <a:pt x="484" y="505"/>
                  </a:lnTo>
                  <a:lnTo>
                    <a:pt x="469" y="556"/>
                  </a:lnTo>
                  <a:lnTo>
                    <a:pt x="454" y="606"/>
                  </a:lnTo>
                  <a:lnTo>
                    <a:pt x="416" y="698"/>
                  </a:lnTo>
                  <a:lnTo>
                    <a:pt x="373" y="780"/>
                  </a:lnTo>
                  <a:lnTo>
                    <a:pt x="325" y="851"/>
                  </a:lnTo>
                  <a:lnTo>
                    <a:pt x="277" y="908"/>
                  </a:lnTo>
                  <a:lnTo>
                    <a:pt x="228" y="950"/>
                  </a:lnTo>
                  <a:lnTo>
                    <a:pt x="179" y="975"/>
                  </a:lnTo>
                  <a:lnTo>
                    <a:pt x="131" y="982"/>
                  </a:lnTo>
                  <a:lnTo>
                    <a:pt x="109" y="978"/>
                  </a:lnTo>
                  <a:lnTo>
                    <a:pt x="88" y="969"/>
                  </a:lnTo>
                  <a:lnTo>
                    <a:pt x="52" y="937"/>
                  </a:lnTo>
                  <a:lnTo>
                    <a:pt x="26" y="888"/>
                  </a:lnTo>
                  <a:lnTo>
                    <a:pt x="9" y="825"/>
                  </a:lnTo>
                  <a:lnTo>
                    <a:pt x="0" y="750"/>
                  </a:lnTo>
                  <a:lnTo>
                    <a:pt x="1" y="666"/>
                  </a:lnTo>
                  <a:lnTo>
                    <a:pt x="12" y="573"/>
                  </a:lnTo>
                  <a:lnTo>
                    <a:pt x="33" y="476"/>
                  </a:lnTo>
                  <a:lnTo>
                    <a:pt x="48" y="426"/>
                  </a:lnTo>
                  <a:lnTo>
                    <a:pt x="63" y="376"/>
                  </a:lnTo>
                  <a:lnTo>
                    <a:pt x="101" y="283"/>
                  </a:lnTo>
                  <a:lnTo>
                    <a:pt x="144" y="201"/>
                  </a:lnTo>
                  <a:lnTo>
                    <a:pt x="190" y="131"/>
                  </a:lnTo>
                  <a:lnTo>
                    <a:pt x="239" y="73"/>
                  </a:lnTo>
                  <a:lnTo>
                    <a:pt x="289" y="31"/>
                  </a:lnTo>
                  <a:lnTo>
                    <a:pt x="338" y="7"/>
                  </a:lnTo>
                  <a:lnTo>
                    <a:pt x="386" y="0"/>
                  </a:lnTo>
                  <a:lnTo>
                    <a:pt x="40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610600" y="3495675"/>
              <a:ext cx="182563" cy="392113"/>
            </a:xfrm>
            <a:custGeom>
              <a:avLst/>
              <a:gdLst>
                <a:gd name="T0" fmla="*/ 165 w 346"/>
                <a:gd name="T1" fmla="*/ 739 h 742"/>
                <a:gd name="T2" fmla="*/ 78 w 346"/>
                <a:gd name="T3" fmla="*/ 730 h 742"/>
                <a:gd name="T4" fmla="*/ 61 w 346"/>
                <a:gd name="T5" fmla="*/ 726 h 742"/>
                <a:gd name="T6" fmla="*/ 32 w 346"/>
                <a:gd name="T7" fmla="*/ 709 h 742"/>
                <a:gd name="T8" fmla="*/ 12 w 346"/>
                <a:gd name="T9" fmla="*/ 683 h 742"/>
                <a:gd name="T10" fmla="*/ 2 w 346"/>
                <a:gd name="T11" fmla="*/ 651 h 742"/>
                <a:gd name="T12" fmla="*/ 0 w 346"/>
                <a:gd name="T13" fmla="*/ 634 h 742"/>
                <a:gd name="T14" fmla="*/ 87 w 346"/>
                <a:gd name="T15" fmla="*/ 77 h 742"/>
                <a:gd name="T16" fmla="*/ 91 w 346"/>
                <a:gd name="T17" fmla="*/ 59 h 742"/>
                <a:gd name="T18" fmla="*/ 108 w 346"/>
                <a:gd name="T19" fmla="*/ 32 h 742"/>
                <a:gd name="T20" fmla="*/ 134 w 346"/>
                <a:gd name="T21" fmla="*/ 12 h 742"/>
                <a:gd name="T22" fmla="*/ 166 w 346"/>
                <a:gd name="T23" fmla="*/ 2 h 742"/>
                <a:gd name="T24" fmla="*/ 183 w 346"/>
                <a:gd name="T25" fmla="*/ 0 h 742"/>
                <a:gd name="T26" fmla="*/ 270 w 346"/>
                <a:gd name="T27" fmla="*/ 10 h 742"/>
                <a:gd name="T28" fmla="*/ 287 w 346"/>
                <a:gd name="T29" fmla="*/ 15 h 742"/>
                <a:gd name="T30" fmla="*/ 316 w 346"/>
                <a:gd name="T31" fmla="*/ 32 h 742"/>
                <a:gd name="T32" fmla="*/ 336 w 346"/>
                <a:gd name="T33" fmla="*/ 56 h 742"/>
                <a:gd name="T34" fmla="*/ 346 w 346"/>
                <a:gd name="T35" fmla="*/ 88 h 742"/>
                <a:gd name="T36" fmla="*/ 346 w 346"/>
                <a:gd name="T37" fmla="*/ 105 h 742"/>
                <a:gd name="T38" fmla="*/ 260 w 346"/>
                <a:gd name="T39" fmla="*/ 663 h 742"/>
                <a:gd name="T40" fmla="*/ 255 w 346"/>
                <a:gd name="T41" fmla="*/ 680 h 742"/>
                <a:gd name="T42" fmla="*/ 238 w 346"/>
                <a:gd name="T43" fmla="*/ 712 h 742"/>
                <a:gd name="T44" fmla="*/ 214 w 346"/>
                <a:gd name="T45" fmla="*/ 733 h 742"/>
                <a:gd name="T46" fmla="*/ 182 w 346"/>
                <a:gd name="T47" fmla="*/ 742 h 742"/>
                <a:gd name="T48" fmla="*/ 165 w 346"/>
                <a:gd name="T49" fmla="*/ 739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742">
                  <a:moveTo>
                    <a:pt x="165" y="739"/>
                  </a:moveTo>
                  <a:lnTo>
                    <a:pt x="78" y="730"/>
                  </a:lnTo>
                  <a:lnTo>
                    <a:pt x="61" y="726"/>
                  </a:lnTo>
                  <a:lnTo>
                    <a:pt x="32" y="709"/>
                  </a:lnTo>
                  <a:lnTo>
                    <a:pt x="12" y="683"/>
                  </a:lnTo>
                  <a:lnTo>
                    <a:pt x="2" y="651"/>
                  </a:lnTo>
                  <a:lnTo>
                    <a:pt x="0" y="634"/>
                  </a:lnTo>
                  <a:lnTo>
                    <a:pt x="87" y="77"/>
                  </a:lnTo>
                  <a:lnTo>
                    <a:pt x="91" y="59"/>
                  </a:lnTo>
                  <a:lnTo>
                    <a:pt x="108" y="32"/>
                  </a:lnTo>
                  <a:lnTo>
                    <a:pt x="134" y="12"/>
                  </a:lnTo>
                  <a:lnTo>
                    <a:pt x="166" y="2"/>
                  </a:lnTo>
                  <a:lnTo>
                    <a:pt x="183" y="0"/>
                  </a:lnTo>
                  <a:lnTo>
                    <a:pt x="270" y="10"/>
                  </a:lnTo>
                  <a:lnTo>
                    <a:pt x="287" y="15"/>
                  </a:lnTo>
                  <a:lnTo>
                    <a:pt x="316" y="32"/>
                  </a:lnTo>
                  <a:lnTo>
                    <a:pt x="336" y="56"/>
                  </a:lnTo>
                  <a:lnTo>
                    <a:pt x="346" y="88"/>
                  </a:lnTo>
                  <a:lnTo>
                    <a:pt x="346" y="105"/>
                  </a:lnTo>
                  <a:lnTo>
                    <a:pt x="260" y="663"/>
                  </a:lnTo>
                  <a:lnTo>
                    <a:pt x="255" y="680"/>
                  </a:lnTo>
                  <a:lnTo>
                    <a:pt x="238" y="712"/>
                  </a:lnTo>
                  <a:lnTo>
                    <a:pt x="214" y="733"/>
                  </a:lnTo>
                  <a:lnTo>
                    <a:pt x="182" y="742"/>
                  </a:lnTo>
                  <a:lnTo>
                    <a:pt x="165" y="7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484563" y="2189163"/>
              <a:ext cx="5249863" cy="2009775"/>
            </a:xfrm>
            <a:custGeom>
              <a:avLst/>
              <a:gdLst>
                <a:gd name="T0" fmla="*/ 9686 w 9921"/>
                <a:gd name="T1" fmla="*/ 3408 h 3797"/>
                <a:gd name="T2" fmla="*/ 9611 w 9921"/>
                <a:gd name="T3" fmla="*/ 3540 h 3797"/>
                <a:gd name="T4" fmla="*/ 9500 w 9921"/>
                <a:gd name="T5" fmla="*/ 3641 h 3797"/>
                <a:gd name="T6" fmla="*/ 9366 w 9921"/>
                <a:gd name="T7" fmla="*/ 3701 h 3797"/>
                <a:gd name="T8" fmla="*/ 9255 w 9921"/>
                <a:gd name="T9" fmla="*/ 3716 h 3797"/>
                <a:gd name="T10" fmla="*/ 2775 w 9921"/>
                <a:gd name="T11" fmla="*/ 3792 h 3797"/>
                <a:gd name="T12" fmla="*/ 2622 w 9921"/>
                <a:gd name="T13" fmla="*/ 3794 h 3797"/>
                <a:gd name="T14" fmla="*/ 1888 w 9921"/>
                <a:gd name="T15" fmla="*/ 3789 h 3797"/>
                <a:gd name="T16" fmla="*/ 1083 w 9921"/>
                <a:gd name="T17" fmla="*/ 3732 h 3797"/>
                <a:gd name="T18" fmla="*/ 619 w 9921"/>
                <a:gd name="T19" fmla="*/ 3650 h 3797"/>
                <a:gd name="T20" fmla="*/ 327 w 9921"/>
                <a:gd name="T21" fmla="*/ 3553 h 3797"/>
                <a:gd name="T22" fmla="*/ 214 w 9921"/>
                <a:gd name="T23" fmla="*/ 3487 h 3797"/>
                <a:gd name="T24" fmla="*/ 118 w 9921"/>
                <a:gd name="T25" fmla="*/ 3385 h 3797"/>
                <a:gd name="T26" fmla="*/ 92 w 9921"/>
                <a:gd name="T27" fmla="*/ 3327 h 3797"/>
                <a:gd name="T28" fmla="*/ 7 w 9921"/>
                <a:gd name="T29" fmla="*/ 2927 h 3797"/>
                <a:gd name="T30" fmla="*/ 4 w 9921"/>
                <a:gd name="T31" fmla="*/ 2665 h 3797"/>
                <a:gd name="T32" fmla="*/ 53 w 9921"/>
                <a:gd name="T33" fmla="*/ 2371 h 3797"/>
                <a:gd name="T34" fmla="*/ 177 w 9921"/>
                <a:gd name="T35" fmla="*/ 2058 h 3797"/>
                <a:gd name="T36" fmla="*/ 399 w 9921"/>
                <a:gd name="T37" fmla="*/ 1744 h 3797"/>
                <a:gd name="T38" fmla="*/ 643 w 9921"/>
                <a:gd name="T39" fmla="*/ 1517 h 3797"/>
                <a:gd name="T40" fmla="*/ 1578 w 9921"/>
                <a:gd name="T41" fmla="*/ 310 h 3797"/>
                <a:gd name="T42" fmla="*/ 1685 w 9921"/>
                <a:gd name="T43" fmla="*/ 244 h 3797"/>
                <a:gd name="T44" fmla="*/ 1925 w 9921"/>
                <a:gd name="T45" fmla="*/ 169 h 3797"/>
                <a:gd name="T46" fmla="*/ 2524 w 9921"/>
                <a:gd name="T47" fmla="*/ 74 h 3797"/>
                <a:gd name="T48" fmla="*/ 3328 w 9921"/>
                <a:gd name="T49" fmla="*/ 13 h 3797"/>
                <a:gd name="T50" fmla="*/ 4023 w 9921"/>
                <a:gd name="T51" fmla="*/ 0 h 3797"/>
                <a:gd name="T52" fmla="*/ 4719 w 9921"/>
                <a:gd name="T53" fmla="*/ 13 h 3797"/>
                <a:gd name="T54" fmla="*/ 5523 w 9921"/>
                <a:gd name="T55" fmla="*/ 74 h 3797"/>
                <a:gd name="T56" fmla="*/ 6122 w 9921"/>
                <a:gd name="T57" fmla="*/ 169 h 3797"/>
                <a:gd name="T58" fmla="*/ 6362 w 9921"/>
                <a:gd name="T59" fmla="*/ 244 h 3797"/>
                <a:gd name="T60" fmla="*/ 6469 w 9921"/>
                <a:gd name="T61" fmla="*/ 310 h 3797"/>
                <a:gd name="T62" fmla="*/ 7182 w 9921"/>
                <a:gd name="T63" fmla="*/ 1449 h 3797"/>
                <a:gd name="T64" fmla="*/ 7275 w 9921"/>
                <a:gd name="T65" fmla="*/ 1551 h 3797"/>
                <a:gd name="T66" fmla="*/ 7436 w 9921"/>
                <a:gd name="T67" fmla="*/ 1621 h 3797"/>
                <a:gd name="T68" fmla="*/ 7678 w 9921"/>
                <a:gd name="T69" fmla="*/ 1631 h 3797"/>
                <a:gd name="T70" fmla="*/ 8707 w 9921"/>
                <a:gd name="T71" fmla="*/ 1717 h 3797"/>
                <a:gd name="T72" fmla="*/ 9309 w 9921"/>
                <a:gd name="T73" fmla="*/ 1815 h 3797"/>
                <a:gd name="T74" fmla="*/ 9617 w 9921"/>
                <a:gd name="T75" fmla="*/ 1900 h 3797"/>
                <a:gd name="T76" fmla="*/ 9695 w 9921"/>
                <a:gd name="T77" fmla="*/ 1932 h 3797"/>
                <a:gd name="T78" fmla="*/ 9788 w 9921"/>
                <a:gd name="T79" fmla="*/ 1995 h 3797"/>
                <a:gd name="T80" fmla="*/ 9860 w 9921"/>
                <a:gd name="T81" fmla="*/ 2078 h 3797"/>
                <a:gd name="T82" fmla="*/ 9905 w 9921"/>
                <a:gd name="T83" fmla="*/ 2176 h 3797"/>
                <a:gd name="T84" fmla="*/ 9918 w 9921"/>
                <a:gd name="T85" fmla="*/ 2256 h 3797"/>
                <a:gd name="T86" fmla="*/ 9913 w 9921"/>
                <a:gd name="T87" fmla="*/ 2431 h 3797"/>
                <a:gd name="T88" fmla="*/ 9775 w 9921"/>
                <a:gd name="T89" fmla="*/ 3088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21" h="3797">
                  <a:moveTo>
                    <a:pt x="9697" y="3370"/>
                  </a:moveTo>
                  <a:lnTo>
                    <a:pt x="9686" y="3408"/>
                  </a:lnTo>
                  <a:lnTo>
                    <a:pt x="9653" y="3477"/>
                  </a:lnTo>
                  <a:lnTo>
                    <a:pt x="9611" y="3540"/>
                  </a:lnTo>
                  <a:lnTo>
                    <a:pt x="9559" y="3595"/>
                  </a:lnTo>
                  <a:lnTo>
                    <a:pt x="9500" y="3641"/>
                  </a:lnTo>
                  <a:lnTo>
                    <a:pt x="9437" y="3677"/>
                  </a:lnTo>
                  <a:lnTo>
                    <a:pt x="9366" y="3701"/>
                  </a:lnTo>
                  <a:lnTo>
                    <a:pt x="9293" y="3714"/>
                  </a:lnTo>
                  <a:lnTo>
                    <a:pt x="9255" y="3716"/>
                  </a:lnTo>
                  <a:lnTo>
                    <a:pt x="2775" y="3792"/>
                  </a:lnTo>
                  <a:lnTo>
                    <a:pt x="2775" y="3792"/>
                  </a:lnTo>
                  <a:lnTo>
                    <a:pt x="2680" y="3792"/>
                  </a:lnTo>
                  <a:lnTo>
                    <a:pt x="2622" y="3794"/>
                  </a:lnTo>
                  <a:lnTo>
                    <a:pt x="2239" y="3797"/>
                  </a:lnTo>
                  <a:lnTo>
                    <a:pt x="1888" y="3789"/>
                  </a:lnTo>
                  <a:lnTo>
                    <a:pt x="1489" y="3769"/>
                  </a:lnTo>
                  <a:lnTo>
                    <a:pt x="1083" y="3732"/>
                  </a:lnTo>
                  <a:lnTo>
                    <a:pt x="795" y="3687"/>
                  </a:lnTo>
                  <a:lnTo>
                    <a:pt x="619" y="3650"/>
                  </a:lnTo>
                  <a:lnTo>
                    <a:pt x="461" y="3606"/>
                  </a:lnTo>
                  <a:lnTo>
                    <a:pt x="327" y="3553"/>
                  </a:lnTo>
                  <a:lnTo>
                    <a:pt x="269" y="3523"/>
                  </a:lnTo>
                  <a:lnTo>
                    <a:pt x="214" y="3487"/>
                  </a:lnTo>
                  <a:lnTo>
                    <a:pt x="150" y="3429"/>
                  </a:lnTo>
                  <a:lnTo>
                    <a:pt x="118" y="3385"/>
                  </a:lnTo>
                  <a:lnTo>
                    <a:pt x="106" y="3360"/>
                  </a:lnTo>
                  <a:lnTo>
                    <a:pt x="92" y="3327"/>
                  </a:lnTo>
                  <a:lnTo>
                    <a:pt x="30" y="3094"/>
                  </a:lnTo>
                  <a:lnTo>
                    <a:pt x="7" y="2927"/>
                  </a:lnTo>
                  <a:lnTo>
                    <a:pt x="0" y="2801"/>
                  </a:lnTo>
                  <a:lnTo>
                    <a:pt x="4" y="2665"/>
                  </a:lnTo>
                  <a:lnTo>
                    <a:pt x="20" y="2521"/>
                  </a:lnTo>
                  <a:lnTo>
                    <a:pt x="53" y="2371"/>
                  </a:lnTo>
                  <a:lnTo>
                    <a:pt x="105" y="2215"/>
                  </a:lnTo>
                  <a:lnTo>
                    <a:pt x="177" y="2058"/>
                  </a:lnTo>
                  <a:lnTo>
                    <a:pt x="275" y="1900"/>
                  </a:lnTo>
                  <a:lnTo>
                    <a:pt x="399" y="1744"/>
                  </a:lnTo>
                  <a:lnTo>
                    <a:pt x="553" y="1592"/>
                  </a:lnTo>
                  <a:lnTo>
                    <a:pt x="643" y="1517"/>
                  </a:lnTo>
                  <a:lnTo>
                    <a:pt x="1565" y="326"/>
                  </a:lnTo>
                  <a:lnTo>
                    <a:pt x="1578" y="310"/>
                  </a:lnTo>
                  <a:lnTo>
                    <a:pt x="1621" y="275"/>
                  </a:lnTo>
                  <a:lnTo>
                    <a:pt x="1685" y="244"/>
                  </a:lnTo>
                  <a:lnTo>
                    <a:pt x="1768" y="214"/>
                  </a:lnTo>
                  <a:lnTo>
                    <a:pt x="1925" y="169"/>
                  </a:lnTo>
                  <a:lnTo>
                    <a:pt x="2194" y="117"/>
                  </a:lnTo>
                  <a:lnTo>
                    <a:pt x="2524" y="74"/>
                  </a:lnTo>
                  <a:lnTo>
                    <a:pt x="2904" y="38"/>
                  </a:lnTo>
                  <a:lnTo>
                    <a:pt x="3328" y="13"/>
                  </a:lnTo>
                  <a:lnTo>
                    <a:pt x="3784" y="0"/>
                  </a:lnTo>
                  <a:lnTo>
                    <a:pt x="4023" y="0"/>
                  </a:lnTo>
                  <a:lnTo>
                    <a:pt x="4262" y="0"/>
                  </a:lnTo>
                  <a:lnTo>
                    <a:pt x="4719" y="13"/>
                  </a:lnTo>
                  <a:lnTo>
                    <a:pt x="5142" y="38"/>
                  </a:lnTo>
                  <a:lnTo>
                    <a:pt x="5523" y="74"/>
                  </a:lnTo>
                  <a:lnTo>
                    <a:pt x="5852" y="117"/>
                  </a:lnTo>
                  <a:lnTo>
                    <a:pt x="6122" y="169"/>
                  </a:lnTo>
                  <a:lnTo>
                    <a:pt x="6279" y="214"/>
                  </a:lnTo>
                  <a:lnTo>
                    <a:pt x="6362" y="244"/>
                  </a:lnTo>
                  <a:lnTo>
                    <a:pt x="6426" y="275"/>
                  </a:lnTo>
                  <a:lnTo>
                    <a:pt x="6469" y="310"/>
                  </a:lnTo>
                  <a:lnTo>
                    <a:pt x="6482" y="326"/>
                  </a:lnTo>
                  <a:lnTo>
                    <a:pt x="7182" y="1449"/>
                  </a:lnTo>
                  <a:lnTo>
                    <a:pt x="7209" y="1488"/>
                  </a:lnTo>
                  <a:lnTo>
                    <a:pt x="7275" y="1551"/>
                  </a:lnTo>
                  <a:lnTo>
                    <a:pt x="7353" y="1596"/>
                  </a:lnTo>
                  <a:lnTo>
                    <a:pt x="7436" y="1621"/>
                  </a:lnTo>
                  <a:lnTo>
                    <a:pt x="7480" y="1622"/>
                  </a:lnTo>
                  <a:lnTo>
                    <a:pt x="7678" y="1631"/>
                  </a:lnTo>
                  <a:lnTo>
                    <a:pt x="8234" y="1668"/>
                  </a:lnTo>
                  <a:lnTo>
                    <a:pt x="8707" y="1717"/>
                  </a:lnTo>
                  <a:lnTo>
                    <a:pt x="9018" y="1760"/>
                  </a:lnTo>
                  <a:lnTo>
                    <a:pt x="9309" y="1815"/>
                  </a:lnTo>
                  <a:lnTo>
                    <a:pt x="9502" y="1864"/>
                  </a:lnTo>
                  <a:lnTo>
                    <a:pt x="9617" y="1900"/>
                  </a:lnTo>
                  <a:lnTo>
                    <a:pt x="9669" y="1920"/>
                  </a:lnTo>
                  <a:lnTo>
                    <a:pt x="9695" y="1932"/>
                  </a:lnTo>
                  <a:lnTo>
                    <a:pt x="9745" y="1960"/>
                  </a:lnTo>
                  <a:lnTo>
                    <a:pt x="9788" y="1995"/>
                  </a:lnTo>
                  <a:lnTo>
                    <a:pt x="9827" y="2034"/>
                  </a:lnTo>
                  <a:lnTo>
                    <a:pt x="9860" y="2078"/>
                  </a:lnTo>
                  <a:lnTo>
                    <a:pt x="9886" y="2126"/>
                  </a:lnTo>
                  <a:lnTo>
                    <a:pt x="9905" y="2176"/>
                  </a:lnTo>
                  <a:lnTo>
                    <a:pt x="9916" y="2230"/>
                  </a:lnTo>
                  <a:lnTo>
                    <a:pt x="9918" y="2256"/>
                  </a:lnTo>
                  <a:lnTo>
                    <a:pt x="9921" y="2310"/>
                  </a:lnTo>
                  <a:lnTo>
                    <a:pt x="9913" y="2431"/>
                  </a:lnTo>
                  <a:lnTo>
                    <a:pt x="9883" y="2636"/>
                  </a:lnTo>
                  <a:lnTo>
                    <a:pt x="9775" y="3088"/>
                  </a:lnTo>
                  <a:lnTo>
                    <a:pt x="9697" y="337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27438" y="3678238"/>
              <a:ext cx="1325563" cy="520700"/>
            </a:xfrm>
            <a:custGeom>
              <a:avLst/>
              <a:gdLst>
                <a:gd name="T0" fmla="*/ 2506 w 2506"/>
                <a:gd name="T1" fmla="*/ 978 h 983"/>
                <a:gd name="T2" fmla="*/ 2411 w 2506"/>
                <a:gd name="T3" fmla="*/ 978 h 983"/>
                <a:gd name="T4" fmla="*/ 2353 w 2506"/>
                <a:gd name="T5" fmla="*/ 980 h 983"/>
                <a:gd name="T6" fmla="*/ 1970 w 2506"/>
                <a:gd name="T7" fmla="*/ 983 h 983"/>
                <a:gd name="T8" fmla="*/ 1619 w 2506"/>
                <a:gd name="T9" fmla="*/ 975 h 983"/>
                <a:gd name="T10" fmla="*/ 1220 w 2506"/>
                <a:gd name="T11" fmla="*/ 955 h 983"/>
                <a:gd name="T12" fmla="*/ 814 w 2506"/>
                <a:gd name="T13" fmla="*/ 918 h 983"/>
                <a:gd name="T14" fmla="*/ 526 w 2506"/>
                <a:gd name="T15" fmla="*/ 873 h 983"/>
                <a:gd name="T16" fmla="*/ 350 w 2506"/>
                <a:gd name="T17" fmla="*/ 836 h 983"/>
                <a:gd name="T18" fmla="*/ 192 w 2506"/>
                <a:gd name="T19" fmla="*/ 792 h 983"/>
                <a:gd name="T20" fmla="*/ 58 w 2506"/>
                <a:gd name="T21" fmla="*/ 739 h 983"/>
                <a:gd name="T22" fmla="*/ 0 w 2506"/>
                <a:gd name="T23" fmla="*/ 709 h 983"/>
                <a:gd name="T24" fmla="*/ 48 w 2506"/>
                <a:gd name="T25" fmla="*/ 643 h 983"/>
                <a:gd name="T26" fmla="*/ 151 w 2506"/>
                <a:gd name="T27" fmla="*/ 512 h 983"/>
                <a:gd name="T28" fmla="*/ 238 w 2506"/>
                <a:gd name="T29" fmla="*/ 418 h 983"/>
                <a:gd name="T30" fmla="*/ 336 w 2506"/>
                <a:gd name="T31" fmla="*/ 322 h 983"/>
                <a:gd name="T32" fmla="*/ 446 w 2506"/>
                <a:gd name="T33" fmla="*/ 231 h 983"/>
                <a:gd name="T34" fmla="*/ 570 w 2506"/>
                <a:gd name="T35" fmla="*/ 147 h 983"/>
                <a:gd name="T36" fmla="*/ 704 w 2506"/>
                <a:gd name="T37" fmla="*/ 78 h 983"/>
                <a:gd name="T38" fmla="*/ 847 w 2506"/>
                <a:gd name="T39" fmla="*/ 28 h 983"/>
                <a:gd name="T40" fmla="*/ 961 w 2506"/>
                <a:gd name="T41" fmla="*/ 6 h 983"/>
                <a:gd name="T42" fmla="*/ 1040 w 2506"/>
                <a:gd name="T43" fmla="*/ 0 h 983"/>
                <a:gd name="T44" fmla="*/ 1120 w 2506"/>
                <a:gd name="T45" fmla="*/ 0 h 983"/>
                <a:gd name="T46" fmla="*/ 1203 w 2506"/>
                <a:gd name="T47" fmla="*/ 10 h 983"/>
                <a:gd name="T48" fmla="*/ 1287 w 2506"/>
                <a:gd name="T49" fmla="*/ 28 h 983"/>
                <a:gd name="T50" fmla="*/ 1372 w 2506"/>
                <a:gd name="T51" fmla="*/ 55 h 983"/>
                <a:gd name="T52" fmla="*/ 1460 w 2506"/>
                <a:gd name="T53" fmla="*/ 91 h 983"/>
                <a:gd name="T54" fmla="*/ 1550 w 2506"/>
                <a:gd name="T55" fmla="*/ 139 h 983"/>
                <a:gd name="T56" fmla="*/ 1640 w 2506"/>
                <a:gd name="T57" fmla="*/ 198 h 983"/>
                <a:gd name="T58" fmla="*/ 1732 w 2506"/>
                <a:gd name="T59" fmla="*/ 268 h 983"/>
                <a:gd name="T60" fmla="*/ 1826 w 2506"/>
                <a:gd name="T61" fmla="*/ 350 h 983"/>
                <a:gd name="T62" fmla="*/ 1920 w 2506"/>
                <a:gd name="T63" fmla="*/ 447 h 983"/>
                <a:gd name="T64" fmla="*/ 2016 w 2506"/>
                <a:gd name="T65" fmla="*/ 556 h 983"/>
                <a:gd name="T66" fmla="*/ 2113 w 2506"/>
                <a:gd name="T67" fmla="*/ 680 h 983"/>
                <a:gd name="T68" fmla="*/ 2160 w 2506"/>
                <a:gd name="T69" fmla="*/ 748 h 983"/>
                <a:gd name="T70" fmla="*/ 2195 w 2506"/>
                <a:gd name="T71" fmla="*/ 790 h 983"/>
                <a:gd name="T72" fmla="*/ 2273 w 2506"/>
                <a:gd name="T73" fmla="*/ 862 h 983"/>
                <a:gd name="T74" fmla="*/ 2360 w 2506"/>
                <a:gd name="T75" fmla="*/ 919 h 983"/>
                <a:gd name="T76" fmla="*/ 2457 w 2506"/>
                <a:gd name="T77" fmla="*/ 962 h 983"/>
                <a:gd name="T78" fmla="*/ 2506 w 2506"/>
                <a:gd name="T79" fmla="*/ 978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983">
                  <a:moveTo>
                    <a:pt x="2506" y="978"/>
                  </a:moveTo>
                  <a:lnTo>
                    <a:pt x="2411" y="978"/>
                  </a:lnTo>
                  <a:lnTo>
                    <a:pt x="2353" y="980"/>
                  </a:lnTo>
                  <a:lnTo>
                    <a:pt x="1970" y="983"/>
                  </a:lnTo>
                  <a:lnTo>
                    <a:pt x="1619" y="975"/>
                  </a:lnTo>
                  <a:lnTo>
                    <a:pt x="1220" y="955"/>
                  </a:lnTo>
                  <a:lnTo>
                    <a:pt x="814" y="918"/>
                  </a:lnTo>
                  <a:lnTo>
                    <a:pt x="526" y="873"/>
                  </a:lnTo>
                  <a:lnTo>
                    <a:pt x="350" y="836"/>
                  </a:lnTo>
                  <a:lnTo>
                    <a:pt x="192" y="792"/>
                  </a:lnTo>
                  <a:lnTo>
                    <a:pt x="58" y="739"/>
                  </a:lnTo>
                  <a:lnTo>
                    <a:pt x="0" y="709"/>
                  </a:lnTo>
                  <a:lnTo>
                    <a:pt x="48" y="643"/>
                  </a:lnTo>
                  <a:lnTo>
                    <a:pt x="151" y="512"/>
                  </a:lnTo>
                  <a:lnTo>
                    <a:pt x="238" y="418"/>
                  </a:lnTo>
                  <a:lnTo>
                    <a:pt x="336" y="322"/>
                  </a:lnTo>
                  <a:lnTo>
                    <a:pt x="446" y="231"/>
                  </a:lnTo>
                  <a:lnTo>
                    <a:pt x="570" y="147"/>
                  </a:lnTo>
                  <a:lnTo>
                    <a:pt x="704" y="78"/>
                  </a:lnTo>
                  <a:lnTo>
                    <a:pt x="847" y="28"/>
                  </a:lnTo>
                  <a:lnTo>
                    <a:pt x="961" y="6"/>
                  </a:lnTo>
                  <a:lnTo>
                    <a:pt x="1040" y="0"/>
                  </a:lnTo>
                  <a:lnTo>
                    <a:pt x="1120" y="0"/>
                  </a:lnTo>
                  <a:lnTo>
                    <a:pt x="1203" y="10"/>
                  </a:lnTo>
                  <a:lnTo>
                    <a:pt x="1287" y="28"/>
                  </a:lnTo>
                  <a:lnTo>
                    <a:pt x="1372" y="55"/>
                  </a:lnTo>
                  <a:lnTo>
                    <a:pt x="1460" y="91"/>
                  </a:lnTo>
                  <a:lnTo>
                    <a:pt x="1550" y="139"/>
                  </a:lnTo>
                  <a:lnTo>
                    <a:pt x="1640" y="198"/>
                  </a:lnTo>
                  <a:lnTo>
                    <a:pt x="1732" y="268"/>
                  </a:lnTo>
                  <a:lnTo>
                    <a:pt x="1826" y="350"/>
                  </a:lnTo>
                  <a:lnTo>
                    <a:pt x="1920" y="447"/>
                  </a:lnTo>
                  <a:lnTo>
                    <a:pt x="2016" y="556"/>
                  </a:lnTo>
                  <a:lnTo>
                    <a:pt x="2113" y="680"/>
                  </a:lnTo>
                  <a:lnTo>
                    <a:pt x="2160" y="748"/>
                  </a:lnTo>
                  <a:lnTo>
                    <a:pt x="2195" y="790"/>
                  </a:lnTo>
                  <a:lnTo>
                    <a:pt x="2273" y="862"/>
                  </a:lnTo>
                  <a:lnTo>
                    <a:pt x="2360" y="919"/>
                  </a:lnTo>
                  <a:lnTo>
                    <a:pt x="2457" y="962"/>
                  </a:lnTo>
                  <a:lnTo>
                    <a:pt x="2506" y="978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356475" y="3665538"/>
              <a:ext cx="1208088" cy="500063"/>
            </a:xfrm>
            <a:custGeom>
              <a:avLst/>
              <a:gdLst>
                <a:gd name="T0" fmla="*/ 2284 w 2284"/>
                <a:gd name="T1" fmla="*/ 772 h 945"/>
                <a:gd name="T2" fmla="*/ 2251 w 2284"/>
                <a:gd name="T3" fmla="*/ 806 h 945"/>
                <a:gd name="T4" fmla="*/ 2173 w 2284"/>
                <a:gd name="T5" fmla="*/ 864 h 945"/>
                <a:gd name="T6" fmla="*/ 2085 w 2284"/>
                <a:gd name="T7" fmla="*/ 903 h 945"/>
                <a:gd name="T8" fmla="*/ 1989 w 2284"/>
                <a:gd name="T9" fmla="*/ 923 h 945"/>
                <a:gd name="T10" fmla="*/ 1938 w 2284"/>
                <a:gd name="T11" fmla="*/ 926 h 945"/>
                <a:gd name="T12" fmla="*/ 0 w 2284"/>
                <a:gd name="T13" fmla="*/ 945 h 945"/>
                <a:gd name="T14" fmla="*/ 42 w 2284"/>
                <a:gd name="T15" fmla="*/ 922 h 945"/>
                <a:gd name="T16" fmla="*/ 121 w 2284"/>
                <a:gd name="T17" fmla="*/ 864 h 945"/>
                <a:gd name="T18" fmla="*/ 191 w 2284"/>
                <a:gd name="T19" fmla="*/ 795 h 945"/>
                <a:gd name="T20" fmla="*/ 252 w 2284"/>
                <a:gd name="T21" fmla="*/ 713 h 945"/>
                <a:gd name="T22" fmla="*/ 278 w 2284"/>
                <a:gd name="T23" fmla="*/ 667 h 945"/>
                <a:gd name="T24" fmla="*/ 307 w 2284"/>
                <a:gd name="T25" fmla="*/ 613 h 945"/>
                <a:gd name="T26" fmla="*/ 377 w 2284"/>
                <a:gd name="T27" fmla="*/ 508 h 945"/>
                <a:gd name="T28" fmla="*/ 464 w 2284"/>
                <a:gd name="T29" fmla="*/ 405 h 945"/>
                <a:gd name="T30" fmla="*/ 563 w 2284"/>
                <a:gd name="T31" fmla="*/ 307 h 945"/>
                <a:gd name="T32" fmla="*/ 674 w 2284"/>
                <a:gd name="T33" fmla="*/ 217 h 945"/>
                <a:gd name="T34" fmla="*/ 795 w 2284"/>
                <a:gd name="T35" fmla="*/ 140 h 945"/>
                <a:gd name="T36" fmla="*/ 926 w 2284"/>
                <a:gd name="T37" fmla="*/ 75 h 945"/>
                <a:gd name="T38" fmla="*/ 1063 w 2284"/>
                <a:gd name="T39" fmla="*/ 29 h 945"/>
                <a:gd name="T40" fmla="*/ 1205 w 2284"/>
                <a:gd name="T41" fmla="*/ 3 h 945"/>
                <a:gd name="T42" fmla="*/ 1352 w 2284"/>
                <a:gd name="T43" fmla="*/ 0 h 945"/>
                <a:gd name="T44" fmla="*/ 1463 w 2284"/>
                <a:gd name="T45" fmla="*/ 16 h 945"/>
                <a:gd name="T46" fmla="*/ 1538 w 2284"/>
                <a:gd name="T47" fmla="*/ 36 h 945"/>
                <a:gd name="T48" fmla="*/ 1613 w 2284"/>
                <a:gd name="T49" fmla="*/ 62 h 945"/>
                <a:gd name="T50" fmla="*/ 1686 w 2284"/>
                <a:gd name="T51" fmla="*/ 96 h 945"/>
                <a:gd name="T52" fmla="*/ 1761 w 2284"/>
                <a:gd name="T53" fmla="*/ 141 h 945"/>
                <a:gd name="T54" fmla="*/ 1835 w 2284"/>
                <a:gd name="T55" fmla="*/ 193 h 945"/>
                <a:gd name="T56" fmla="*/ 1907 w 2284"/>
                <a:gd name="T57" fmla="*/ 253 h 945"/>
                <a:gd name="T58" fmla="*/ 1979 w 2284"/>
                <a:gd name="T59" fmla="*/ 324 h 945"/>
                <a:gd name="T60" fmla="*/ 2049 w 2284"/>
                <a:gd name="T61" fmla="*/ 405 h 945"/>
                <a:gd name="T62" fmla="*/ 2118 w 2284"/>
                <a:gd name="T63" fmla="*/ 497 h 945"/>
                <a:gd name="T64" fmla="*/ 2186 w 2284"/>
                <a:gd name="T65" fmla="*/ 598 h 945"/>
                <a:gd name="T66" fmla="*/ 2252 w 2284"/>
                <a:gd name="T67" fmla="*/ 711 h 945"/>
                <a:gd name="T68" fmla="*/ 2284 w 2284"/>
                <a:gd name="T69" fmla="*/ 772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4" h="945">
                  <a:moveTo>
                    <a:pt x="2284" y="772"/>
                  </a:moveTo>
                  <a:lnTo>
                    <a:pt x="2251" y="806"/>
                  </a:lnTo>
                  <a:lnTo>
                    <a:pt x="2173" y="864"/>
                  </a:lnTo>
                  <a:lnTo>
                    <a:pt x="2085" y="903"/>
                  </a:lnTo>
                  <a:lnTo>
                    <a:pt x="1989" y="923"/>
                  </a:lnTo>
                  <a:lnTo>
                    <a:pt x="1938" y="926"/>
                  </a:lnTo>
                  <a:lnTo>
                    <a:pt x="0" y="945"/>
                  </a:lnTo>
                  <a:lnTo>
                    <a:pt x="42" y="922"/>
                  </a:lnTo>
                  <a:lnTo>
                    <a:pt x="121" y="864"/>
                  </a:lnTo>
                  <a:lnTo>
                    <a:pt x="191" y="795"/>
                  </a:lnTo>
                  <a:lnTo>
                    <a:pt x="252" y="713"/>
                  </a:lnTo>
                  <a:lnTo>
                    <a:pt x="278" y="667"/>
                  </a:lnTo>
                  <a:lnTo>
                    <a:pt x="307" y="613"/>
                  </a:lnTo>
                  <a:lnTo>
                    <a:pt x="377" y="508"/>
                  </a:lnTo>
                  <a:lnTo>
                    <a:pt x="464" y="405"/>
                  </a:lnTo>
                  <a:lnTo>
                    <a:pt x="563" y="307"/>
                  </a:lnTo>
                  <a:lnTo>
                    <a:pt x="674" y="217"/>
                  </a:lnTo>
                  <a:lnTo>
                    <a:pt x="795" y="140"/>
                  </a:lnTo>
                  <a:lnTo>
                    <a:pt x="926" y="75"/>
                  </a:lnTo>
                  <a:lnTo>
                    <a:pt x="1063" y="29"/>
                  </a:lnTo>
                  <a:lnTo>
                    <a:pt x="1205" y="3"/>
                  </a:lnTo>
                  <a:lnTo>
                    <a:pt x="1352" y="0"/>
                  </a:lnTo>
                  <a:lnTo>
                    <a:pt x="1463" y="16"/>
                  </a:lnTo>
                  <a:lnTo>
                    <a:pt x="1538" y="36"/>
                  </a:lnTo>
                  <a:lnTo>
                    <a:pt x="1613" y="62"/>
                  </a:lnTo>
                  <a:lnTo>
                    <a:pt x="1686" y="96"/>
                  </a:lnTo>
                  <a:lnTo>
                    <a:pt x="1761" y="141"/>
                  </a:lnTo>
                  <a:lnTo>
                    <a:pt x="1835" y="193"/>
                  </a:lnTo>
                  <a:lnTo>
                    <a:pt x="1907" y="253"/>
                  </a:lnTo>
                  <a:lnTo>
                    <a:pt x="1979" y="324"/>
                  </a:lnTo>
                  <a:lnTo>
                    <a:pt x="2049" y="405"/>
                  </a:lnTo>
                  <a:lnTo>
                    <a:pt x="2118" y="497"/>
                  </a:lnTo>
                  <a:lnTo>
                    <a:pt x="2186" y="598"/>
                  </a:lnTo>
                  <a:lnTo>
                    <a:pt x="2252" y="711"/>
                  </a:lnTo>
                  <a:lnTo>
                    <a:pt x="2284" y="772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318000" y="2184400"/>
              <a:ext cx="2590800" cy="173038"/>
            </a:xfrm>
            <a:custGeom>
              <a:avLst/>
              <a:gdLst>
                <a:gd name="T0" fmla="*/ 4897 w 4897"/>
                <a:gd name="T1" fmla="*/ 327 h 327"/>
                <a:gd name="T2" fmla="*/ 4884 w 4897"/>
                <a:gd name="T3" fmla="*/ 310 h 327"/>
                <a:gd name="T4" fmla="*/ 4839 w 4897"/>
                <a:gd name="T5" fmla="*/ 277 h 327"/>
                <a:gd name="T6" fmla="*/ 4774 w 4897"/>
                <a:gd name="T7" fmla="*/ 244 h 327"/>
                <a:gd name="T8" fmla="*/ 4691 w 4897"/>
                <a:gd name="T9" fmla="*/ 213 h 327"/>
                <a:gd name="T10" fmla="*/ 4534 w 4897"/>
                <a:gd name="T11" fmla="*/ 170 h 327"/>
                <a:gd name="T12" fmla="*/ 4264 w 4897"/>
                <a:gd name="T13" fmla="*/ 118 h 327"/>
                <a:gd name="T14" fmla="*/ 3936 w 4897"/>
                <a:gd name="T15" fmla="*/ 74 h 327"/>
                <a:gd name="T16" fmla="*/ 3559 w 4897"/>
                <a:gd name="T17" fmla="*/ 39 h 327"/>
                <a:gd name="T18" fmla="*/ 3140 w 4897"/>
                <a:gd name="T19" fmla="*/ 15 h 327"/>
                <a:gd name="T20" fmla="*/ 2686 w 4897"/>
                <a:gd name="T21" fmla="*/ 2 h 327"/>
                <a:gd name="T22" fmla="*/ 2448 w 4897"/>
                <a:gd name="T23" fmla="*/ 0 h 327"/>
                <a:gd name="T24" fmla="*/ 2211 w 4897"/>
                <a:gd name="T25" fmla="*/ 2 h 327"/>
                <a:gd name="T26" fmla="*/ 1757 w 4897"/>
                <a:gd name="T27" fmla="*/ 15 h 327"/>
                <a:gd name="T28" fmla="*/ 1338 w 4897"/>
                <a:gd name="T29" fmla="*/ 39 h 327"/>
                <a:gd name="T30" fmla="*/ 961 w 4897"/>
                <a:gd name="T31" fmla="*/ 74 h 327"/>
                <a:gd name="T32" fmla="*/ 632 w 4897"/>
                <a:gd name="T33" fmla="*/ 118 h 327"/>
                <a:gd name="T34" fmla="*/ 363 w 4897"/>
                <a:gd name="T35" fmla="*/ 170 h 327"/>
                <a:gd name="T36" fmla="*/ 206 w 4897"/>
                <a:gd name="T37" fmla="*/ 213 h 327"/>
                <a:gd name="T38" fmla="*/ 123 w 4897"/>
                <a:gd name="T39" fmla="*/ 244 h 327"/>
                <a:gd name="T40" fmla="*/ 58 w 4897"/>
                <a:gd name="T41" fmla="*/ 277 h 327"/>
                <a:gd name="T42" fmla="*/ 13 w 4897"/>
                <a:gd name="T43" fmla="*/ 310 h 327"/>
                <a:gd name="T44" fmla="*/ 0 w 4897"/>
                <a:gd name="T45" fmla="*/ 327 h 327"/>
                <a:gd name="T46" fmla="*/ 4897 w 4897"/>
                <a:gd name="T47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7" h="327">
                  <a:moveTo>
                    <a:pt x="4897" y="327"/>
                  </a:moveTo>
                  <a:lnTo>
                    <a:pt x="4884" y="310"/>
                  </a:lnTo>
                  <a:lnTo>
                    <a:pt x="4839" y="277"/>
                  </a:lnTo>
                  <a:lnTo>
                    <a:pt x="4774" y="244"/>
                  </a:lnTo>
                  <a:lnTo>
                    <a:pt x="4691" y="213"/>
                  </a:lnTo>
                  <a:lnTo>
                    <a:pt x="4534" y="170"/>
                  </a:lnTo>
                  <a:lnTo>
                    <a:pt x="4264" y="118"/>
                  </a:lnTo>
                  <a:lnTo>
                    <a:pt x="3936" y="74"/>
                  </a:lnTo>
                  <a:lnTo>
                    <a:pt x="3559" y="39"/>
                  </a:lnTo>
                  <a:lnTo>
                    <a:pt x="3140" y="15"/>
                  </a:lnTo>
                  <a:lnTo>
                    <a:pt x="2686" y="2"/>
                  </a:lnTo>
                  <a:lnTo>
                    <a:pt x="2448" y="0"/>
                  </a:lnTo>
                  <a:lnTo>
                    <a:pt x="2211" y="2"/>
                  </a:lnTo>
                  <a:lnTo>
                    <a:pt x="1757" y="15"/>
                  </a:lnTo>
                  <a:lnTo>
                    <a:pt x="1338" y="39"/>
                  </a:lnTo>
                  <a:lnTo>
                    <a:pt x="961" y="74"/>
                  </a:lnTo>
                  <a:lnTo>
                    <a:pt x="632" y="118"/>
                  </a:lnTo>
                  <a:lnTo>
                    <a:pt x="363" y="170"/>
                  </a:lnTo>
                  <a:lnTo>
                    <a:pt x="206" y="213"/>
                  </a:lnTo>
                  <a:lnTo>
                    <a:pt x="123" y="244"/>
                  </a:lnTo>
                  <a:lnTo>
                    <a:pt x="58" y="277"/>
                  </a:lnTo>
                  <a:lnTo>
                    <a:pt x="13" y="310"/>
                  </a:lnTo>
                  <a:lnTo>
                    <a:pt x="0" y="327"/>
                  </a:lnTo>
                  <a:lnTo>
                    <a:pt x="4897" y="327"/>
                  </a:lnTo>
                  <a:close/>
                </a:path>
              </a:pathLst>
            </a:custGeom>
            <a:solidFill>
              <a:srgbClr val="F7A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456238" y="2463800"/>
              <a:ext cx="1633538" cy="574675"/>
            </a:xfrm>
            <a:custGeom>
              <a:avLst/>
              <a:gdLst>
                <a:gd name="T0" fmla="*/ 164 w 3088"/>
                <a:gd name="T1" fmla="*/ 1084 h 1084"/>
                <a:gd name="T2" fmla="*/ 2929 w 3088"/>
                <a:gd name="T3" fmla="*/ 1084 h 1084"/>
                <a:gd name="T4" fmla="*/ 2953 w 3088"/>
                <a:gd name="T5" fmla="*/ 1083 h 1084"/>
                <a:gd name="T6" fmla="*/ 2994 w 3088"/>
                <a:gd name="T7" fmla="*/ 1071 h 1084"/>
                <a:gd name="T8" fmla="*/ 3029 w 3088"/>
                <a:gd name="T9" fmla="*/ 1048 h 1084"/>
                <a:gd name="T10" fmla="*/ 3058 w 3088"/>
                <a:gd name="T11" fmla="*/ 1017 h 1084"/>
                <a:gd name="T12" fmla="*/ 3078 w 3088"/>
                <a:gd name="T13" fmla="*/ 981 h 1084"/>
                <a:gd name="T14" fmla="*/ 3088 w 3088"/>
                <a:gd name="T15" fmla="*/ 939 h 1084"/>
                <a:gd name="T16" fmla="*/ 3086 w 3088"/>
                <a:gd name="T17" fmla="*/ 897 h 1084"/>
                <a:gd name="T18" fmla="*/ 3075 w 3088"/>
                <a:gd name="T19" fmla="*/ 855 h 1084"/>
                <a:gd name="T20" fmla="*/ 3063 w 3088"/>
                <a:gd name="T21" fmla="*/ 835 h 1084"/>
                <a:gd name="T22" fmla="*/ 2593 w 3088"/>
                <a:gd name="T23" fmla="*/ 76 h 1084"/>
                <a:gd name="T24" fmla="*/ 2581 w 3088"/>
                <a:gd name="T25" fmla="*/ 59 h 1084"/>
                <a:gd name="T26" fmla="*/ 2554 w 3088"/>
                <a:gd name="T27" fmla="*/ 30 h 1084"/>
                <a:gd name="T28" fmla="*/ 2519 w 3088"/>
                <a:gd name="T29" fmla="*/ 10 h 1084"/>
                <a:gd name="T30" fmla="*/ 2480 w 3088"/>
                <a:gd name="T31" fmla="*/ 0 h 1084"/>
                <a:gd name="T32" fmla="*/ 2459 w 3088"/>
                <a:gd name="T33" fmla="*/ 0 h 1084"/>
                <a:gd name="T34" fmla="*/ 164 w 3088"/>
                <a:gd name="T35" fmla="*/ 0 h 1084"/>
                <a:gd name="T36" fmla="*/ 131 w 3088"/>
                <a:gd name="T37" fmla="*/ 1 h 1084"/>
                <a:gd name="T38" fmla="*/ 74 w 3088"/>
                <a:gd name="T39" fmla="*/ 27 h 1084"/>
                <a:gd name="T40" fmla="*/ 29 w 3088"/>
                <a:gd name="T41" fmla="*/ 72 h 1084"/>
                <a:gd name="T42" fmla="*/ 3 w 3088"/>
                <a:gd name="T43" fmla="*/ 131 h 1084"/>
                <a:gd name="T44" fmla="*/ 0 w 3088"/>
                <a:gd name="T45" fmla="*/ 163 h 1084"/>
                <a:gd name="T46" fmla="*/ 0 w 3088"/>
                <a:gd name="T47" fmla="*/ 921 h 1084"/>
                <a:gd name="T48" fmla="*/ 2 w 3088"/>
                <a:gd name="T49" fmla="*/ 939 h 1084"/>
                <a:gd name="T50" fmla="*/ 8 w 3088"/>
                <a:gd name="T51" fmla="*/ 972 h 1084"/>
                <a:gd name="T52" fmla="*/ 29 w 3088"/>
                <a:gd name="T53" fmla="*/ 1015 h 1084"/>
                <a:gd name="T54" fmla="*/ 74 w 3088"/>
                <a:gd name="T55" fmla="*/ 1058 h 1084"/>
                <a:gd name="T56" fmla="*/ 131 w 3088"/>
                <a:gd name="T57" fmla="*/ 1083 h 1084"/>
                <a:gd name="T58" fmla="*/ 164 w 3088"/>
                <a:gd name="T59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8" h="1084">
                  <a:moveTo>
                    <a:pt x="164" y="1084"/>
                  </a:moveTo>
                  <a:lnTo>
                    <a:pt x="2929" y="1084"/>
                  </a:lnTo>
                  <a:lnTo>
                    <a:pt x="2953" y="1083"/>
                  </a:lnTo>
                  <a:lnTo>
                    <a:pt x="2994" y="1071"/>
                  </a:lnTo>
                  <a:lnTo>
                    <a:pt x="3029" y="1048"/>
                  </a:lnTo>
                  <a:lnTo>
                    <a:pt x="3058" y="1017"/>
                  </a:lnTo>
                  <a:lnTo>
                    <a:pt x="3078" y="981"/>
                  </a:lnTo>
                  <a:lnTo>
                    <a:pt x="3088" y="939"/>
                  </a:lnTo>
                  <a:lnTo>
                    <a:pt x="3086" y="897"/>
                  </a:lnTo>
                  <a:lnTo>
                    <a:pt x="3075" y="855"/>
                  </a:lnTo>
                  <a:lnTo>
                    <a:pt x="3063" y="835"/>
                  </a:lnTo>
                  <a:lnTo>
                    <a:pt x="2593" y="76"/>
                  </a:lnTo>
                  <a:lnTo>
                    <a:pt x="2581" y="59"/>
                  </a:lnTo>
                  <a:lnTo>
                    <a:pt x="2554" y="30"/>
                  </a:lnTo>
                  <a:lnTo>
                    <a:pt x="2519" y="10"/>
                  </a:lnTo>
                  <a:lnTo>
                    <a:pt x="2480" y="0"/>
                  </a:lnTo>
                  <a:lnTo>
                    <a:pt x="2459" y="0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2" y="939"/>
                  </a:lnTo>
                  <a:lnTo>
                    <a:pt x="8" y="972"/>
                  </a:lnTo>
                  <a:lnTo>
                    <a:pt x="29" y="1015"/>
                  </a:lnTo>
                  <a:lnTo>
                    <a:pt x="74" y="1058"/>
                  </a:lnTo>
                  <a:lnTo>
                    <a:pt x="131" y="1083"/>
                  </a:lnTo>
                  <a:lnTo>
                    <a:pt x="164" y="1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456238" y="2463800"/>
              <a:ext cx="1031875" cy="574675"/>
            </a:xfrm>
            <a:custGeom>
              <a:avLst/>
              <a:gdLst>
                <a:gd name="T0" fmla="*/ 864 w 1950"/>
                <a:gd name="T1" fmla="*/ 0 h 1084"/>
                <a:gd name="T2" fmla="*/ 164 w 1950"/>
                <a:gd name="T3" fmla="*/ 0 h 1084"/>
                <a:gd name="T4" fmla="*/ 131 w 1950"/>
                <a:gd name="T5" fmla="*/ 1 h 1084"/>
                <a:gd name="T6" fmla="*/ 74 w 1950"/>
                <a:gd name="T7" fmla="*/ 27 h 1084"/>
                <a:gd name="T8" fmla="*/ 29 w 1950"/>
                <a:gd name="T9" fmla="*/ 72 h 1084"/>
                <a:gd name="T10" fmla="*/ 3 w 1950"/>
                <a:gd name="T11" fmla="*/ 131 h 1084"/>
                <a:gd name="T12" fmla="*/ 0 w 1950"/>
                <a:gd name="T13" fmla="*/ 163 h 1084"/>
                <a:gd name="T14" fmla="*/ 0 w 1950"/>
                <a:gd name="T15" fmla="*/ 921 h 1084"/>
                <a:gd name="T16" fmla="*/ 3 w 1950"/>
                <a:gd name="T17" fmla="*/ 953 h 1084"/>
                <a:gd name="T18" fmla="*/ 29 w 1950"/>
                <a:gd name="T19" fmla="*/ 1011 h 1084"/>
                <a:gd name="T20" fmla="*/ 74 w 1950"/>
                <a:gd name="T21" fmla="*/ 1057 h 1084"/>
                <a:gd name="T22" fmla="*/ 131 w 1950"/>
                <a:gd name="T23" fmla="*/ 1081 h 1084"/>
                <a:gd name="T24" fmla="*/ 164 w 1950"/>
                <a:gd name="T25" fmla="*/ 1084 h 1084"/>
                <a:gd name="T26" fmla="*/ 1950 w 1950"/>
                <a:gd name="T27" fmla="*/ 1084 h 1084"/>
                <a:gd name="T28" fmla="*/ 864 w 1950"/>
                <a:gd name="T29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0" h="1084">
                  <a:moveTo>
                    <a:pt x="864" y="0"/>
                  </a:move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3" y="953"/>
                  </a:lnTo>
                  <a:lnTo>
                    <a:pt x="29" y="1011"/>
                  </a:lnTo>
                  <a:lnTo>
                    <a:pt x="74" y="1057"/>
                  </a:lnTo>
                  <a:lnTo>
                    <a:pt x="131" y="1081"/>
                  </a:lnTo>
                  <a:lnTo>
                    <a:pt x="164" y="1084"/>
                  </a:lnTo>
                  <a:lnTo>
                    <a:pt x="1950" y="108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059238" y="2463800"/>
              <a:ext cx="1325563" cy="568325"/>
            </a:xfrm>
            <a:custGeom>
              <a:avLst/>
              <a:gdLst>
                <a:gd name="T0" fmla="*/ 2342 w 2504"/>
                <a:gd name="T1" fmla="*/ 0 h 1074"/>
                <a:gd name="T2" fmla="*/ 758 w 2504"/>
                <a:gd name="T3" fmla="*/ 0 h 1074"/>
                <a:gd name="T4" fmla="*/ 739 w 2504"/>
                <a:gd name="T5" fmla="*/ 0 h 1074"/>
                <a:gd name="T6" fmla="*/ 704 w 2504"/>
                <a:gd name="T7" fmla="*/ 7 h 1074"/>
                <a:gd name="T8" fmla="*/ 671 w 2504"/>
                <a:gd name="T9" fmla="*/ 21 h 1074"/>
                <a:gd name="T10" fmla="*/ 644 w 2504"/>
                <a:gd name="T11" fmla="*/ 43 h 1074"/>
                <a:gd name="T12" fmla="*/ 632 w 2504"/>
                <a:gd name="T13" fmla="*/ 57 h 1074"/>
                <a:gd name="T14" fmla="*/ 37 w 2504"/>
                <a:gd name="T15" fmla="*/ 815 h 1074"/>
                <a:gd name="T16" fmla="*/ 22 w 2504"/>
                <a:gd name="T17" fmla="*/ 835 h 1074"/>
                <a:gd name="T18" fmla="*/ 4 w 2504"/>
                <a:gd name="T19" fmla="*/ 878 h 1074"/>
                <a:gd name="T20" fmla="*/ 0 w 2504"/>
                <a:gd name="T21" fmla="*/ 923 h 1074"/>
                <a:gd name="T22" fmla="*/ 9 w 2504"/>
                <a:gd name="T23" fmla="*/ 965 h 1074"/>
                <a:gd name="T24" fmla="*/ 27 w 2504"/>
                <a:gd name="T25" fmla="*/ 1004 h 1074"/>
                <a:gd name="T26" fmla="*/ 56 w 2504"/>
                <a:gd name="T27" fmla="*/ 1037 h 1074"/>
                <a:gd name="T28" fmla="*/ 92 w 2504"/>
                <a:gd name="T29" fmla="*/ 1060 h 1074"/>
                <a:gd name="T30" fmla="*/ 137 w 2504"/>
                <a:gd name="T31" fmla="*/ 1074 h 1074"/>
                <a:gd name="T32" fmla="*/ 161 w 2504"/>
                <a:gd name="T33" fmla="*/ 1074 h 1074"/>
                <a:gd name="T34" fmla="*/ 2342 w 2504"/>
                <a:gd name="T35" fmla="*/ 1074 h 1074"/>
                <a:gd name="T36" fmla="*/ 2373 w 2504"/>
                <a:gd name="T37" fmla="*/ 1073 h 1074"/>
                <a:gd name="T38" fmla="*/ 2431 w 2504"/>
                <a:gd name="T39" fmla="*/ 1047 h 1074"/>
                <a:gd name="T40" fmla="*/ 2477 w 2504"/>
                <a:gd name="T41" fmla="*/ 1002 h 1074"/>
                <a:gd name="T42" fmla="*/ 2501 w 2504"/>
                <a:gd name="T43" fmla="*/ 943 h 1074"/>
                <a:gd name="T44" fmla="*/ 2504 w 2504"/>
                <a:gd name="T45" fmla="*/ 911 h 1074"/>
                <a:gd name="T46" fmla="*/ 2504 w 2504"/>
                <a:gd name="T47" fmla="*/ 152 h 1074"/>
                <a:gd name="T48" fmla="*/ 2503 w 2504"/>
                <a:gd name="T49" fmla="*/ 121 h 1074"/>
                <a:gd name="T50" fmla="*/ 2478 w 2504"/>
                <a:gd name="T51" fmla="*/ 66 h 1074"/>
                <a:gd name="T52" fmla="*/ 2435 w 2504"/>
                <a:gd name="T53" fmla="*/ 24 h 1074"/>
                <a:gd name="T54" fmla="*/ 2376 w 2504"/>
                <a:gd name="T55" fmla="*/ 1 h 1074"/>
                <a:gd name="T56" fmla="*/ 2342 w 2504"/>
                <a:gd name="T5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4" h="1074">
                  <a:moveTo>
                    <a:pt x="2342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2342" y="1074"/>
                  </a:lnTo>
                  <a:lnTo>
                    <a:pt x="2373" y="1073"/>
                  </a:lnTo>
                  <a:lnTo>
                    <a:pt x="2431" y="1047"/>
                  </a:lnTo>
                  <a:lnTo>
                    <a:pt x="2477" y="1002"/>
                  </a:lnTo>
                  <a:lnTo>
                    <a:pt x="2501" y="943"/>
                  </a:lnTo>
                  <a:lnTo>
                    <a:pt x="2504" y="911"/>
                  </a:lnTo>
                  <a:lnTo>
                    <a:pt x="2504" y="152"/>
                  </a:lnTo>
                  <a:lnTo>
                    <a:pt x="2503" y="121"/>
                  </a:lnTo>
                  <a:lnTo>
                    <a:pt x="2478" y="66"/>
                  </a:lnTo>
                  <a:lnTo>
                    <a:pt x="2435" y="24"/>
                  </a:lnTo>
                  <a:lnTo>
                    <a:pt x="2376" y="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059238" y="2463800"/>
              <a:ext cx="833438" cy="568325"/>
            </a:xfrm>
            <a:custGeom>
              <a:avLst/>
              <a:gdLst>
                <a:gd name="T0" fmla="*/ 1035 w 1573"/>
                <a:gd name="T1" fmla="*/ 0 h 1074"/>
                <a:gd name="T2" fmla="*/ 758 w 1573"/>
                <a:gd name="T3" fmla="*/ 0 h 1074"/>
                <a:gd name="T4" fmla="*/ 739 w 1573"/>
                <a:gd name="T5" fmla="*/ 0 h 1074"/>
                <a:gd name="T6" fmla="*/ 704 w 1573"/>
                <a:gd name="T7" fmla="*/ 7 h 1074"/>
                <a:gd name="T8" fmla="*/ 671 w 1573"/>
                <a:gd name="T9" fmla="*/ 21 h 1074"/>
                <a:gd name="T10" fmla="*/ 644 w 1573"/>
                <a:gd name="T11" fmla="*/ 43 h 1074"/>
                <a:gd name="T12" fmla="*/ 632 w 1573"/>
                <a:gd name="T13" fmla="*/ 57 h 1074"/>
                <a:gd name="T14" fmla="*/ 37 w 1573"/>
                <a:gd name="T15" fmla="*/ 815 h 1074"/>
                <a:gd name="T16" fmla="*/ 22 w 1573"/>
                <a:gd name="T17" fmla="*/ 835 h 1074"/>
                <a:gd name="T18" fmla="*/ 4 w 1573"/>
                <a:gd name="T19" fmla="*/ 878 h 1074"/>
                <a:gd name="T20" fmla="*/ 0 w 1573"/>
                <a:gd name="T21" fmla="*/ 923 h 1074"/>
                <a:gd name="T22" fmla="*/ 9 w 1573"/>
                <a:gd name="T23" fmla="*/ 965 h 1074"/>
                <a:gd name="T24" fmla="*/ 27 w 1573"/>
                <a:gd name="T25" fmla="*/ 1004 h 1074"/>
                <a:gd name="T26" fmla="*/ 56 w 1573"/>
                <a:gd name="T27" fmla="*/ 1037 h 1074"/>
                <a:gd name="T28" fmla="*/ 92 w 1573"/>
                <a:gd name="T29" fmla="*/ 1060 h 1074"/>
                <a:gd name="T30" fmla="*/ 137 w 1573"/>
                <a:gd name="T31" fmla="*/ 1074 h 1074"/>
                <a:gd name="T32" fmla="*/ 161 w 1573"/>
                <a:gd name="T33" fmla="*/ 1074 h 1074"/>
                <a:gd name="T34" fmla="*/ 1573 w 1573"/>
                <a:gd name="T35" fmla="*/ 1074 h 1074"/>
                <a:gd name="T36" fmla="*/ 1035 w 1573"/>
                <a:gd name="T3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3" h="1074">
                  <a:moveTo>
                    <a:pt x="1035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1573" y="107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5850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5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5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88 w 1728"/>
                <a:gd name="T39" fmla="*/ 1643 h 1728"/>
                <a:gd name="T40" fmla="*/ 347 w 1728"/>
                <a:gd name="T41" fmla="*/ 1557 h 1728"/>
                <a:gd name="T42" fmla="*/ 223 w 1728"/>
                <a:gd name="T43" fmla="*/ 1446 h 1728"/>
                <a:gd name="T44" fmla="*/ 124 w 1728"/>
                <a:gd name="T45" fmla="*/ 1312 h 1728"/>
                <a:gd name="T46" fmla="*/ 52 w 1728"/>
                <a:gd name="T47" fmla="*/ 1161 h 1728"/>
                <a:gd name="T48" fmla="*/ 9 w 1728"/>
                <a:gd name="T49" fmla="*/ 995 h 1728"/>
                <a:gd name="T50" fmla="*/ 0 w 1728"/>
                <a:gd name="T51" fmla="*/ 864 h 1728"/>
                <a:gd name="T52" fmla="*/ 9 w 1728"/>
                <a:gd name="T53" fmla="*/ 733 h 1728"/>
                <a:gd name="T54" fmla="*/ 52 w 1728"/>
                <a:gd name="T55" fmla="*/ 567 h 1728"/>
                <a:gd name="T56" fmla="*/ 124 w 1728"/>
                <a:gd name="T57" fmla="*/ 416 h 1728"/>
                <a:gd name="T58" fmla="*/ 223 w 1728"/>
                <a:gd name="T59" fmla="*/ 282 h 1728"/>
                <a:gd name="T60" fmla="*/ 347 w 1728"/>
                <a:gd name="T61" fmla="*/ 171 h 1728"/>
                <a:gd name="T62" fmla="*/ 488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4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5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5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4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2" y="1718"/>
                  </a:lnTo>
                  <a:lnTo>
                    <a:pt x="648" y="1701"/>
                  </a:lnTo>
                  <a:lnTo>
                    <a:pt x="566" y="1676"/>
                  </a:lnTo>
                  <a:lnTo>
                    <a:pt x="488" y="1643"/>
                  </a:lnTo>
                  <a:lnTo>
                    <a:pt x="415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3" y="1446"/>
                  </a:lnTo>
                  <a:lnTo>
                    <a:pt x="171" y="1381"/>
                  </a:lnTo>
                  <a:lnTo>
                    <a:pt x="124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6" y="1080"/>
                  </a:lnTo>
                  <a:lnTo>
                    <a:pt x="9" y="995"/>
                  </a:lnTo>
                  <a:lnTo>
                    <a:pt x="0" y="909"/>
                  </a:lnTo>
                  <a:lnTo>
                    <a:pt x="0" y="864"/>
                  </a:lnTo>
                  <a:lnTo>
                    <a:pt x="0" y="819"/>
                  </a:lnTo>
                  <a:lnTo>
                    <a:pt x="9" y="733"/>
                  </a:lnTo>
                  <a:lnTo>
                    <a:pt x="26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4" y="416"/>
                  </a:lnTo>
                  <a:lnTo>
                    <a:pt x="171" y="347"/>
                  </a:lnTo>
                  <a:lnTo>
                    <a:pt x="223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5" y="125"/>
                  </a:lnTo>
                  <a:lnTo>
                    <a:pt x="488" y="85"/>
                  </a:lnTo>
                  <a:lnTo>
                    <a:pt x="566" y="52"/>
                  </a:lnTo>
                  <a:lnTo>
                    <a:pt x="648" y="27"/>
                  </a:lnTo>
                  <a:lnTo>
                    <a:pt x="732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762875" y="3932238"/>
              <a:ext cx="558800" cy="558800"/>
            </a:xfrm>
            <a:custGeom>
              <a:avLst/>
              <a:gdLst>
                <a:gd name="T0" fmla="*/ 528 w 1055"/>
                <a:gd name="T1" fmla="*/ 0 h 1058"/>
                <a:gd name="T2" fmla="*/ 581 w 1055"/>
                <a:gd name="T3" fmla="*/ 3 h 1058"/>
                <a:gd name="T4" fmla="*/ 685 w 1055"/>
                <a:gd name="T5" fmla="*/ 24 h 1058"/>
                <a:gd name="T6" fmla="*/ 780 w 1055"/>
                <a:gd name="T7" fmla="*/ 64 h 1058"/>
                <a:gd name="T8" fmla="*/ 864 w 1055"/>
                <a:gd name="T9" fmla="*/ 121 h 1058"/>
                <a:gd name="T10" fmla="*/ 936 w 1055"/>
                <a:gd name="T11" fmla="*/ 192 h 1058"/>
                <a:gd name="T12" fmla="*/ 993 w 1055"/>
                <a:gd name="T13" fmla="*/ 277 h 1058"/>
                <a:gd name="T14" fmla="*/ 1032 w 1055"/>
                <a:gd name="T15" fmla="*/ 372 h 1058"/>
                <a:gd name="T16" fmla="*/ 1054 w 1055"/>
                <a:gd name="T17" fmla="*/ 474 h 1058"/>
                <a:gd name="T18" fmla="*/ 1055 w 1055"/>
                <a:gd name="T19" fmla="*/ 529 h 1058"/>
                <a:gd name="T20" fmla="*/ 1054 w 1055"/>
                <a:gd name="T21" fmla="*/ 584 h 1058"/>
                <a:gd name="T22" fmla="*/ 1032 w 1055"/>
                <a:gd name="T23" fmla="*/ 686 h 1058"/>
                <a:gd name="T24" fmla="*/ 993 w 1055"/>
                <a:gd name="T25" fmla="*/ 781 h 1058"/>
                <a:gd name="T26" fmla="*/ 936 w 1055"/>
                <a:gd name="T27" fmla="*/ 866 h 1058"/>
                <a:gd name="T28" fmla="*/ 864 w 1055"/>
                <a:gd name="T29" fmla="*/ 937 h 1058"/>
                <a:gd name="T30" fmla="*/ 780 w 1055"/>
                <a:gd name="T31" fmla="*/ 994 h 1058"/>
                <a:gd name="T32" fmla="*/ 685 w 1055"/>
                <a:gd name="T33" fmla="*/ 1034 h 1058"/>
                <a:gd name="T34" fmla="*/ 581 w 1055"/>
                <a:gd name="T35" fmla="*/ 1055 h 1058"/>
                <a:gd name="T36" fmla="*/ 528 w 1055"/>
                <a:gd name="T37" fmla="*/ 1058 h 1058"/>
                <a:gd name="T38" fmla="*/ 473 w 1055"/>
                <a:gd name="T39" fmla="*/ 1055 h 1058"/>
                <a:gd name="T40" fmla="*/ 370 w 1055"/>
                <a:gd name="T41" fmla="*/ 1034 h 1058"/>
                <a:gd name="T42" fmla="*/ 276 w 1055"/>
                <a:gd name="T43" fmla="*/ 994 h 1058"/>
                <a:gd name="T44" fmla="*/ 191 w 1055"/>
                <a:gd name="T45" fmla="*/ 937 h 1058"/>
                <a:gd name="T46" fmla="*/ 119 w 1055"/>
                <a:gd name="T47" fmla="*/ 866 h 1058"/>
                <a:gd name="T48" fmla="*/ 63 w 1055"/>
                <a:gd name="T49" fmla="*/ 781 h 1058"/>
                <a:gd name="T50" fmla="*/ 23 w 1055"/>
                <a:gd name="T51" fmla="*/ 686 h 1058"/>
                <a:gd name="T52" fmla="*/ 1 w 1055"/>
                <a:gd name="T53" fmla="*/ 584 h 1058"/>
                <a:gd name="T54" fmla="*/ 0 w 1055"/>
                <a:gd name="T55" fmla="*/ 529 h 1058"/>
                <a:gd name="T56" fmla="*/ 1 w 1055"/>
                <a:gd name="T57" fmla="*/ 474 h 1058"/>
                <a:gd name="T58" fmla="*/ 23 w 1055"/>
                <a:gd name="T59" fmla="*/ 372 h 1058"/>
                <a:gd name="T60" fmla="*/ 63 w 1055"/>
                <a:gd name="T61" fmla="*/ 277 h 1058"/>
                <a:gd name="T62" fmla="*/ 119 w 1055"/>
                <a:gd name="T63" fmla="*/ 192 h 1058"/>
                <a:gd name="T64" fmla="*/ 191 w 1055"/>
                <a:gd name="T65" fmla="*/ 121 h 1058"/>
                <a:gd name="T66" fmla="*/ 276 w 1055"/>
                <a:gd name="T67" fmla="*/ 64 h 1058"/>
                <a:gd name="T68" fmla="*/ 370 w 1055"/>
                <a:gd name="T69" fmla="*/ 24 h 1058"/>
                <a:gd name="T70" fmla="*/ 473 w 1055"/>
                <a:gd name="T71" fmla="*/ 3 h 1058"/>
                <a:gd name="T72" fmla="*/ 528 w 1055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5" h="1058">
                  <a:moveTo>
                    <a:pt x="528" y="0"/>
                  </a:moveTo>
                  <a:lnTo>
                    <a:pt x="581" y="3"/>
                  </a:lnTo>
                  <a:lnTo>
                    <a:pt x="685" y="24"/>
                  </a:lnTo>
                  <a:lnTo>
                    <a:pt x="780" y="64"/>
                  </a:lnTo>
                  <a:lnTo>
                    <a:pt x="864" y="121"/>
                  </a:lnTo>
                  <a:lnTo>
                    <a:pt x="936" y="192"/>
                  </a:lnTo>
                  <a:lnTo>
                    <a:pt x="993" y="277"/>
                  </a:lnTo>
                  <a:lnTo>
                    <a:pt x="1032" y="372"/>
                  </a:lnTo>
                  <a:lnTo>
                    <a:pt x="1054" y="474"/>
                  </a:lnTo>
                  <a:lnTo>
                    <a:pt x="1055" y="529"/>
                  </a:lnTo>
                  <a:lnTo>
                    <a:pt x="1054" y="584"/>
                  </a:lnTo>
                  <a:lnTo>
                    <a:pt x="1032" y="686"/>
                  </a:lnTo>
                  <a:lnTo>
                    <a:pt x="993" y="781"/>
                  </a:lnTo>
                  <a:lnTo>
                    <a:pt x="936" y="866"/>
                  </a:lnTo>
                  <a:lnTo>
                    <a:pt x="864" y="937"/>
                  </a:lnTo>
                  <a:lnTo>
                    <a:pt x="780" y="994"/>
                  </a:lnTo>
                  <a:lnTo>
                    <a:pt x="685" y="1034"/>
                  </a:lnTo>
                  <a:lnTo>
                    <a:pt x="581" y="1055"/>
                  </a:lnTo>
                  <a:lnTo>
                    <a:pt x="528" y="1058"/>
                  </a:lnTo>
                  <a:lnTo>
                    <a:pt x="473" y="1055"/>
                  </a:lnTo>
                  <a:lnTo>
                    <a:pt x="370" y="1034"/>
                  </a:lnTo>
                  <a:lnTo>
                    <a:pt x="276" y="994"/>
                  </a:lnTo>
                  <a:lnTo>
                    <a:pt x="191" y="937"/>
                  </a:lnTo>
                  <a:lnTo>
                    <a:pt x="119" y="866"/>
                  </a:lnTo>
                  <a:lnTo>
                    <a:pt x="63" y="781"/>
                  </a:lnTo>
                  <a:lnTo>
                    <a:pt x="23" y="686"/>
                  </a:lnTo>
                  <a:lnTo>
                    <a:pt x="1" y="584"/>
                  </a:lnTo>
                  <a:lnTo>
                    <a:pt x="0" y="529"/>
                  </a:lnTo>
                  <a:lnTo>
                    <a:pt x="1" y="474"/>
                  </a:lnTo>
                  <a:lnTo>
                    <a:pt x="23" y="372"/>
                  </a:lnTo>
                  <a:lnTo>
                    <a:pt x="63" y="277"/>
                  </a:lnTo>
                  <a:lnTo>
                    <a:pt x="119" y="192"/>
                  </a:lnTo>
                  <a:lnTo>
                    <a:pt x="191" y="121"/>
                  </a:lnTo>
                  <a:lnTo>
                    <a:pt x="276" y="64"/>
                  </a:lnTo>
                  <a:lnTo>
                    <a:pt x="370" y="24"/>
                  </a:lnTo>
                  <a:lnTo>
                    <a:pt x="473" y="3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859713" y="4029075"/>
              <a:ext cx="365125" cy="365125"/>
            </a:xfrm>
            <a:custGeom>
              <a:avLst/>
              <a:gdLst>
                <a:gd name="T0" fmla="*/ 346 w 692"/>
                <a:gd name="T1" fmla="*/ 0 h 692"/>
                <a:gd name="T2" fmla="*/ 381 w 692"/>
                <a:gd name="T3" fmla="*/ 2 h 692"/>
                <a:gd name="T4" fmla="*/ 448 w 692"/>
                <a:gd name="T5" fmla="*/ 15 h 692"/>
                <a:gd name="T6" fmla="*/ 510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6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6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0 w 692"/>
                <a:gd name="T31" fmla="*/ 650 h 692"/>
                <a:gd name="T32" fmla="*/ 448 w 692"/>
                <a:gd name="T33" fmla="*/ 677 h 692"/>
                <a:gd name="T34" fmla="*/ 381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78 w 692"/>
                <a:gd name="T47" fmla="*/ 566 h 692"/>
                <a:gd name="T48" fmla="*/ 41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1 w 692"/>
                <a:gd name="T61" fmla="*/ 180 h 692"/>
                <a:gd name="T62" fmla="*/ 78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1" y="2"/>
                  </a:lnTo>
                  <a:lnTo>
                    <a:pt x="448" y="15"/>
                  </a:lnTo>
                  <a:lnTo>
                    <a:pt x="510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6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6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0" y="650"/>
                  </a:lnTo>
                  <a:lnTo>
                    <a:pt x="448" y="677"/>
                  </a:lnTo>
                  <a:lnTo>
                    <a:pt x="381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78" y="566"/>
                  </a:lnTo>
                  <a:lnTo>
                    <a:pt x="41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1" y="180"/>
                  </a:lnTo>
                  <a:lnTo>
                    <a:pt x="78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242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6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6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90 w 1728"/>
                <a:gd name="T39" fmla="*/ 1643 h 1728"/>
                <a:gd name="T40" fmla="*/ 347 w 1728"/>
                <a:gd name="T41" fmla="*/ 1557 h 1728"/>
                <a:gd name="T42" fmla="*/ 225 w 1728"/>
                <a:gd name="T43" fmla="*/ 1446 h 1728"/>
                <a:gd name="T44" fmla="*/ 125 w 1728"/>
                <a:gd name="T45" fmla="*/ 1312 h 1728"/>
                <a:gd name="T46" fmla="*/ 52 w 1728"/>
                <a:gd name="T47" fmla="*/ 1161 h 1728"/>
                <a:gd name="T48" fmla="*/ 10 w 1728"/>
                <a:gd name="T49" fmla="*/ 995 h 1728"/>
                <a:gd name="T50" fmla="*/ 0 w 1728"/>
                <a:gd name="T51" fmla="*/ 864 h 1728"/>
                <a:gd name="T52" fmla="*/ 10 w 1728"/>
                <a:gd name="T53" fmla="*/ 733 h 1728"/>
                <a:gd name="T54" fmla="*/ 52 w 1728"/>
                <a:gd name="T55" fmla="*/ 567 h 1728"/>
                <a:gd name="T56" fmla="*/ 125 w 1728"/>
                <a:gd name="T57" fmla="*/ 416 h 1728"/>
                <a:gd name="T58" fmla="*/ 225 w 1728"/>
                <a:gd name="T59" fmla="*/ 282 h 1728"/>
                <a:gd name="T60" fmla="*/ 347 w 1728"/>
                <a:gd name="T61" fmla="*/ 171 h 1728"/>
                <a:gd name="T62" fmla="*/ 490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6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6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6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6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3" y="1718"/>
                  </a:lnTo>
                  <a:lnTo>
                    <a:pt x="648" y="1701"/>
                  </a:lnTo>
                  <a:lnTo>
                    <a:pt x="567" y="1676"/>
                  </a:lnTo>
                  <a:lnTo>
                    <a:pt x="490" y="1643"/>
                  </a:lnTo>
                  <a:lnTo>
                    <a:pt x="416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5" y="1446"/>
                  </a:lnTo>
                  <a:lnTo>
                    <a:pt x="171" y="1381"/>
                  </a:lnTo>
                  <a:lnTo>
                    <a:pt x="125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7" y="1080"/>
                  </a:lnTo>
                  <a:lnTo>
                    <a:pt x="10" y="995"/>
                  </a:lnTo>
                  <a:lnTo>
                    <a:pt x="1" y="909"/>
                  </a:lnTo>
                  <a:lnTo>
                    <a:pt x="0" y="864"/>
                  </a:lnTo>
                  <a:lnTo>
                    <a:pt x="1" y="819"/>
                  </a:lnTo>
                  <a:lnTo>
                    <a:pt x="10" y="733"/>
                  </a:lnTo>
                  <a:lnTo>
                    <a:pt x="27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5" y="416"/>
                  </a:lnTo>
                  <a:lnTo>
                    <a:pt x="171" y="347"/>
                  </a:lnTo>
                  <a:lnTo>
                    <a:pt x="225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6" y="125"/>
                  </a:lnTo>
                  <a:lnTo>
                    <a:pt x="490" y="85"/>
                  </a:lnTo>
                  <a:lnTo>
                    <a:pt x="567" y="52"/>
                  </a:lnTo>
                  <a:lnTo>
                    <a:pt x="648" y="27"/>
                  </a:lnTo>
                  <a:lnTo>
                    <a:pt x="733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00488" y="3932238"/>
              <a:ext cx="560388" cy="558800"/>
            </a:xfrm>
            <a:custGeom>
              <a:avLst/>
              <a:gdLst>
                <a:gd name="T0" fmla="*/ 529 w 1058"/>
                <a:gd name="T1" fmla="*/ 0 h 1058"/>
                <a:gd name="T2" fmla="*/ 584 w 1058"/>
                <a:gd name="T3" fmla="*/ 3 h 1058"/>
                <a:gd name="T4" fmla="*/ 686 w 1058"/>
                <a:gd name="T5" fmla="*/ 24 h 1058"/>
                <a:gd name="T6" fmla="*/ 781 w 1058"/>
                <a:gd name="T7" fmla="*/ 64 h 1058"/>
                <a:gd name="T8" fmla="*/ 866 w 1058"/>
                <a:gd name="T9" fmla="*/ 121 h 1058"/>
                <a:gd name="T10" fmla="*/ 937 w 1058"/>
                <a:gd name="T11" fmla="*/ 192 h 1058"/>
                <a:gd name="T12" fmla="*/ 994 w 1058"/>
                <a:gd name="T13" fmla="*/ 277 h 1058"/>
                <a:gd name="T14" fmla="*/ 1034 w 1058"/>
                <a:gd name="T15" fmla="*/ 372 h 1058"/>
                <a:gd name="T16" fmla="*/ 1055 w 1058"/>
                <a:gd name="T17" fmla="*/ 474 h 1058"/>
                <a:gd name="T18" fmla="*/ 1058 w 1058"/>
                <a:gd name="T19" fmla="*/ 529 h 1058"/>
                <a:gd name="T20" fmla="*/ 1055 w 1058"/>
                <a:gd name="T21" fmla="*/ 584 h 1058"/>
                <a:gd name="T22" fmla="*/ 1034 w 1058"/>
                <a:gd name="T23" fmla="*/ 686 h 1058"/>
                <a:gd name="T24" fmla="*/ 994 w 1058"/>
                <a:gd name="T25" fmla="*/ 781 h 1058"/>
                <a:gd name="T26" fmla="*/ 937 w 1058"/>
                <a:gd name="T27" fmla="*/ 866 h 1058"/>
                <a:gd name="T28" fmla="*/ 866 w 1058"/>
                <a:gd name="T29" fmla="*/ 937 h 1058"/>
                <a:gd name="T30" fmla="*/ 781 w 1058"/>
                <a:gd name="T31" fmla="*/ 994 h 1058"/>
                <a:gd name="T32" fmla="*/ 686 w 1058"/>
                <a:gd name="T33" fmla="*/ 1034 h 1058"/>
                <a:gd name="T34" fmla="*/ 584 w 1058"/>
                <a:gd name="T35" fmla="*/ 1055 h 1058"/>
                <a:gd name="T36" fmla="*/ 529 w 1058"/>
                <a:gd name="T37" fmla="*/ 1058 h 1058"/>
                <a:gd name="T38" fmla="*/ 474 w 1058"/>
                <a:gd name="T39" fmla="*/ 1055 h 1058"/>
                <a:gd name="T40" fmla="*/ 372 w 1058"/>
                <a:gd name="T41" fmla="*/ 1034 h 1058"/>
                <a:gd name="T42" fmla="*/ 277 w 1058"/>
                <a:gd name="T43" fmla="*/ 994 h 1058"/>
                <a:gd name="T44" fmla="*/ 192 w 1058"/>
                <a:gd name="T45" fmla="*/ 937 h 1058"/>
                <a:gd name="T46" fmla="*/ 121 w 1058"/>
                <a:gd name="T47" fmla="*/ 866 h 1058"/>
                <a:gd name="T48" fmla="*/ 64 w 1058"/>
                <a:gd name="T49" fmla="*/ 781 h 1058"/>
                <a:gd name="T50" fmla="*/ 24 w 1058"/>
                <a:gd name="T51" fmla="*/ 686 h 1058"/>
                <a:gd name="T52" fmla="*/ 3 w 1058"/>
                <a:gd name="T53" fmla="*/ 584 h 1058"/>
                <a:gd name="T54" fmla="*/ 0 w 1058"/>
                <a:gd name="T55" fmla="*/ 529 h 1058"/>
                <a:gd name="T56" fmla="*/ 3 w 1058"/>
                <a:gd name="T57" fmla="*/ 474 h 1058"/>
                <a:gd name="T58" fmla="*/ 24 w 1058"/>
                <a:gd name="T59" fmla="*/ 372 h 1058"/>
                <a:gd name="T60" fmla="*/ 64 w 1058"/>
                <a:gd name="T61" fmla="*/ 277 h 1058"/>
                <a:gd name="T62" fmla="*/ 121 w 1058"/>
                <a:gd name="T63" fmla="*/ 192 h 1058"/>
                <a:gd name="T64" fmla="*/ 192 w 1058"/>
                <a:gd name="T65" fmla="*/ 121 h 1058"/>
                <a:gd name="T66" fmla="*/ 277 w 1058"/>
                <a:gd name="T67" fmla="*/ 64 h 1058"/>
                <a:gd name="T68" fmla="*/ 372 w 1058"/>
                <a:gd name="T69" fmla="*/ 24 h 1058"/>
                <a:gd name="T70" fmla="*/ 474 w 1058"/>
                <a:gd name="T71" fmla="*/ 3 h 1058"/>
                <a:gd name="T72" fmla="*/ 529 w 1058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8" h="1058">
                  <a:moveTo>
                    <a:pt x="529" y="0"/>
                  </a:moveTo>
                  <a:lnTo>
                    <a:pt x="584" y="3"/>
                  </a:lnTo>
                  <a:lnTo>
                    <a:pt x="686" y="24"/>
                  </a:lnTo>
                  <a:lnTo>
                    <a:pt x="781" y="64"/>
                  </a:lnTo>
                  <a:lnTo>
                    <a:pt x="866" y="121"/>
                  </a:lnTo>
                  <a:lnTo>
                    <a:pt x="937" y="192"/>
                  </a:lnTo>
                  <a:lnTo>
                    <a:pt x="994" y="277"/>
                  </a:lnTo>
                  <a:lnTo>
                    <a:pt x="1034" y="372"/>
                  </a:lnTo>
                  <a:lnTo>
                    <a:pt x="1055" y="474"/>
                  </a:lnTo>
                  <a:lnTo>
                    <a:pt x="1058" y="529"/>
                  </a:lnTo>
                  <a:lnTo>
                    <a:pt x="1055" y="584"/>
                  </a:lnTo>
                  <a:lnTo>
                    <a:pt x="1034" y="686"/>
                  </a:lnTo>
                  <a:lnTo>
                    <a:pt x="994" y="781"/>
                  </a:lnTo>
                  <a:lnTo>
                    <a:pt x="937" y="866"/>
                  </a:lnTo>
                  <a:lnTo>
                    <a:pt x="866" y="937"/>
                  </a:lnTo>
                  <a:lnTo>
                    <a:pt x="781" y="994"/>
                  </a:lnTo>
                  <a:lnTo>
                    <a:pt x="686" y="1034"/>
                  </a:lnTo>
                  <a:lnTo>
                    <a:pt x="584" y="1055"/>
                  </a:lnTo>
                  <a:lnTo>
                    <a:pt x="529" y="1058"/>
                  </a:lnTo>
                  <a:lnTo>
                    <a:pt x="474" y="1055"/>
                  </a:lnTo>
                  <a:lnTo>
                    <a:pt x="372" y="1034"/>
                  </a:lnTo>
                  <a:lnTo>
                    <a:pt x="277" y="994"/>
                  </a:lnTo>
                  <a:lnTo>
                    <a:pt x="192" y="937"/>
                  </a:lnTo>
                  <a:lnTo>
                    <a:pt x="121" y="866"/>
                  </a:lnTo>
                  <a:lnTo>
                    <a:pt x="64" y="781"/>
                  </a:lnTo>
                  <a:lnTo>
                    <a:pt x="24" y="686"/>
                  </a:lnTo>
                  <a:lnTo>
                    <a:pt x="3" y="584"/>
                  </a:lnTo>
                  <a:lnTo>
                    <a:pt x="0" y="529"/>
                  </a:lnTo>
                  <a:lnTo>
                    <a:pt x="3" y="474"/>
                  </a:lnTo>
                  <a:lnTo>
                    <a:pt x="24" y="372"/>
                  </a:lnTo>
                  <a:lnTo>
                    <a:pt x="64" y="277"/>
                  </a:lnTo>
                  <a:lnTo>
                    <a:pt x="121" y="192"/>
                  </a:lnTo>
                  <a:lnTo>
                    <a:pt x="192" y="121"/>
                  </a:lnTo>
                  <a:lnTo>
                    <a:pt x="277" y="64"/>
                  </a:lnTo>
                  <a:lnTo>
                    <a:pt x="372" y="24"/>
                  </a:lnTo>
                  <a:lnTo>
                    <a:pt x="474" y="3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997325" y="4029075"/>
              <a:ext cx="366713" cy="365125"/>
            </a:xfrm>
            <a:custGeom>
              <a:avLst/>
              <a:gdLst>
                <a:gd name="T0" fmla="*/ 346 w 692"/>
                <a:gd name="T1" fmla="*/ 0 h 692"/>
                <a:gd name="T2" fmla="*/ 382 w 692"/>
                <a:gd name="T3" fmla="*/ 2 h 692"/>
                <a:gd name="T4" fmla="*/ 450 w 692"/>
                <a:gd name="T5" fmla="*/ 15 h 692"/>
                <a:gd name="T6" fmla="*/ 512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7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7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2 w 692"/>
                <a:gd name="T31" fmla="*/ 650 h 692"/>
                <a:gd name="T32" fmla="*/ 450 w 692"/>
                <a:gd name="T33" fmla="*/ 677 h 692"/>
                <a:gd name="T34" fmla="*/ 382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80 w 692"/>
                <a:gd name="T47" fmla="*/ 566 h 692"/>
                <a:gd name="T48" fmla="*/ 42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2 w 692"/>
                <a:gd name="T61" fmla="*/ 180 h 692"/>
                <a:gd name="T62" fmla="*/ 80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2" y="2"/>
                  </a:lnTo>
                  <a:lnTo>
                    <a:pt x="450" y="15"/>
                  </a:lnTo>
                  <a:lnTo>
                    <a:pt x="512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7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7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2" y="650"/>
                  </a:lnTo>
                  <a:lnTo>
                    <a:pt x="450" y="677"/>
                  </a:lnTo>
                  <a:lnTo>
                    <a:pt x="382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80" y="566"/>
                  </a:lnTo>
                  <a:lnTo>
                    <a:pt x="42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2" y="180"/>
                  </a:lnTo>
                  <a:lnTo>
                    <a:pt x="80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595688" y="3646488"/>
              <a:ext cx="4975225" cy="595313"/>
            </a:xfrm>
            <a:custGeom>
              <a:avLst/>
              <a:gdLst>
                <a:gd name="T0" fmla="*/ 21 w 9400"/>
                <a:gd name="T1" fmla="*/ 828 h 1127"/>
                <a:gd name="T2" fmla="*/ 106 w 9400"/>
                <a:gd name="T3" fmla="*/ 699 h 1127"/>
                <a:gd name="T4" fmla="*/ 280 w 9400"/>
                <a:gd name="T5" fmla="*/ 483 h 1127"/>
                <a:gd name="T6" fmla="*/ 509 w 9400"/>
                <a:gd name="T7" fmla="*/ 268 h 1127"/>
                <a:gd name="T8" fmla="*/ 775 w 9400"/>
                <a:gd name="T9" fmla="*/ 113 h 1127"/>
                <a:gd name="T10" fmla="*/ 1019 w 9400"/>
                <a:gd name="T11" fmla="*/ 42 h 1127"/>
                <a:gd name="T12" fmla="*/ 1250 w 9400"/>
                <a:gd name="T13" fmla="*/ 39 h 1127"/>
                <a:gd name="T14" fmla="*/ 1439 w 9400"/>
                <a:gd name="T15" fmla="*/ 85 h 1127"/>
                <a:gd name="T16" fmla="*/ 1714 w 9400"/>
                <a:gd name="T17" fmla="*/ 221 h 1127"/>
                <a:gd name="T18" fmla="*/ 1963 w 9400"/>
                <a:gd name="T19" fmla="*/ 428 h 1127"/>
                <a:gd name="T20" fmla="*/ 2218 w 9400"/>
                <a:gd name="T21" fmla="*/ 723 h 1127"/>
                <a:gd name="T22" fmla="*/ 2354 w 9400"/>
                <a:gd name="T23" fmla="*/ 877 h 1127"/>
                <a:gd name="T24" fmla="*/ 2535 w 9400"/>
                <a:gd name="T25" fmla="*/ 973 h 1127"/>
                <a:gd name="T26" fmla="*/ 2747 w 9400"/>
                <a:gd name="T27" fmla="*/ 1001 h 1127"/>
                <a:gd name="T28" fmla="*/ 3726 w 9400"/>
                <a:gd name="T29" fmla="*/ 993 h 1127"/>
                <a:gd name="T30" fmla="*/ 5993 w 9400"/>
                <a:gd name="T31" fmla="*/ 993 h 1127"/>
                <a:gd name="T32" fmla="*/ 6837 w 9400"/>
                <a:gd name="T33" fmla="*/ 1001 h 1127"/>
                <a:gd name="T34" fmla="*/ 6942 w 9400"/>
                <a:gd name="T35" fmla="*/ 983 h 1127"/>
                <a:gd name="T36" fmla="*/ 7038 w 9400"/>
                <a:gd name="T37" fmla="*/ 944 h 1127"/>
                <a:gd name="T38" fmla="*/ 7106 w 9400"/>
                <a:gd name="T39" fmla="*/ 901 h 1127"/>
                <a:gd name="T40" fmla="*/ 7249 w 9400"/>
                <a:gd name="T41" fmla="*/ 785 h 1127"/>
                <a:gd name="T42" fmla="*/ 7308 w 9400"/>
                <a:gd name="T43" fmla="*/ 705 h 1127"/>
                <a:gd name="T44" fmla="*/ 7394 w 9400"/>
                <a:gd name="T45" fmla="*/ 561 h 1127"/>
                <a:gd name="T46" fmla="*/ 7573 w 9400"/>
                <a:gd name="T47" fmla="*/ 349 h 1127"/>
                <a:gd name="T48" fmla="*/ 7826 w 9400"/>
                <a:gd name="T49" fmla="*/ 157 h 1127"/>
                <a:gd name="T50" fmla="*/ 8056 w 9400"/>
                <a:gd name="T51" fmla="*/ 51 h 1127"/>
                <a:gd name="T52" fmla="*/ 8290 w 9400"/>
                <a:gd name="T53" fmla="*/ 2 h 1127"/>
                <a:gd name="T54" fmla="*/ 8477 w 9400"/>
                <a:gd name="T55" fmla="*/ 8 h 1127"/>
                <a:gd name="T56" fmla="*/ 8720 w 9400"/>
                <a:gd name="T57" fmla="*/ 72 h 1127"/>
                <a:gd name="T58" fmla="*/ 8946 w 9400"/>
                <a:gd name="T59" fmla="*/ 214 h 1127"/>
                <a:gd name="T60" fmla="*/ 9160 w 9400"/>
                <a:gd name="T61" fmla="*/ 445 h 1127"/>
                <a:gd name="T62" fmla="*/ 9342 w 9400"/>
                <a:gd name="T63" fmla="*/ 742 h 1127"/>
                <a:gd name="T64" fmla="*/ 9390 w 9400"/>
                <a:gd name="T65" fmla="*/ 828 h 1127"/>
                <a:gd name="T66" fmla="*/ 9213 w 9400"/>
                <a:gd name="T67" fmla="*/ 548 h 1127"/>
                <a:gd name="T68" fmla="*/ 9030 w 9400"/>
                <a:gd name="T69" fmla="*/ 333 h 1127"/>
                <a:gd name="T70" fmla="*/ 8748 w 9400"/>
                <a:gd name="T71" fmla="*/ 137 h 1127"/>
                <a:gd name="T72" fmla="*/ 8562 w 9400"/>
                <a:gd name="T73" fmla="*/ 80 h 1127"/>
                <a:gd name="T74" fmla="*/ 8311 w 9400"/>
                <a:gd name="T75" fmla="*/ 74 h 1127"/>
                <a:gd name="T76" fmla="*/ 8094 w 9400"/>
                <a:gd name="T77" fmla="*/ 129 h 1127"/>
                <a:gd name="T78" fmla="*/ 7807 w 9400"/>
                <a:gd name="T79" fmla="*/ 288 h 1127"/>
                <a:gd name="T80" fmla="*/ 7583 w 9400"/>
                <a:gd name="T81" fmla="*/ 496 h 1127"/>
                <a:gd name="T82" fmla="*/ 7431 w 9400"/>
                <a:gd name="T83" fmla="*/ 705 h 1127"/>
                <a:gd name="T84" fmla="*/ 7384 w 9400"/>
                <a:gd name="T85" fmla="*/ 810 h 1127"/>
                <a:gd name="T86" fmla="*/ 7211 w 9400"/>
                <a:gd name="T87" fmla="*/ 983 h 1127"/>
                <a:gd name="T88" fmla="*/ 7096 w 9400"/>
                <a:gd name="T89" fmla="*/ 1050 h 1127"/>
                <a:gd name="T90" fmla="*/ 6950 w 9400"/>
                <a:gd name="T91" fmla="*/ 1105 h 1127"/>
                <a:gd name="T92" fmla="*/ 6732 w 9400"/>
                <a:gd name="T93" fmla="*/ 1117 h 1127"/>
                <a:gd name="T94" fmla="*/ 5752 w 9400"/>
                <a:gd name="T95" fmla="*/ 1127 h 1127"/>
                <a:gd name="T96" fmla="*/ 3484 w 9400"/>
                <a:gd name="T97" fmla="*/ 1127 h 1127"/>
                <a:gd name="T98" fmla="*/ 2727 w 9400"/>
                <a:gd name="T99" fmla="*/ 1117 h 1127"/>
                <a:gd name="T100" fmla="*/ 2570 w 9400"/>
                <a:gd name="T101" fmla="*/ 1093 h 1127"/>
                <a:gd name="T102" fmla="*/ 2338 w 9400"/>
                <a:gd name="T103" fmla="*/ 998 h 1127"/>
                <a:gd name="T104" fmla="*/ 2166 w 9400"/>
                <a:gd name="T105" fmla="*/ 834 h 1127"/>
                <a:gd name="T106" fmla="*/ 1998 w 9400"/>
                <a:gd name="T107" fmla="*/ 608 h 1127"/>
                <a:gd name="T108" fmla="*/ 1700 w 9400"/>
                <a:gd name="T109" fmla="*/ 320 h 1127"/>
                <a:gd name="T110" fmla="*/ 1494 w 9400"/>
                <a:gd name="T111" fmla="*/ 189 h 1127"/>
                <a:gd name="T112" fmla="*/ 1321 w 9400"/>
                <a:gd name="T113" fmla="*/ 124 h 1127"/>
                <a:gd name="T114" fmla="*/ 1062 w 9400"/>
                <a:gd name="T115" fmla="*/ 97 h 1127"/>
                <a:gd name="T116" fmla="*/ 781 w 9400"/>
                <a:gd name="T117" fmla="*/ 155 h 1127"/>
                <a:gd name="T118" fmla="*/ 525 w 9400"/>
                <a:gd name="T119" fmla="*/ 293 h 1127"/>
                <a:gd name="T120" fmla="*/ 288 w 9400"/>
                <a:gd name="T121" fmla="*/ 493 h 1127"/>
                <a:gd name="T122" fmla="*/ 68 w 9400"/>
                <a:gd name="T123" fmla="*/ 752 h 1127"/>
                <a:gd name="T124" fmla="*/ 6 w 9400"/>
                <a:gd name="T125" fmla="*/ 853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00" h="1127">
                  <a:moveTo>
                    <a:pt x="0" y="857"/>
                  </a:moveTo>
                  <a:lnTo>
                    <a:pt x="6" y="853"/>
                  </a:lnTo>
                  <a:lnTo>
                    <a:pt x="21" y="828"/>
                  </a:lnTo>
                  <a:lnTo>
                    <a:pt x="39" y="795"/>
                  </a:lnTo>
                  <a:lnTo>
                    <a:pt x="68" y="752"/>
                  </a:lnTo>
                  <a:lnTo>
                    <a:pt x="106" y="699"/>
                  </a:lnTo>
                  <a:lnTo>
                    <a:pt x="178" y="598"/>
                  </a:lnTo>
                  <a:lnTo>
                    <a:pt x="241" y="523"/>
                  </a:lnTo>
                  <a:lnTo>
                    <a:pt x="280" y="483"/>
                  </a:lnTo>
                  <a:lnTo>
                    <a:pt x="316" y="443"/>
                  </a:lnTo>
                  <a:lnTo>
                    <a:pt x="404" y="356"/>
                  </a:lnTo>
                  <a:lnTo>
                    <a:pt x="509" y="268"/>
                  </a:lnTo>
                  <a:lnTo>
                    <a:pt x="631" y="185"/>
                  </a:lnTo>
                  <a:lnTo>
                    <a:pt x="702" y="147"/>
                  </a:lnTo>
                  <a:lnTo>
                    <a:pt x="775" y="113"/>
                  </a:lnTo>
                  <a:lnTo>
                    <a:pt x="893" y="71"/>
                  </a:lnTo>
                  <a:lnTo>
                    <a:pt x="975" y="49"/>
                  </a:lnTo>
                  <a:lnTo>
                    <a:pt x="1019" y="42"/>
                  </a:lnTo>
                  <a:lnTo>
                    <a:pt x="1062" y="35"/>
                  </a:lnTo>
                  <a:lnTo>
                    <a:pt x="1154" y="32"/>
                  </a:lnTo>
                  <a:lnTo>
                    <a:pt x="1250" y="39"/>
                  </a:lnTo>
                  <a:lnTo>
                    <a:pt x="1345" y="57"/>
                  </a:lnTo>
                  <a:lnTo>
                    <a:pt x="1393" y="71"/>
                  </a:lnTo>
                  <a:lnTo>
                    <a:pt x="1439" y="85"/>
                  </a:lnTo>
                  <a:lnTo>
                    <a:pt x="1533" y="121"/>
                  </a:lnTo>
                  <a:lnTo>
                    <a:pt x="1625" y="167"/>
                  </a:lnTo>
                  <a:lnTo>
                    <a:pt x="1714" y="221"/>
                  </a:lnTo>
                  <a:lnTo>
                    <a:pt x="1757" y="252"/>
                  </a:lnTo>
                  <a:lnTo>
                    <a:pt x="1842" y="319"/>
                  </a:lnTo>
                  <a:lnTo>
                    <a:pt x="1963" y="428"/>
                  </a:lnTo>
                  <a:lnTo>
                    <a:pt x="2038" y="507"/>
                  </a:lnTo>
                  <a:lnTo>
                    <a:pt x="2074" y="551"/>
                  </a:lnTo>
                  <a:lnTo>
                    <a:pt x="2218" y="723"/>
                  </a:lnTo>
                  <a:lnTo>
                    <a:pt x="2253" y="767"/>
                  </a:lnTo>
                  <a:lnTo>
                    <a:pt x="2286" y="810"/>
                  </a:lnTo>
                  <a:lnTo>
                    <a:pt x="2354" y="877"/>
                  </a:lnTo>
                  <a:lnTo>
                    <a:pt x="2397" y="906"/>
                  </a:lnTo>
                  <a:lnTo>
                    <a:pt x="2486" y="957"/>
                  </a:lnTo>
                  <a:lnTo>
                    <a:pt x="2535" y="973"/>
                  </a:lnTo>
                  <a:lnTo>
                    <a:pt x="2585" y="987"/>
                  </a:lnTo>
                  <a:lnTo>
                    <a:pt x="2691" y="1001"/>
                  </a:lnTo>
                  <a:lnTo>
                    <a:pt x="2747" y="1001"/>
                  </a:lnTo>
                  <a:lnTo>
                    <a:pt x="2986" y="1001"/>
                  </a:lnTo>
                  <a:lnTo>
                    <a:pt x="3475" y="998"/>
                  </a:lnTo>
                  <a:lnTo>
                    <a:pt x="3726" y="993"/>
                  </a:lnTo>
                  <a:lnTo>
                    <a:pt x="4734" y="993"/>
                  </a:lnTo>
                  <a:lnTo>
                    <a:pt x="5742" y="993"/>
                  </a:lnTo>
                  <a:lnTo>
                    <a:pt x="5993" y="993"/>
                  </a:lnTo>
                  <a:lnTo>
                    <a:pt x="6482" y="996"/>
                  </a:lnTo>
                  <a:lnTo>
                    <a:pt x="6721" y="1001"/>
                  </a:lnTo>
                  <a:lnTo>
                    <a:pt x="6837" y="1001"/>
                  </a:lnTo>
                  <a:lnTo>
                    <a:pt x="6864" y="1001"/>
                  </a:lnTo>
                  <a:lnTo>
                    <a:pt x="6914" y="990"/>
                  </a:lnTo>
                  <a:lnTo>
                    <a:pt x="6942" y="983"/>
                  </a:lnTo>
                  <a:lnTo>
                    <a:pt x="6969" y="975"/>
                  </a:lnTo>
                  <a:lnTo>
                    <a:pt x="7017" y="958"/>
                  </a:lnTo>
                  <a:lnTo>
                    <a:pt x="7038" y="944"/>
                  </a:lnTo>
                  <a:lnTo>
                    <a:pt x="7063" y="929"/>
                  </a:lnTo>
                  <a:lnTo>
                    <a:pt x="7086" y="915"/>
                  </a:lnTo>
                  <a:lnTo>
                    <a:pt x="7106" y="901"/>
                  </a:lnTo>
                  <a:lnTo>
                    <a:pt x="7135" y="886"/>
                  </a:lnTo>
                  <a:lnTo>
                    <a:pt x="7177" y="857"/>
                  </a:lnTo>
                  <a:lnTo>
                    <a:pt x="7249" y="785"/>
                  </a:lnTo>
                  <a:lnTo>
                    <a:pt x="7279" y="742"/>
                  </a:lnTo>
                  <a:lnTo>
                    <a:pt x="7293" y="723"/>
                  </a:lnTo>
                  <a:lnTo>
                    <a:pt x="7308" y="705"/>
                  </a:lnTo>
                  <a:lnTo>
                    <a:pt x="7336" y="656"/>
                  </a:lnTo>
                  <a:lnTo>
                    <a:pt x="7365" y="608"/>
                  </a:lnTo>
                  <a:lnTo>
                    <a:pt x="7394" y="561"/>
                  </a:lnTo>
                  <a:lnTo>
                    <a:pt x="7427" y="515"/>
                  </a:lnTo>
                  <a:lnTo>
                    <a:pt x="7498" y="428"/>
                  </a:lnTo>
                  <a:lnTo>
                    <a:pt x="7573" y="349"/>
                  </a:lnTo>
                  <a:lnTo>
                    <a:pt x="7653" y="277"/>
                  </a:lnTo>
                  <a:lnTo>
                    <a:pt x="7738" y="214"/>
                  </a:lnTo>
                  <a:lnTo>
                    <a:pt x="7826" y="157"/>
                  </a:lnTo>
                  <a:lnTo>
                    <a:pt x="7917" y="108"/>
                  </a:lnTo>
                  <a:lnTo>
                    <a:pt x="8009" y="68"/>
                  </a:lnTo>
                  <a:lnTo>
                    <a:pt x="8056" y="51"/>
                  </a:lnTo>
                  <a:lnTo>
                    <a:pt x="8103" y="35"/>
                  </a:lnTo>
                  <a:lnTo>
                    <a:pt x="8196" y="12"/>
                  </a:lnTo>
                  <a:lnTo>
                    <a:pt x="8290" y="2"/>
                  </a:lnTo>
                  <a:lnTo>
                    <a:pt x="8383" y="0"/>
                  </a:lnTo>
                  <a:lnTo>
                    <a:pt x="8431" y="3"/>
                  </a:lnTo>
                  <a:lnTo>
                    <a:pt x="8477" y="8"/>
                  </a:lnTo>
                  <a:lnTo>
                    <a:pt x="8563" y="22"/>
                  </a:lnTo>
                  <a:lnTo>
                    <a:pt x="8644" y="44"/>
                  </a:lnTo>
                  <a:lnTo>
                    <a:pt x="8720" y="72"/>
                  </a:lnTo>
                  <a:lnTo>
                    <a:pt x="8756" y="90"/>
                  </a:lnTo>
                  <a:lnTo>
                    <a:pt x="8827" y="127"/>
                  </a:lnTo>
                  <a:lnTo>
                    <a:pt x="8946" y="214"/>
                  </a:lnTo>
                  <a:lnTo>
                    <a:pt x="9046" y="307"/>
                  </a:lnTo>
                  <a:lnTo>
                    <a:pt x="9126" y="401"/>
                  </a:lnTo>
                  <a:lnTo>
                    <a:pt x="9160" y="445"/>
                  </a:lnTo>
                  <a:lnTo>
                    <a:pt x="9221" y="530"/>
                  </a:lnTo>
                  <a:lnTo>
                    <a:pt x="9311" y="682"/>
                  </a:lnTo>
                  <a:lnTo>
                    <a:pt x="9342" y="742"/>
                  </a:lnTo>
                  <a:lnTo>
                    <a:pt x="9390" y="828"/>
                  </a:lnTo>
                  <a:lnTo>
                    <a:pt x="9400" y="849"/>
                  </a:lnTo>
                  <a:lnTo>
                    <a:pt x="9390" y="828"/>
                  </a:lnTo>
                  <a:lnTo>
                    <a:pt x="9342" y="742"/>
                  </a:lnTo>
                  <a:lnTo>
                    <a:pt x="9309" y="689"/>
                  </a:lnTo>
                  <a:lnTo>
                    <a:pt x="9213" y="548"/>
                  </a:lnTo>
                  <a:lnTo>
                    <a:pt x="9151" y="464"/>
                  </a:lnTo>
                  <a:lnTo>
                    <a:pt x="9113" y="421"/>
                  </a:lnTo>
                  <a:lnTo>
                    <a:pt x="9030" y="333"/>
                  </a:lnTo>
                  <a:lnTo>
                    <a:pt x="8931" y="248"/>
                  </a:lnTo>
                  <a:lnTo>
                    <a:pt x="8814" y="172"/>
                  </a:lnTo>
                  <a:lnTo>
                    <a:pt x="8748" y="137"/>
                  </a:lnTo>
                  <a:lnTo>
                    <a:pt x="8713" y="123"/>
                  </a:lnTo>
                  <a:lnTo>
                    <a:pt x="8640" y="97"/>
                  </a:lnTo>
                  <a:lnTo>
                    <a:pt x="8562" y="80"/>
                  </a:lnTo>
                  <a:lnTo>
                    <a:pt x="8480" y="70"/>
                  </a:lnTo>
                  <a:lnTo>
                    <a:pt x="8396" y="68"/>
                  </a:lnTo>
                  <a:lnTo>
                    <a:pt x="8311" y="74"/>
                  </a:lnTo>
                  <a:lnTo>
                    <a:pt x="8225" y="90"/>
                  </a:lnTo>
                  <a:lnTo>
                    <a:pt x="8137" y="113"/>
                  </a:lnTo>
                  <a:lnTo>
                    <a:pt x="8094" y="129"/>
                  </a:lnTo>
                  <a:lnTo>
                    <a:pt x="8009" y="166"/>
                  </a:lnTo>
                  <a:lnTo>
                    <a:pt x="7886" y="234"/>
                  </a:lnTo>
                  <a:lnTo>
                    <a:pt x="7807" y="288"/>
                  </a:lnTo>
                  <a:lnTo>
                    <a:pt x="7768" y="320"/>
                  </a:lnTo>
                  <a:lnTo>
                    <a:pt x="7689" y="386"/>
                  </a:lnTo>
                  <a:lnTo>
                    <a:pt x="7583" y="496"/>
                  </a:lnTo>
                  <a:lnTo>
                    <a:pt x="7519" y="575"/>
                  </a:lnTo>
                  <a:lnTo>
                    <a:pt x="7489" y="618"/>
                  </a:lnTo>
                  <a:lnTo>
                    <a:pt x="7431" y="705"/>
                  </a:lnTo>
                  <a:lnTo>
                    <a:pt x="7413" y="762"/>
                  </a:lnTo>
                  <a:lnTo>
                    <a:pt x="7398" y="791"/>
                  </a:lnTo>
                  <a:lnTo>
                    <a:pt x="7384" y="810"/>
                  </a:lnTo>
                  <a:lnTo>
                    <a:pt x="7346" y="859"/>
                  </a:lnTo>
                  <a:lnTo>
                    <a:pt x="7260" y="945"/>
                  </a:lnTo>
                  <a:lnTo>
                    <a:pt x="7211" y="983"/>
                  </a:lnTo>
                  <a:lnTo>
                    <a:pt x="7182" y="997"/>
                  </a:lnTo>
                  <a:lnTo>
                    <a:pt x="7153" y="1021"/>
                  </a:lnTo>
                  <a:lnTo>
                    <a:pt x="7096" y="1050"/>
                  </a:lnTo>
                  <a:lnTo>
                    <a:pt x="7038" y="1073"/>
                  </a:lnTo>
                  <a:lnTo>
                    <a:pt x="6981" y="1098"/>
                  </a:lnTo>
                  <a:lnTo>
                    <a:pt x="6950" y="1105"/>
                  </a:lnTo>
                  <a:lnTo>
                    <a:pt x="6886" y="1117"/>
                  </a:lnTo>
                  <a:lnTo>
                    <a:pt x="6855" y="1117"/>
                  </a:lnTo>
                  <a:lnTo>
                    <a:pt x="6732" y="1117"/>
                  </a:lnTo>
                  <a:lnTo>
                    <a:pt x="6492" y="1117"/>
                  </a:lnTo>
                  <a:lnTo>
                    <a:pt x="6003" y="1121"/>
                  </a:lnTo>
                  <a:lnTo>
                    <a:pt x="5752" y="1127"/>
                  </a:lnTo>
                  <a:lnTo>
                    <a:pt x="4744" y="1127"/>
                  </a:lnTo>
                  <a:lnTo>
                    <a:pt x="3736" y="1127"/>
                  </a:lnTo>
                  <a:lnTo>
                    <a:pt x="3484" y="1127"/>
                  </a:lnTo>
                  <a:lnTo>
                    <a:pt x="2994" y="1124"/>
                  </a:lnTo>
                  <a:lnTo>
                    <a:pt x="2757" y="1117"/>
                  </a:lnTo>
                  <a:lnTo>
                    <a:pt x="2727" y="1117"/>
                  </a:lnTo>
                  <a:lnTo>
                    <a:pt x="2662" y="1114"/>
                  </a:lnTo>
                  <a:lnTo>
                    <a:pt x="2632" y="1108"/>
                  </a:lnTo>
                  <a:lnTo>
                    <a:pt x="2570" y="1093"/>
                  </a:lnTo>
                  <a:lnTo>
                    <a:pt x="2506" y="1079"/>
                  </a:lnTo>
                  <a:lnTo>
                    <a:pt x="2449" y="1056"/>
                  </a:lnTo>
                  <a:lnTo>
                    <a:pt x="2338" y="998"/>
                  </a:lnTo>
                  <a:lnTo>
                    <a:pt x="2286" y="964"/>
                  </a:lnTo>
                  <a:lnTo>
                    <a:pt x="2199" y="877"/>
                  </a:lnTo>
                  <a:lnTo>
                    <a:pt x="2166" y="834"/>
                  </a:lnTo>
                  <a:lnTo>
                    <a:pt x="2132" y="781"/>
                  </a:lnTo>
                  <a:lnTo>
                    <a:pt x="2070" y="695"/>
                  </a:lnTo>
                  <a:lnTo>
                    <a:pt x="1998" y="608"/>
                  </a:lnTo>
                  <a:lnTo>
                    <a:pt x="1926" y="530"/>
                  </a:lnTo>
                  <a:lnTo>
                    <a:pt x="1778" y="386"/>
                  </a:lnTo>
                  <a:lnTo>
                    <a:pt x="1700" y="320"/>
                  </a:lnTo>
                  <a:lnTo>
                    <a:pt x="1661" y="288"/>
                  </a:lnTo>
                  <a:lnTo>
                    <a:pt x="1577" y="234"/>
                  </a:lnTo>
                  <a:lnTo>
                    <a:pt x="1494" y="189"/>
                  </a:lnTo>
                  <a:lnTo>
                    <a:pt x="1407" y="153"/>
                  </a:lnTo>
                  <a:lnTo>
                    <a:pt x="1364" y="137"/>
                  </a:lnTo>
                  <a:lnTo>
                    <a:pt x="1321" y="124"/>
                  </a:lnTo>
                  <a:lnTo>
                    <a:pt x="1235" y="106"/>
                  </a:lnTo>
                  <a:lnTo>
                    <a:pt x="1147" y="97"/>
                  </a:lnTo>
                  <a:lnTo>
                    <a:pt x="1062" y="97"/>
                  </a:lnTo>
                  <a:lnTo>
                    <a:pt x="978" y="106"/>
                  </a:lnTo>
                  <a:lnTo>
                    <a:pt x="898" y="120"/>
                  </a:lnTo>
                  <a:lnTo>
                    <a:pt x="781" y="155"/>
                  </a:lnTo>
                  <a:lnTo>
                    <a:pt x="712" y="186"/>
                  </a:lnTo>
                  <a:lnTo>
                    <a:pt x="644" y="219"/>
                  </a:lnTo>
                  <a:lnTo>
                    <a:pt x="525" y="293"/>
                  </a:lnTo>
                  <a:lnTo>
                    <a:pt x="421" y="372"/>
                  </a:lnTo>
                  <a:lnTo>
                    <a:pt x="329" y="453"/>
                  </a:lnTo>
                  <a:lnTo>
                    <a:pt x="288" y="493"/>
                  </a:lnTo>
                  <a:lnTo>
                    <a:pt x="215" y="569"/>
                  </a:lnTo>
                  <a:lnTo>
                    <a:pt x="107" y="699"/>
                  </a:lnTo>
                  <a:lnTo>
                    <a:pt x="68" y="752"/>
                  </a:lnTo>
                  <a:lnTo>
                    <a:pt x="39" y="795"/>
                  </a:lnTo>
                  <a:lnTo>
                    <a:pt x="21" y="828"/>
                  </a:lnTo>
                  <a:lnTo>
                    <a:pt x="6" y="853"/>
                  </a:lnTo>
                  <a:lnTo>
                    <a:pt x="0" y="8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486400" y="3175000"/>
              <a:ext cx="381000" cy="71438"/>
            </a:xfrm>
            <a:custGeom>
              <a:avLst/>
              <a:gdLst>
                <a:gd name="T0" fmla="*/ 576 w 720"/>
                <a:gd name="T1" fmla="*/ 134 h 134"/>
                <a:gd name="T2" fmla="*/ 135 w 720"/>
                <a:gd name="T3" fmla="*/ 134 h 134"/>
                <a:gd name="T4" fmla="*/ 106 w 720"/>
                <a:gd name="T5" fmla="*/ 133 h 134"/>
                <a:gd name="T6" fmla="*/ 58 w 720"/>
                <a:gd name="T7" fmla="*/ 113 h 134"/>
                <a:gd name="T8" fmla="*/ 22 w 720"/>
                <a:gd name="T9" fmla="*/ 77 h 134"/>
                <a:gd name="T10" fmla="*/ 3 w 720"/>
                <a:gd name="T11" fmla="*/ 29 h 134"/>
                <a:gd name="T12" fmla="*/ 0 w 720"/>
                <a:gd name="T13" fmla="*/ 0 h 134"/>
                <a:gd name="T14" fmla="*/ 0 w 720"/>
                <a:gd name="T15" fmla="*/ 0 h 134"/>
                <a:gd name="T16" fmla="*/ 720 w 720"/>
                <a:gd name="T17" fmla="*/ 0 h 134"/>
                <a:gd name="T18" fmla="*/ 720 w 720"/>
                <a:gd name="T19" fmla="*/ 0 h 134"/>
                <a:gd name="T20" fmla="*/ 719 w 720"/>
                <a:gd name="T21" fmla="*/ 29 h 134"/>
                <a:gd name="T22" fmla="*/ 695 w 720"/>
                <a:gd name="T23" fmla="*/ 77 h 134"/>
                <a:gd name="T24" fmla="*/ 657 w 720"/>
                <a:gd name="T25" fmla="*/ 113 h 134"/>
                <a:gd name="T26" fmla="*/ 605 w 720"/>
                <a:gd name="T27" fmla="*/ 133 h 134"/>
                <a:gd name="T28" fmla="*/ 576 w 720"/>
                <a:gd name="T2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0" h="134">
                  <a:moveTo>
                    <a:pt x="576" y="134"/>
                  </a:moveTo>
                  <a:lnTo>
                    <a:pt x="135" y="134"/>
                  </a:lnTo>
                  <a:lnTo>
                    <a:pt x="106" y="133"/>
                  </a:lnTo>
                  <a:lnTo>
                    <a:pt x="58" y="113"/>
                  </a:lnTo>
                  <a:lnTo>
                    <a:pt x="22" y="77"/>
                  </a:lnTo>
                  <a:lnTo>
                    <a:pt x="3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19" y="29"/>
                  </a:lnTo>
                  <a:lnTo>
                    <a:pt x="695" y="77"/>
                  </a:lnTo>
                  <a:lnTo>
                    <a:pt x="657" y="113"/>
                  </a:lnTo>
                  <a:lnTo>
                    <a:pt x="605" y="133"/>
                  </a:lnTo>
                  <a:lnTo>
                    <a:pt x="576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-14516" y="6759489"/>
            <a:ext cx="12192000" cy="111209"/>
          </a:xfrm>
          <a:prstGeom prst="rect">
            <a:avLst/>
          </a:prstGeom>
          <a:solidFill>
            <a:srgbClr val="A19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929" y="2978776"/>
            <a:ext cx="4266446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5. </a:t>
            </a:r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추후 연구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옛날이발관B" panose="02020600000000000000" pitchFamily="18" charset="-127"/>
              <a:ea typeface="a옛날이발관B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868963-0AEB-412D-9067-DDF7B1CB1977}"/>
              </a:ext>
            </a:extLst>
          </p:cNvPr>
          <p:cNvSpPr txBox="1"/>
          <p:nvPr/>
        </p:nvSpPr>
        <p:spPr>
          <a:xfrm>
            <a:off x="5172075" y="621535"/>
            <a:ext cx="767715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BCD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장기간의 </a:t>
            </a:r>
            <a:r>
              <a:rPr lang="ko-KR" altLang="en-US" sz="2000" dirty="0">
                <a:solidFill>
                  <a:srgbClr val="FBCD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데이터를 이용한 비교</a:t>
            </a:r>
            <a:endParaRPr lang="en-US" altLang="ko-KR" sz="2000" dirty="0">
              <a:solidFill>
                <a:srgbClr val="FBCD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1CAF4D-3D7E-47DD-9941-7164016FB439}"/>
              </a:ext>
            </a:extLst>
          </p:cNvPr>
          <p:cNvSpPr txBox="1"/>
          <p:nvPr/>
        </p:nvSpPr>
        <p:spPr>
          <a:xfrm>
            <a:off x="5172075" y="1170292"/>
            <a:ext cx="7677150" cy="80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‐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기간의 한계로 분석에 짧은 시기의 데이터 밖에</a:t>
            </a:r>
            <a:b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이용하지 못함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E11BD7-6AE1-4888-8001-3B6BF6776AD3}"/>
              </a:ext>
            </a:extLst>
          </p:cNvPr>
          <p:cNvSpPr txBox="1"/>
          <p:nvPr/>
        </p:nvSpPr>
        <p:spPr>
          <a:xfrm>
            <a:off x="5172075" y="1980001"/>
            <a:ext cx="7677150" cy="80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☞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더 장기적인 추세에서도 이러한 경향이 유지되는지를</a:t>
            </a:r>
            <a:b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확인하기 위해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년간의 데이터를 축적하여 분석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395A30-7BDF-44A5-8977-82B52B8D7EB7}"/>
              </a:ext>
            </a:extLst>
          </p:cNvPr>
          <p:cNvSpPr txBox="1"/>
          <p:nvPr/>
        </p:nvSpPr>
        <p:spPr>
          <a:xfrm>
            <a:off x="5172075" y="3218510"/>
            <a:ext cx="767715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BCD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관측치에 영향을 미치는 더 많은 환경적 요인 분석</a:t>
            </a:r>
            <a:endParaRPr lang="en-US" altLang="ko-KR" sz="2000" dirty="0">
              <a:solidFill>
                <a:srgbClr val="FBCD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22B53F-02B8-4DF3-AF84-908FF332C60E}"/>
              </a:ext>
            </a:extLst>
          </p:cNvPr>
          <p:cNvSpPr txBox="1"/>
          <p:nvPr/>
        </p:nvSpPr>
        <p:spPr>
          <a:xfrm>
            <a:off x="5172075" y="3710802"/>
            <a:ext cx="7677150" cy="80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‐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제공되는 데이터로 접근할 수 있는 환경적 요인의 종류가</a:t>
            </a:r>
            <a:b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제한적이어서 더 다양한 요인과의 상관관계를 확인하지 못함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7F3612-1164-4661-B028-AEDA93E44F2B}"/>
              </a:ext>
            </a:extLst>
          </p:cNvPr>
          <p:cNvSpPr txBox="1"/>
          <p:nvPr/>
        </p:nvSpPr>
        <p:spPr>
          <a:xfrm>
            <a:off x="5172075" y="4572426"/>
            <a:ext cx="7677150" cy="80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☞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서울시에서 제공하는 데이터 뿐 아니라 직접 필요한</a:t>
            </a:r>
            <a:b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데이터를 조사하고 수집하여 분석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19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772190"/>
            <a:ext cx="12192000" cy="111209"/>
          </a:xfrm>
          <a:prstGeom prst="rect">
            <a:avLst/>
          </a:prstGeom>
          <a:solidFill>
            <a:srgbClr val="A19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4"/>
          <a:stretch/>
        </p:blipFill>
        <p:spPr>
          <a:xfrm>
            <a:off x="296294" y="5862638"/>
            <a:ext cx="1022305" cy="893459"/>
          </a:xfrm>
          <a:prstGeom prst="rect">
            <a:avLst/>
          </a:prstGeom>
        </p:spPr>
      </p:pic>
      <p:sp>
        <p:nvSpPr>
          <p:cNvPr id="65" name="자유형 64"/>
          <p:cNvSpPr/>
          <p:nvPr/>
        </p:nvSpPr>
        <p:spPr>
          <a:xfrm>
            <a:off x="526457" y="-60576"/>
            <a:ext cx="11665543" cy="6905876"/>
          </a:xfrm>
          <a:custGeom>
            <a:avLst/>
            <a:gdLst>
              <a:gd name="connsiteX0" fmla="*/ 11563057 w 11665543"/>
              <a:gd name="connsiteY0" fmla="*/ 6 h 6905876"/>
              <a:gd name="connsiteX1" fmla="*/ 11656061 w 11665543"/>
              <a:gd name="connsiteY1" fmla="*/ 3146 h 6905876"/>
              <a:gd name="connsiteX2" fmla="*/ 11664480 w 11665543"/>
              <a:gd name="connsiteY2" fmla="*/ 45654 h 6905876"/>
              <a:gd name="connsiteX3" fmla="*/ 11665543 w 11665543"/>
              <a:gd name="connsiteY3" fmla="*/ 49928 h 6905876"/>
              <a:gd name="connsiteX4" fmla="*/ 11665543 w 11665543"/>
              <a:gd name="connsiteY4" fmla="*/ 6880174 h 6905876"/>
              <a:gd name="connsiteX5" fmla="*/ 7126765 w 11665543"/>
              <a:gd name="connsiteY5" fmla="*/ 6905876 h 6905876"/>
              <a:gd name="connsiteX6" fmla="*/ 7006958 w 11665543"/>
              <a:gd name="connsiteY6" fmla="*/ 6781060 h 6905876"/>
              <a:gd name="connsiteX7" fmla="*/ 6476721 w 11665543"/>
              <a:gd name="connsiteY7" fmla="*/ 6581120 h 6905876"/>
              <a:gd name="connsiteX8" fmla="*/ 5923959 w 11665543"/>
              <a:gd name="connsiteY8" fmla="*/ 6397877 h 6905876"/>
              <a:gd name="connsiteX9" fmla="*/ 5078005 w 11665543"/>
              <a:gd name="connsiteY9" fmla="*/ 6484963 h 6905876"/>
              <a:gd name="connsiteX10" fmla="*/ 4606026 w 11665543"/>
              <a:gd name="connsiteY10" fmla="*/ 6153497 h 6905876"/>
              <a:gd name="connsiteX11" fmla="*/ 4569764 w 11665543"/>
              <a:gd name="connsiteY11" fmla="*/ 6154940 h 6905876"/>
              <a:gd name="connsiteX12" fmla="*/ 4542778 w 11665543"/>
              <a:gd name="connsiteY12" fmla="*/ 6164819 h 6905876"/>
              <a:gd name="connsiteX13" fmla="*/ 3824101 w 11665543"/>
              <a:gd name="connsiteY13" fmla="*/ 6275080 h 6905876"/>
              <a:gd name="connsiteX14" fmla="*/ 2293094 w 11665543"/>
              <a:gd name="connsiteY14" fmla="*/ 5656473 h 6905876"/>
              <a:gd name="connsiteX15" fmla="*/ 2209588 w 11665543"/>
              <a:gd name="connsiteY15" fmla="*/ 5552018 h 6905876"/>
              <a:gd name="connsiteX16" fmla="*/ 2130914 w 11665543"/>
              <a:gd name="connsiteY16" fmla="*/ 5616930 h 6905876"/>
              <a:gd name="connsiteX17" fmla="*/ 1677288 w 11665543"/>
              <a:gd name="connsiteY17" fmla="*/ 5755493 h 6905876"/>
              <a:gd name="connsiteX18" fmla="*/ 1223660 w 11665543"/>
              <a:gd name="connsiteY18" fmla="*/ 5616930 h 6905876"/>
              <a:gd name="connsiteX19" fmla="*/ 1213091 w 11665543"/>
              <a:gd name="connsiteY19" fmla="*/ 5608209 h 6905876"/>
              <a:gd name="connsiteX20" fmla="*/ 1165118 w 11665543"/>
              <a:gd name="connsiteY20" fmla="*/ 5647791 h 6905876"/>
              <a:gd name="connsiteX21" fmla="*/ 922806 w 11665543"/>
              <a:gd name="connsiteY21" fmla="*/ 5721806 h 6905876"/>
              <a:gd name="connsiteX22" fmla="*/ 754112 w 11665543"/>
              <a:gd name="connsiteY22" fmla="*/ 5687748 h 6905876"/>
              <a:gd name="connsiteX23" fmla="*/ 682915 w 11665543"/>
              <a:gd name="connsiteY23" fmla="*/ 5649104 h 6905876"/>
              <a:gd name="connsiteX24" fmla="*/ 639680 w 11665543"/>
              <a:gd name="connsiteY24" fmla="*/ 5678254 h 6905876"/>
              <a:gd name="connsiteX25" fmla="*/ 578279 w 11665543"/>
              <a:gd name="connsiteY25" fmla="*/ 5690650 h 6905876"/>
              <a:gd name="connsiteX26" fmla="*/ 531370 w 11665543"/>
              <a:gd name="connsiteY26" fmla="*/ 5683558 h 6905876"/>
              <a:gd name="connsiteX27" fmla="*/ 507606 w 11665543"/>
              <a:gd name="connsiteY27" fmla="*/ 5672134 h 6905876"/>
              <a:gd name="connsiteX28" fmla="*/ 494911 w 11665543"/>
              <a:gd name="connsiteY28" fmla="*/ 5678591 h 6905876"/>
              <a:gd name="connsiteX29" fmla="*/ 343703 w 11665543"/>
              <a:gd name="connsiteY29" fmla="*/ 5681222 h 6905876"/>
              <a:gd name="connsiteX30" fmla="*/ 336811 w 11665543"/>
              <a:gd name="connsiteY30" fmla="*/ 5676680 h 6905876"/>
              <a:gd name="connsiteX31" fmla="*/ 328419 w 11665543"/>
              <a:gd name="connsiteY31" fmla="*/ 5682260 h 6905876"/>
              <a:gd name="connsiteX32" fmla="*/ 166593 w 11665543"/>
              <a:gd name="connsiteY32" fmla="*/ 5709169 h 6905876"/>
              <a:gd name="connsiteX33" fmla="*/ 158205 w 11665543"/>
              <a:gd name="connsiteY33" fmla="*/ 5702069 h 6905876"/>
              <a:gd name="connsiteX34" fmla="*/ 142918 w 11665543"/>
              <a:gd name="connsiteY34" fmla="*/ 5716255 h 6905876"/>
              <a:gd name="connsiteX35" fmla="*/ 905 w 11665543"/>
              <a:gd name="connsiteY35" fmla="*/ 5810568 h 6905876"/>
              <a:gd name="connsiteX36" fmla="*/ 112745 w 11665543"/>
              <a:gd name="connsiteY36" fmla="*/ 5681905 h 6905876"/>
              <a:gd name="connsiteX37" fmla="*/ 136915 w 11665543"/>
              <a:gd name="connsiteY37" fmla="*/ 5661817 h 6905876"/>
              <a:gd name="connsiteX38" fmla="*/ 135774 w 11665543"/>
              <a:gd name="connsiteY38" fmla="*/ 5650810 h 6905876"/>
              <a:gd name="connsiteX39" fmla="*/ 249241 w 11665543"/>
              <a:gd name="connsiteY39" fmla="*/ 5532334 h 6905876"/>
              <a:gd name="connsiteX40" fmla="*/ 264787 w 11665543"/>
              <a:gd name="connsiteY40" fmla="*/ 5525574 h 6905876"/>
              <a:gd name="connsiteX41" fmla="*/ 264709 w 11665543"/>
              <a:gd name="connsiteY41" fmla="*/ 5524893 h 6905876"/>
              <a:gd name="connsiteX42" fmla="*/ 337533 w 11665543"/>
              <a:gd name="connsiteY42" fmla="*/ 5361995 h 6905876"/>
              <a:gd name="connsiteX43" fmla="*/ 489176 w 11665543"/>
              <a:gd name="connsiteY43" fmla="*/ 5267954 h 6905876"/>
              <a:gd name="connsiteX44" fmla="*/ 491246 w 11665543"/>
              <a:gd name="connsiteY44" fmla="*/ 5267701 h 6905876"/>
              <a:gd name="connsiteX45" fmla="*/ 496187 w 11665543"/>
              <a:gd name="connsiteY45" fmla="*/ 5211701 h 6905876"/>
              <a:gd name="connsiteX46" fmla="*/ 835463 w 11665543"/>
              <a:gd name="connsiteY46" fmla="*/ 4863835 h 6905876"/>
              <a:gd name="connsiteX47" fmla="*/ 874442 w 11665543"/>
              <a:gd name="connsiteY47" fmla="*/ 4859906 h 6905876"/>
              <a:gd name="connsiteX48" fmla="*/ 882433 w 11665543"/>
              <a:gd name="connsiteY48" fmla="*/ 4780642 h 6905876"/>
              <a:gd name="connsiteX49" fmla="*/ 1273438 w 11665543"/>
              <a:gd name="connsiteY49" fmla="*/ 4240310 h 6905876"/>
              <a:gd name="connsiteX50" fmla="*/ 1362373 w 11665543"/>
              <a:gd name="connsiteY50" fmla="*/ 4198820 h 6905876"/>
              <a:gd name="connsiteX51" fmla="*/ 1357725 w 11665543"/>
              <a:gd name="connsiteY51" fmla="*/ 4152087 h 6905876"/>
              <a:gd name="connsiteX52" fmla="*/ 2282822 w 11665543"/>
              <a:gd name="connsiteY52" fmla="*/ 3214466 h 6905876"/>
              <a:gd name="connsiteX53" fmla="*/ 2341109 w 11665543"/>
              <a:gd name="connsiteY53" fmla="*/ 3217449 h 6905876"/>
              <a:gd name="connsiteX54" fmla="*/ 2350472 w 11665543"/>
              <a:gd name="connsiteY54" fmla="*/ 3158991 h 6905876"/>
              <a:gd name="connsiteX55" fmla="*/ 4092778 w 11665543"/>
              <a:gd name="connsiteY55" fmla="*/ 1325587 h 6905876"/>
              <a:gd name="connsiteX56" fmla="*/ 4285273 w 11665543"/>
              <a:gd name="connsiteY56" fmla="*/ 1278425 h 6905876"/>
              <a:gd name="connsiteX57" fmla="*/ 4299898 w 11665543"/>
              <a:gd name="connsiteY57" fmla="*/ 1241678 h 6905876"/>
              <a:gd name="connsiteX58" fmla="*/ 4771985 w 11665543"/>
              <a:gd name="connsiteY58" fmla="*/ 670178 h 6905876"/>
              <a:gd name="connsiteX59" fmla="*/ 5666055 w 11665543"/>
              <a:gd name="connsiteY59" fmla="*/ 289178 h 6905876"/>
              <a:gd name="connsiteX60" fmla="*/ 5966944 w 11665543"/>
              <a:gd name="connsiteY60" fmla="*/ 47878 h 6905876"/>
              <a:gd name="connsiteX61" fmla="*/ 5975384 w 11665543"/>
              <a:gd name="connsiteY61" fmla="*/ 35178 h 6905876"/>
              <a:gd name="connsiteX62" fmla="*/ 9502331 w 11665543"/>
              <a:gd name="connsiteY62" fmla="*/ 35178 h 6905876"/>
              <a:gd name="connsiteX63" fmla="*/ 11563057 w 11665543"/>
              <a:gd name="connsiteY63" fmla="*/ 6 h 690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1665543" h="6905876">
                <a:moveTo>
                  <a:pt x="11563057" y="6"/>
                </a:moveTo>
                <a:cubicBezTo>
                  <a:pt x="11622029" y="-81"/>
                  <a:pt x="11655827" y="852"/>
                  <a:pt x="11656061" y="3146"/>
                </a:cubicBezTo>
                <a:cubicBezTo>
                  <a:pt x="11656861" y="11825"/>
                  <a:pt x="11659781" y="26023"/>
                  <a:pt x="11664480" y="45654"/>
                </a:cubicBezTo>
                <a:lnTo>
                  <a:pt x="11665543" y="49928"/>
                </a:lnTo>
                <a:lnTo>
                  <a:pt x="11665543" y="6880174"/>
                </a:lnTo>
                <a:lnTo>
                  <a:pt x="7126765" y="6905876"/>
                </a:lnTo>
                <a:lnTo>
                  <a:pt x="7006958" y="6781060"/>
                </a:lnTo>
                <a:cubicBezTo>
                  <a:pt x="6905162" y="6678865"/>
                  <a:pt x="6562689" y="6636154"/>
                  <a:pt x="6476721" y="6581120"/>
                </a:cubicBezTo>
                <a:cubicBezTo>
                  <a:pt x="6132848" y="6360987"/>
                  <a:pt x="6157078" y="6413903"/>
                  <a:pt x="5923959" y="6397877"/>
                </a:cubicBezTo>
                <a:cubicBezTo>
                  <a:pt x="5690839" y="6381851"/>
                  <a:pt x="5324652" y="6523063"/>
                  <a:pt x="5078005" y="6484963"/>
                </a:cubicBezTo>
                <a:cubicBezTo>
                  <a:pt x="4862187" y="6451626"/>
                  <a:pt x="4924910" y="6160848"/>
                  <a:pt x="4606026" y="6153497"/>
                </a:cubicBezTo>
                <a:lnTo>
                  <a:pt x="4569764" y="6154940"/>
                </a:lnTo>
                <a:lnTo>
                  <a:pt x="4542778" y="6164819"/>
                </a:lnTo>
                <a:cubicBezTo>
                  <a:pt x="4321885" y="6235819"/>
                  <a:pt x="4079027" y="6275080"/>
                  <a:pt x="3824101" y="6275080"/>
                </a:cubicBezTo>
                <a:cubicBezTo>
                  <a:pt x="3186788" y="6275080"/>
                  <a:pt x="2624893" y="6029696"/>
                  <a:pt x="2293094" y="5656473"/>
                </a:cubicBezTo>
                <a:lnTo>
                  <a:pt x="2209588" y="5552018"/>
                </a:lnTo>
                <a:lnTo>
                  <a:pt x="2130914" y="5616930"/>
                </a:lnTo>
                <a:cubicBezTo>
                  <a:pt x="2001424" y="5704412"/>
                  <a:pt x="1845321" y="5755493"/>
                  <a:pt x="1677288" y="5755493"/>
                </a:cubicBezTo>
                <a:cubicBezTo>
                  <a:pt x="1509254" y="5755493"/>
                  <a:pt x="1353151" y="5704411"/>
                  <a:pt x="1223660" y="5616930"/>
                </a:cubicBezTo>
                <a:lnTo>
                  <a:pt x="1213091" y="5608209"/>
                </a:lnTo>
                <a:lnTo>
                  <a:pt x="1165118" y="5647791"/>
                </a:lnTo>
                <a:cubicBezTo>
                  <a:pt x="1095949" y="5694520"/>
                  <a:pt x="1012564" y="5721806"/>
                  <a:pt x="922806" y="5721806"/>
                </a:cubicBezTo>
                <a:cubicBezTo>
                  <a:pt x="862968" y="5721806"/>
                  <a:pt x="805962" y="5709679"/>
                  <a:pt x="754112" y="5687748"/>
                </a:cubicBezTo>
                <a:lnTo>
                  <a:pt x="682915" y="5649104"/>
                </a:lnTo>
                <a:lnTo>
                  <a:pt x="639680" y="5678254"/>
                </a:lnTo>
                <a:cubicBezTo>
                  <a:pt x="620808" y="5686236"/>
                  <a:pt x="600059" y="5690650"/>
                  <a:pt x="578279" y="5690650"/>
                </a:cubicBezTo>
                <a:cubicBezTo>
                  <a:pt x="561944" y="5690650"/>
                  <a:pt x="546189" y="5688167"/>
                  <a:pt x="531370" y="5683558"/>
                </a:cubicBezTo>
                <a:lnTo>
                  <a:pt x="507606" y="5672134"/>
                </a:lnTo>
                <a:lnTo>
                  <a:pt x="494911" y="5678591"/>
                </a:lnTo>
                <a:cubicBezTo>
                  <a:pt x="441792" y="5700355"/>
                  <a:pt x="387196" y="5702149"/>
                  <a:pt x="343703" y="5681222"/>
                </a:cubicBezTo>
                <a:lnTo>
                  <a:pt x="336811" y="5676680"/>
                </a:lnTo>
                <a:lnTo>
                  <a:pt x="328419" y="5682260"/>
                </a:lnTo>
                <a:cubicBezTo>
                  <a:pt x="266541" y="5714938"/>
                  <a:pt x="203480" y="5724098"/>
                  <a:pt x="166593" y="5709169"/>
                </a:cubicBezTo>
                <a:lnTo>
                  <a:pt x="158205" y="5702069"/>
                </a:lnTo>
                <a:lnTo>
                  <a:pt x="142918" y="5716255"/>
                </a:lnTo>
                <a:cubicBezTo>
                  <a:pt x="72818" y="5777828"/>
                  <a:pt x="9236" y="5820053"/>
                  <a:pt x="905" y="5810568"/>
                </a:cubicBezTo>
                <a:cubicBezTo>
                  <a:pt x="-7427" y="5801083"/>
                  <a:pt x="42645" y="5743478"/>
                  <a:pt x="112745" y="5681905"/>
                </a:cubicBezTo>
                <a:lnTo>
                  <a:pt x="136915" y="5661817"/>
                </a:lnTo>
                <a:lnTo>
                  <a:pt x="135774" y="5650810"/>
                </a:lnTo>
                <a:cubicBezTo>
                  <a:pt x="144243" y="5611929"/>
                  <a:pt x="187363" y="5565012"/>
                  <a:pt x="249241" y="5532334"/>
                </a:cubicBezTo>
                <a:lnTo>
                  <a:pt x="264787" y="5525574"/>
                </a:lnTo>
                <a:lnTo>
                  <a:pt x="264709" y="5524893"/>
                </a:lnTo>
                <a:cubicBezTo>
                  <a:pt x="269083" y="5470744"/>
                  <a:pt x="293704" y="5412166"/>
                  <a:pt x="337533" y="5361995"/>
                </a:cubicBezTo>
                <a:cubicBezTo>
                  <a:pt x="381363" y="5311825"/>
                  <a:pt x="436104" y="5279560"/>
                  <a:pt x="489176" y="5267954"/>
                </a:cubicBezTo>
                <a:lnTo>
                  <a:pt x="491246" y="5267701"/>
                </a:lnTo>
                <a:lnTo>
                  <a:pt x="496187" y="5211701"/>
                </a:lnTo>
                <a:cubicBezTo>
                  <a:pt x="527322" y="5037398"/>
                  <a:pt x="662661" y="4899195"/>
                  <a:pt x="835463" y="4863835"/>
                </a:cubicBezTo>
                <a:lnTo>
                  <a:pt x="874442" y="4859906"/>
                </a:lnTo>
                <a:lnTo>
                  <a:pt x="882433" y="4780642"/>
                </a:lnTo>
                <a:cubicBezTo>
                  <a:pt x="929716" y="4549571"/>
                  <a:pt x="1075230" y="4354282"/>
                  <a:pt x="1273438" y="4240310"/>
                </a:cubicBezTo>
                <a:lnTo>
                  <a:pt x="1362373" y="4198820"/>
                </a:lnTo>
                <a:lnTo>
                  <a:pt x="1357725" y="4152087"/>
                </a:lnTo>
                <a:cubicBezTo>
                  <a:pt x="1357725" y="3634253"/>
                  <a:pt x="1771905" y="3214466"/>
                  <a:pt x="2282822" y="3214466"/>
                </a:cubicBezTo>
                <a:lnTo>
                  <a:pt x="2341109" y="3217449"/>
                </a:lnTo>
                <a:lnTo>
                  <a:pt x="2350472" y="3158991"/>
                </a:lnTo>
                <a:cubicBezTo>
                  <a:pt x="2537555" y="2287830"/>
                  <a:pt x="3213235" y="1586258"/>
                  <a:pt x="4092778" y="1325587"/>
                </a:cubicBezTo>
                <a:lnTo>
                  <a:pt x="4285273" y="1278425"/>
                </a:lnTo>
                <a:lnTo>
                  <a:pt x="4299898" y="1241678"/>
                </a:lnTo>
                <a:cubicBezTo>
                  <a:pt x="4420590" y="978550"/>
                  <a:pt x="4588228" y="827340"/>
                  <a:pt x="4771985" y="670178"/>
                </a:cubicBezTo>
                <a:cubicBezTo>
                  <a:pt x="5016995" y="460628"/>
                  <a:pt x="5466895" y="392895"/>
                  <a:pt x="5666055" y="289178"/>
                </a:cubicBezTo>
                <a:cubicBezTo>
                  <a:pt x="5865214" y="185461"/>
                  <a:pt x="5825096" y="229911"/>
                  <a:pt x="5966944" y="47878"/>
                </a:cubicBezTo>
                <a:lnTo>
                  <a:pt x="5975384" y="35178"/>
                </a:lnTo>
                <a:lnTo>
                  <a:pt x="9502331" y="35178"/>
                </a:lnTo>
                <a:cubicBezTo>
                  <a:pt x="9503969" y="51235"/>
                  <a:pt x="11150257" y="618"/>
                  <a:pt x="11563057" y="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E7457D46-1ABB-4F6C-A1BB-21E764D4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552" y="2328148"/>
            <a:ext cx="7586247" cy="2320052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7200" dirty="0">
                <a:solidFill>
                  <a:srgbClr val="FBCD40"/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Thank You !</a:t>
            </a:r>
            <a:endParaRPr lang="ko-KR" altLang="en-US" sz="7200" dirty="0">
              <a:solidFill>
                <a:srgbClr val="FBCD40"/>
              </a:solidFill>
              <a:latin typeface="a옛날이발관B" panose="02020600000000000000" pitchFamily="18" charset="-127"/>
              <a:ea typeface="a옛날이발관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83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 rot="21133688">
            <a:off x="400172" y="-852274"/>
            <a:ext cx="12146832" cy="7602196"/>
          </a:xfrm>
          <a:custGeom>
            <a:avLst/>
            <a:gdLst>
              <a:gd name="connsiteX0" fmla="*/ 1414321 w 12146832"/>
              <a:gd name="connsiteY0" fmla="*/ 6611362 h 7602196"/>
              <a:gd name="connsiteX1" fmla="*/ 1559863 w 12146832"/>
              <a:gd name="connsiteY1" fmla="*/ 6631226 h 7602196"/>
              <a:gd name="connsiteX2" fmla="*/ 1568005 w 12146832"/>
              <a:gd name="connsiteY2" fmla="*/ 6641941 h 7602196"/>
              <a:gd name="connsiteX3" fmla="*/ 1562858 w 12146832"/>
              <a:gd name="connsiteY3" fmla="*/ 6679652 h 7602196"/>
              <a:gd name="connsiteX4" fmla="*/ 1552142 w 12146832"/>
              <a:gd name="connsiteY4" fmla="*/ 6687794 h 7602196"/>
              <a:gd name="connsiteX5" fmla="*/ 1406600 w 12146832"/>
              <a:gd name="connsiteY5" fmla="*/ 6667930 h 7602196"/>
              <a:gd name="connsiteX6" fmla="*/ 1398459 w 12146832"/>
              <a:gd name="connsiteY6" fmla="*/ 6657215 h 7602196"/>
              <a:gd name="connsiteX7" fmla="*/ 1403606 w 12146832"/>
              <a:gd name="connsiteY7" fmla="*/ 6619503 h 7602196"/>
              <a:gd name="connsiteX8" fmla="*/ 1414321 w 12146832"/>
              <a:gd name="connsiteY8" fmla="*/ 6611362 h 7602196"/>
              <a:gd name="connsiteX9" fmla="*/ 68338 w 12146832"/>
              <a:gd name="connsiteY9" fmla="*/ 0 h 7602196"/>
              <a:gd name="connsiteX10" fmla="*/ 12146832 w 12146832"/>
              <a:gd name="connsiteY10" fmla="*/ 1659809 h 7602196"/>
              <a:gd name="connsiteX11" fmla="*/ 11848288 w 12146832"/>
              <a:gd name="connsiteY11" fmla="*/ 3847223 h 7602196"/>
              <a:gd name="connsiteX12" fmla="*/ 11848289 w 12146832"/>
              <a:gd name="connsiteY12" fmla="*/ 3847224 h 7602196"/>
              <a:gd name="connsiteX13" fmla="*/ 11480911 w 12146832"/>
              <a:gd name="connsiteY13" fmla="*/ 6538979 h 7602196"/>
              <a:gd name="connsiteX14" fmla="*/ 11322583 w 12146832"/>
              <a:gd name="connsiteY14" fmla="*/ 6690734 h 7602196"/>
              <a:gd name="connsiteX15" fmla="*/ 9251883 w 12146832"/>
              <a:gd name="connsiteY15" fmla="*/ 7291615 h 7602196"/>
              <a:gd name="connsiteX16" fmla="*/ 8994877 w 12146832"/>
              <a:gd name="connsiteY16" fmla="*/ 7244004 h 7602196"/>
              <a:gd name="connsiteX17" fmla="*/ 8844227 w 12146832"/>
              <a:gd name="connsiteY17" fmla="*/ 7200939 h 7602196"/>
              <a:gd name="connsiteX18" fmla="*/ 8701007 w 12146832"/>
              <a:gd name="connsiteY18" fmla="*/ 7286573 h 7602196"/>
              <a:gd name="connsiteX19" fmla="*/ 7022271 w 12146832"/>
              <a:gd name="connsiteY19" fmla="*/ 7575253 h 7602196"/>
              <a:gd name="connsiteX20" fmla="*/ 6061331 w 12146832"/>
              <a:gd name="connsiteY20" fmla="*/ 7265905 h 7602196"/>
              <a:gd name="connsiteX21" fmla="*/ 5878044 w 12146832"/>
              <a:gd name="connsiteY21" fmla="*/ 7156899 h 7602196"/>
              <a:gd name="connsiteX22" fmla="*/ 5761771 w 12146832"/>
              <a:gd name="connsiteY22" fmla="*/ 7248148 h 7602196"/>
              <a:gd name="connsiteX23" fmla="*/ 4905626 w 12146832"/>
              <a:gd name="connsiteY23" fmla="*/ 7424694 h 7602196"/>
              <a:gd name="connsiteX24" fmla="*/ 4128104 w 12146832"/>
              <a:gd name="connsiteY24" fmla="*/ 7025181 h 7602196"/>
              <a:gd name="connsiteX25" fmla="*/ 4035970 w 12146832"/>
              <a:gd name="connsiteY25" fmla="*/ 6899902 h 7602196"/>
              <a:gd name="connsiteX26" fmla="*/ 3918697 w 12146832"/>
              <a:gd name="connsiteY26" fmla="*/ 6972483 h 7602196"/>
              <a:gd name="connsiteX27" fmla="*/ 3450499 w 12146832"/>
              <a:gd name="connsiteY27" fmla="*/ 7048430 h 7602196"/>
              <a:gd name="connsiteX28" fmla="*/ 3019777 w 12146832"/>
              <a:gd name="connsiteY28" fmla="*/ 6849796 h 7602196"/>
              <a:gd name="connsiteX29" fmla="*/ 2963640 w 12146832"/>
              <a:gd name="connsiteY29" fmla="*/ 6788967 h 7602196"/>
              <a:gd name="connsiteX30" fmla="*/ 2962999 w 12146832"/>
              <a:gd name="connsiteY30" fmla="*/ 6789558 h 7602196"/>
              <a:gd name="connsiteX31" fmla="*/ 2642197 w 12146832"/>
              <a:gd name="connsiteY31" fmla="*/ 6873887 h 7602196"/>
              <a:gd name="connsiteX32" fmla="*/ 2412120 w 12146832"/>
              <a:gd name="connsiteY32" fmla="*/ 6767783 h 7602196"/>
              <a:gd name="connsiteX33" fmla="*/ 2367147 w 12146832"/>
              <a:gd name="connsiteY33" fmla="*/ 6719052 h 7602196"/>
              <a:gd name="connsiteX34" fmla="*/ 2333334 w 12146832"/>
              <a:gd name="connsiteY34" fmla="*/ 6735703 h 7602196"/>
              <a:gd name="connsiteX35" fmla="*/ 2270820 w 12146832"/>
              <a:gd name="connsiteY35" fmla="*/ 6739682 h 7602196"/>
              <a:gd name="connsiteX36" fmla="*/ 2211659 w 12146832"/>
              <a:gd name="connsiteY36" fmla="*/ 6719096 h 7602196"/>
              <a:gd name="connsiteX37" fmla="*/ 2206001 w 12146832"/>
              <a:gd name="connsiteY37" fmla="*/ 6714045 h 7602196"/>
              <a:gd name="connsiteX38" fmla="*/ 2187443 w 12146832"/>
              <a:gd name="connsiteY38" fmla="*/ 6716492 h 7602196"/>
              <a:gd name="connsiteX39" fmla="*/ 2149541 w 12146832"/>
              <a:gd name="connsiteY39" fmla="*/ 6711591 h 7602196"/>
              <a:gd name="connsiteX40" fmla="*/ 2129875 w 12146832"/>
              <a:gd name="connsiteY40" fmla="*/ 6704713 h 7602196"/>
              <a:gd name="connsiteX41" fmla="*/ 2125560 w 12146832"/>
              <a:gd name="connsiteY41" fmla="*/ 6706771 h 7602196"/>
              <a:gd name="connsiteX42" fmla="*/ 2061053 w 12146832"/>
              <a:gd name="connsiteY42" fmla="*/ 6721176 h 7602196"/>
              <a:gd name="connsiteX43" fmla="*/ 1939496 w 12146832"/>
              <a:gd name="connsiteY43" fmla="*/ 6710672 h 7602196"/>
              <a:gd name="connsiteX44" fmla="*/ 1904201 w 12146832"/>
              <a:gd name="connsiteY44" fmla="*/ 6690412 h 7602196"/>
              <a:gd name="connsiteX45" fmla="*/ 1802647 w 12146832"/>
              <a:gd name="connsiteY45" fmla="*/ 6699600 h 7602196"/>
              <a:gd name="connsiteX46" fmla="*/ 1633709 w 12146832"/>
              <a:gd name="connsiteY46" fmla="*/ 6662700 h 7602196"/>
              <a:gd name="connsiteX47" fmla="*/ 1802646 w 12146832"/>
              <a:gd name="connsiteY47" fmla="*/ 6625800 h 7602196"/>
              <a:gd name="connsiteX48" fmla="*/ 1868405 w 12146832"/>
              <a:gd name="connsiteY48" fmla="*/ 6628700 h 7602196"/>
              <a:gd name="connsiteX49" fmla="*/ 1890047 w 12146832"/>
              <a:gd name="connsiteY49" fmla="*/ 6631887 h 7602196"/>
              <a:gd name="connsiteX50" fmla="*/ 1892536 w 12146832"/>
              <a:gd name="connsiteY50" fmla="*/ 6622672 h 7602196"/>
              <a:gd name="connsiteX51" fmla="*/ 2040968 w 12146832"/>
              <a:gd name="connsiteY51" fmla="*/ 6552820 h 7602196"/>
              <a:gd name="connsiteX52" fmla="*/ 2056178 w 12146832"/>
              <a:gd name="connsiteY52" fmla="*/ 6552550 h 7602196"/>
              <a:gd name="connsiteX53" fmla="*/ 2063457 w 12146832"/>
              <a:gd name="connsiteY53" fmla="*/ 6519638 h 7602196"/>
              <a:gd name="connsiteX54" fmla="*/ 2182123 w 12146832"/>
              <a:gd name="connsiteY54" fmla="*/ 6387954 h 7602196"/>
              <a:gd name="connsiteX55" fmla="*/ 2268472 w 12146832"/>
              <a:gd name="connsiteY55" fmla="*/ 6348847 h 7602196"/>
              <a:gd name="connsiteX56" fmla="*/ 2280693 w 12146832"/>
              <a:gd name="connsiteY56" fmla="*/ 6347235 h 7602196"/>
              <a:gd name="connsiteX57" fmla="*/ 2291932 w 12146832"/>
              <a:gd name="connsiteY57" fmla="*/ 6300523 h 7602196"/>
              <a:gd name="connsiteX58" fmla="*/ 2759410 w 12146832"/>
              <a:gd name="connsiteY58" fmla="*/ 6015072 h 7602196"/>
              <a:gd name="connsiteX59" fmla="*/ 2783736 w 12146832"/>
              <a:gd name="connsiteY59" fmla="*/ 6020925 h 7602196"/>
              <a:gd name="connsiteX60" fmla="*/ 2794774 w 12146832"/>
              <a:gd name="connsiteY60" fmla="*/ 5975046 h 7602196"/>
              <a:gd name="connsiteX61" fmla="*/ 3386872 w 12146832"/>
              <a:gd name="connsiteY61" fmla="*/ 5451715 h 7602196"/>
              <a:gd name="connsiteX62" fmla="*/ 3497143 w 12146832"/>
              <a:gd name="connsiteY62" fmla="*/ 5437502 h 7602196"/>
              <a:gd name="connsiteX63" fmla="*/ 3473868 w 12146832"/>
              <a:gd name="connsiteY63" fmla="*/ 5294689 h 7602196"/>
              <a:gd name="connsiteX64" fmla="*/ 3480800 w 12146832"/>
              <a:gd name="connsiteY64" fmla="*/ 5104920 h 7602196"/>
              <a:gd name="connsiteX65" fmla="*/ 3990059 w 12146832"/>
              <a:gd name="connsiteY65" fmla="*/ 4389727 h 7602196"/>
              <a:gd name="connsiteX66" fmla="*/ 4016029 w 12146832"/>
              <a:gd name="connsiteY66" fmla="*/ 4378246 h 7602196"/>
              <a:gd name="connsiteX67" fmla="*/ 4021672 w 12146832"/>
              <a:gd name="connsiteY67" fmla="*/ 4371770 h 7602196"/>
              <a:gd name="connsiteX68" fmla="*/ 4164962 w 12146832"/>
              <a:gd name="connsiteY68" fmla="*/ 4263255 h 7602196"/>
              <a:gd name="connsiteX69" fmla="*/ 3637367 w 12146832"/>
              <a:gd name="connsiteY69" fmla="*/ 3691356 h 7602196"/>
              <a:gd name="connsiteX70" fmla="*/ 3231021 w 12146832"/>
              <a:gd name="connsiteY70" fmla="*/ 3020645 h 7602196"/>
              <a:gd name="connsiteX71" fmla="*/ 1765071 w 12146832"/>
              <a:gd name="connsiteY71" fmla="*/ 2423219 h 7602196"/>
              <a:gd name="connsiteX72" fmla="*/ 1503907 w 12146832"/>
              <a:gd name="connsiteY72" fmla="*/ 1477514 h 7602196"/>
              <a:gd name="connsiteX73" fmla="*/ 145034 w 12146832"/>
              <a:gd name="connsiteY73" fmla="*/ 586976 h 7602196"/>
              <a:gd name="connsiteX74" fmla="*/ 0 w 12146832"/>
              <a:gd name="connsiteY74" fmla="*/ 500712 h 76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46832" h="7602196">
                <a:moveTo>
                  <a:pt x="1414321" y="6611362"/>
                </a:moveTo>
                <a:lnTo>
                  <a:pt x="1559863" y="6631226"/>
                </a:lnTo>
                <a:cubicBezTo>
                  <a:pt x="1565070" y="6631936"/>
                  <a:pt x="1568715" y="6636733"/>
                  <a:pt x="1568005" y="6641941"/>
                </a:cubicBezTo>
                <a:lnTo>
                  <a:pt x="1562858" y="6679652"/>
                </a:lnTo>
                <a:cubicBezTo>
                  <a:pt x="1562147" y="6684860"/>
                  <a:pt x="1557350" y="6688505"/>
                  <a:pt x="1552142" y="6687794"/>
                </a:cubicBezTo>
                <a:lnTo>
                  <a:pt x="1406600" y="6667930"/>
                </a:lnTo>
                <a:cubicBezTo>
                  <a:pt x="1401393" y="6667219"/>
                  <a:pt x="1397748" y="6662423"/>
                  <a:pt x="1398459" y="6657215"/>
                </a:cubicBezTo>
                <a:lnTo>
                  <a:pt x="1403606" y="6619503"/>
                </a:lnTo>
                <a:cubicBezTo>
                  <a:pt x="1404317" y="6614296"/>
                  <a:pt x="1409113" y="6610651"/>
                  <a:pt x="1414321" y="6611362"/>
                </a:cubicBezTo>
                <a:close/>
                <a:moveTo>
                  <a:pt x="68338" y="0"/>
                </a:moveTo>
                <a:lnTo>
                  <a:pt x="12146832" y="1659809"/>
                </a:lnTo>
                <a:lnTo>
                  <a:pt x="11848288" y="3847223"/>
                </a:lnTo>
                <a:lnTo>
                  <a:pt x="11848289" y="3847224"/>
                </a:lnTo>
                <a:lnTo>
                  <a:pt x="11480911" y="6538979"/>
                </a:lnTo>
                <a:lnTo>
                  <a:pt x="11322583" y="6690734"/>
                </a:lnTo>
                <a:cubicBezTo>
                  <a:pt x="10786235" y="7157105"/>
                  <a:pt x="10037874" y="7398890"/>
                  <a:pt x="9251883" y="7291615"/>
                </a:cubicBezTo>
                <a:cubicBezTo>
                  <a:pt x="9164550" y="7279696"/>
                  <a:pt x="9078820" y="7263749"/>
                  <a:pt x="8994877" y="7244004"/>
                </a:cubicBezTo>
                <a:lnTo>
                  <a:pt x="8844227" y="7200939"/>
                </a:lnTo>
                <a:lnTo>
                  <a:pt x="8701007" y="7286573"/>
                </a:lnTo>
                <a:cubicBezTo>
                  <a:pt x="8220321" y="7544447"/>
                  <a:pt x="7633598" y="7658688"/>
                  <a:pt x="7022271" y="7575253"/>
                </a:cubicBezTo>
                <a:cubicBezTo>
                  <a:pt x="6672942" y="7527575"/>
                  <a:pt x="6348650" y="7419864"/>
                  <a:pt x="6061331" y="7265905"/>
                </a:cubicBezTo>
                <a:lnTo>
                  <a:pt x="5878044" y="7156899"/>
                </a:lnTo>
                <a:lnTo>
                  <a:pt x="5761771" y="7248148"/>
                </a:lnTo>
                <a:cubicBezTo>
                  <a:pt x="5528436" y="7397576"/>
                  <a:pt x="5224619" y="7468231"/>
                  <a:pt x="4905626" y="7424694"/>
                </a:cubicBezTo>
                <a:cubicBezTo>
                  <a:pt x="4586633" y="7381157"/>
                  <a:pt x="4312862" y="7231671"/>
                  <a:pt x="4128104" y="7025181"/>
                </a:cubicBezTo>
                <a:lnTo>
                  <a:pt x="4035970" y="6899902"/>
                </a:lnTo>
                <a:lnTo>
                  <a:pt x="3918697" y="6972483"/>
                </a:lnTo>
                <a:cubicBezTo>
                  <a:pt x="3778566" y="7041650"/>
                  <a:pt x="3616990" y="7071153"/>
                  <a:pt x="3450499" y="7048430"/>
                </a:cubicBezTo>
                <a:cubicBezTo>
                  <a:pt x="3284009" y="7025707"/>
                  <a:pt x="3136248" y="6953985"/>
                  <a:pt x="3019777" y="6849796"/>
                </a:cubicBezTo>
                <a:lnTo>
                  <a:pt x="2963640" y="6788967"/>
                </a:lnTo>
                <a:lnTo>
                  <a:pt x="2962999" y="6789558"/>
                </a:lnTo>
                <a:cubicBezTo>
                  <a:pt x="2874686" y="6856659"/>
                  <a:pt x="2760774" y="6890070"/>
                  <a:pt x="2642197" y="6873887"/>
                </a:cubicBezTo>
                <a:cubicBezTo>
                  <a:pt x="2553264" y="6861749"/>
                  <a:pt x="2474335" y="6823437"/>
                  <a:pt x="2412120" y="6767783"/>
                </a:cubicBezTo>
                <a:lnTo>
                  <a:pt x="2367147" y="6719052"/>
                </a:lnTo>
                <a:lnTo>
                  <a:pt x="2333334" y="6735703"/>
                </a:lnTo>
                <a:cubicBezTo>
                  <a:pt x="2313555" y="6741060"/>
                  <a:pt x="2292400" y="6742627"/>
                  <a:pt x="2270820" y="6739682"/>
                </a:cubicBezTo>
                <a:cubicBezTo>
                  <a:pt x="2249240" y="6736737"/>
                  <a:pt x="2229279" y="6729557"/>
                  <a:pt x="2211659" y="6719096"/>
                </a:cubicBezTo>
                <a:lnTo>
                  <a:pt x="2206001" y="6714045"/>
                </a:lnTo>
                <a:lnTo>
                  <a:pt x="2187443" y="6716492"/>
                </a:lnTo>
                <a:cubicBezTo>
                  <a:pt x="2174242" y="6716011"/>
                  <a:pt x="2161542" y="6714375"/>
                  <a:pt x="2149541" y="6711591"/>
                </a:cubicBezTo>
                <a:lnTo>
                  <a:pt x="2129875" y="6704713"/>
                </a:lnTo>
                <a:lnTo>
                  <a:pt x="2125560" y="6706771"/>
                </a:lnTo>
                <a:cubicBezTo>
                  <a:pt x="2105999" y="6713425"/>
                  <a:pt x="2084214" y="6718413"/>
                  <a:pt x="2061053" y="6721176"/>
                </a:cubicBezTo>
                <a:cubicBezTo>
                  <a:pt x="2014731" y="6726702"/>
                  <a:pt x="1971670" y="6722283"/>
                  <a:pt x="1939496" y="6710672"/>
                </a:cubicBezTo>
                <a:lnTo>
                  <a:pt x="1904201" y="6690412"/>
                </a:lnTo>
                <a:lnTo>
                  <a:pt x="1802647" y="6699600"/>
                </a:lnTo>
                <a:cubicBezTo>
                  <a:pt x="1709345" y="6699600"/>
                  <a:pt x="1633709" y="6683079"/>
                  <a:pt x="1633709" y="6662700"/>
                </a:cubicBezTo>
                <a:cubicBezTo>
                  <a:pt x="1633709" y="6642321"/>
                  <a:pt x="1709344" y="6625800"/>
                  <a:pt x="1802646" y="6625800"/>
                </a:cubicBezTo>
                <a:cubicBezTo>
                  <a:pt x="1825972" y="6625800"/>
                  <a:pt x="1848193" y="6626833"/>
                  <a:pt x="1868405" y="6628700"/>
                </a:cubicBezTo>
                <a:lnTo>
                  <a:pt x="1890047" y="6631887"/>
                </a:lnTo>
                <a:lnTo>
                  <a:pt x="1892536" y="6622672"/>
                </a:lnTo>
                <a:cubicBezTo>
                  <a:pt x="1914397" y="6589421"/>
                  <a:pt x="1971484" y="6561109"/>
                  <a:pt x="2040968" y="6552820"/>
                </a:cubicBezTo>
                <a:lnTo>
                  <a:pt x="2056178" y="6552550"/>
                </a:lnTo>
                <a:lnTo>
                  <a:pt x="2063457" y="6519638"/>
                </a:lnTo>
                <a:cubicBezTo>
                  <a:pt x="2084533" y="6471181"/>
                  <a:pt x="2125753" y="6423458"/>
                  <a:pt x="2182123" y="6387954"/>
                </a:cubicBezTo>
                <a:cubicBezTo>
                  <a:pt x="2210309" y="6370202"/>
                  <a:pt x="2239613" y="6357185"/>
                  <a:pt x="2268472" y="6348847"/>
                </a:cubicBezTo>
                <a:lnTo>
                  <a:pt x="2280693" y="6347235"/>
                </a:lnTo>
                <a:lnTo>
                  <a:pt x="2291932" y="6300523"/>
                </a:lnTo>
                <a:cubicBezTo>
                  <a:pt x="2358678" y="6110314"/>
                  <a:pt x="2551899" y="5986751"/>
                  <a:pt x="2759410" y="6015072"/>
                </a:cubicBezTo>
                <a:lnTo>
                  <a:pt x="2783736" y="6020925"/>
                </a:lnTo>
                <a:lnTo>
                  <a:pt x="2794774" y="5975046"/>
                </a:lnTo>
                <a:cubicBezTo>
                  <a:pt x="2888491" y="5707982"/>
                  <a:pt x="3115390" y="5511097"/>
                  <a:pt x="3386872" y="5451715"/>
                </a:cubicBezTo>
                <a:lnTo>
                  <a:pt x="3497143" y="5437502"/>
                </a:lnTo>
                <a:lnTo>
                  <a:pt x="3473868" y="5294689"/>
                </a:lnTo>
                <a:cubicBezTo>
                  <a:pt x="3469912" y="5232547"/>
                  <a:pt x="3472047" y="5169055"/>
                  <a:pt x="3480800" y="5104920"/>
                </a:cubicBezTo>
                <a:cubicBezTo>
                  <a:pt x="3524566" y="4784246"/>
                  <a:pt x="3723456" y="4523399"/>
                  <a:pt x="3990059" y="4389727"/>
                </a:cubicBezTo>
                <a:lnTo>
                  <a:pt x="4016029" y="4378246"/>
                </a:lnTo>
                <a:lnTo>
                  <a:pt x="4021672" y="4371770"/>
                </a:lnTo>
                <a:cubicBezTo>
                  <a:pt x="4069043" y="4323265"/>
                  <a:pt x="4117159" y="4285971"/>
                  <a:pt x="4164962" y="4263255"/>
                </a:cubicBezTo>
                <a:cubicBezTo>
                  <a:pt x="4547395" y="4081527"/>
                  <a:pt x="3793026" y="3898458"/>
                  <a:pt x="3637367" y="3691356"/>
                </a:cubicBezTo>
                <a:cubicBezTo>
                  <a:pt x="3481711" y="3484254"/>
                  <a:pt x="3543069" y="3232002"/>
                  <a:pt x="3231021" y="3020645"/>
                </a:cubicBezTo>
                <a:cubicBezTo>
                  <a:pt x="2918971" y="2809289"/>
                  <a:pt x="2052923" y="2680407"/>
                  <a:pt x="1765071" y="2423219"/>
                </a:cubicBezTo>
                <a:cubicBezTo>
                  <a:pt x="1477219" y="2166030"/>
                  <a:pt x="1831809" y="1819212"/>
                  <a:pt x="1503907" y="1477514"/>
                </a:cubicBezTo>
                <a:cubicBezTo>
                  <a:pt x="1257982" y="1221241"/>
                  <a:pt x="590357" y="847331"/>
                  <a:pt x="145034" y="586976"/>
                </a:cubicBezTo>
                <a:lnTo>
                  <a:pt x="0" y="50071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257929" y="5810701"/>
            <a:ext cx="2020813" cy="930716"/>
            <a:chOff x="3398838" y="2184400"/>
            <a:chExt cx="5394325" cy="248443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398838" y="3184525"/>
              <a:ext cx="273050" cy="519113"/>
            </a:xfrm>
            <a:custGeom>
              <a:avLst/>
              <a:gdLst>
                <a:gd name="T0" fmla="*/ 408 w 517"/>
                <a:gd name="T1" fmla="*/ 4 h 982"/>
                <a:gd name="T2" fmla="*/ 429 w 517"/>
                <a:gd name="T3" fmla="*/ 13 h 982"/>
                <a:gd name="T4" fmla="*/ 464 w 517"/>
                <a:gd name="T5" fmla="*/ 44 h 982"/>
                <a:gd name="T6" fmla="*/ 491 w 517"/>
                <a:gd name="T7" fmla="*/ 93 h 982"/>
                <a:gd name="T8" fmla="*/ 508 w 517"/>
                <a:gd name="T9" fmla="*/ 157 h 982"/>
                <a:gd name="T10" fmla="*/ 517 w 517"/>
                <a:gd name="T11" fmla="*/ 232 h 982"/>
                <a:gd name="T12" fmla="*/ 516 w 517"/>
                <a:gd name="T13" fmla="*/ 315 h 982"/>
                <a:gd name="T14" fmla="*/ 505 w 517"/>
                <a:gd name="T15" fmla="*/ 407 h 982"/>
                <a:gd name="T16" fmla="*/ 484 w 517"/>
                <a:gd name="T17" fmla="*/ 505 h 982"/>
                <a:gd name="T18" fmla="*/ 469 w 517"/>
                <a:gd name="T19" fmla="*/ 556 h 982"/>
                <a:gd name="T20" fmla="*/ 454 w 517"/>
                <a:gd name="T21" fmla="*/ 606 h 982"/>
                <a:gd name="T22" fmla="*/ 416 w 517"/>
                <a:gd name="T23" fmla="*/ 698 h 982"/>
                <a:gd name="T24" fmla="*/ 373 w 517"/>
                <a:gd name="T25" fmla="*/ 780 h 982"/>
                <a:gd name="T26" fmla="*/ 325 w 517"/>
                <a:gd name="T27" fmla="*/ 851 h 982"/>
                <a:gd name="T28" fmla="*/ 277 w 517"/>
                <a:gd name="T29" fmla="*/ 908 h 982"/>
                <a:gd name="T30" fmla="*/ 228 w 517"/>
                <a:gd name="T31" fmla="*/ 950 h 982"/>
                <a:gd name="T32" fmla="*/ 179 w 517"/>
                <a:gd name="T33" fmla="*/ 975 h 982"/>
                <a:gd name="T34" fmla="*/ 131 w 517"/>
                <a:gd name="T35" fmla="*/ 982 h 982"/>
                <a:gd name="T36" fmla="*/ 109 w 517"/>
                <a:gd name="T37" fmla="*/ 978 h 982"/>
                <a:gd name="T38" fmla="*/ 88 w 517"/>
                <a:gd name="T39" fmla="*/ 969 h 982"/>
                <a:gd name="T40" fmla="*/ 52 w 517"/>
                <a:gd name="T41" fmla="*/ 937 h 982"/>
                <a:gd name="T42" fmla="*/ 26 w 517"/>
                <a:gd name="T43" fmla="*/ 888 h 982"/>
                <a:gd name="T44" fmla="*/ 9 w 517"/>
                <a:gd name="T45" fmla="*/ 825 h 982"/>
                <a:gd name="T46" fmla="*/ 0 w 517"/>
                <a:gd name="T47" fmla="*/ 750 h 982"/>
                <a:gd name="T48" fmla="*/ 1 w 517"/>
                <a:gd name="T49" fmla="*/ 666 h 982"/>
                <a:gd name="T50" fmla="*/ 12 w 517"/>
                <a:gd name="T51" fmla="*/ 573 h 982"/>
                <a:gd name="T52" fmla="*/ 33 w 517"/>
                <a:gd name="T53" fmla="*/ 476 h 982"/>
                <a:gd name="T54" fmla="*/ 48 w 517"/>
                <a:gd name="T55" fmla="*/ 426 h 982"/>
                <a:gd name="T56" fmla="*/ 63 w 517"/>
                <a:gd name="T57" fmla="*/ 376 h 982"/>
                <a:gd name="T58" fmla="*/ 101 w 517"/>
                <a:gd name="T59" fmla="*/ 283 h 982"/>
                <a:gd name="T60" fmla="*/ 144 w 517"/>
                <a:gd name="T61" fmla="*/ 201 h 982"/>
                <a:gd name="T62" fmla="*/ 190 w 517"/>
                <a:gd name="T63" fmla="*/ 131 h 982"/>
                <a:gd name="T64" fmla="*/ 239 w 517"/>
                <a:gd name="T65" fmla="*/ 73 h 982"/>
                <a:gd name="T66" fmla="*/ 289 w 517"/>
                <a:gd name="T67" fmla="*/ 31 h 982"/>
                <a:gd name="T68" fmla="*/ 338 w 517"/>
                <a:gd name="T69" fmla="*/ 7 h 982"/>
                <a:gd name="T70" fmla="*/ 386 w 517"/>
                <a:gd name="T71" fmla="*/ 0 h 982"/>
                <a:gd name="T72" fmla="*/ 408 w 517"/>
                <a:gd name="T73" fmla="*/ 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7" h="982">
                  <a:moveTo>
                    <a:pt x="408" y="4"/>
                  </a:moveTo>
                  <a:lnTo>
                    <a:pt x="429" y="13"/>
                  </a:lnTo>
                  <a:lnTo>
                    <a:pt x="464" y="44"/>
                  </a:lnTo>
                  <a:lnTo>
                    <a:pt x="491" y="93"/>
                  </a:lnTo>
                  <a:lnTo>
                    <a:pt x="508" y="157"/>
                  </a:lnTo>
                  <a:lnTo>
                    <a:pt x="517" y="232"/>
                  </a:lnTo>
                  <a:lnTo>
                    <a:pt x="516" y="315"/>
                  </a:lnTo>
                  <a:lnTo>
                    <a:pt x="505" y="407"/>
                  </a:lnTo>
                  <a:lnTo>
                    <a:pt x="484" y="505"/>
                  </a:lnTo>
                  <a:lnTo>
                    <a:pt x="469" y="556"/>
                  </a:lnTo>
                  <a:lnTo>
                    <a:pt x="454" y="606"/>
                  </a:lnTo>
                  <a:lnTo>
                    <a:pt x="416" y="698"/>
                  </a:lnTo>
                  <a:lnTo>
                    <a:pt x="373" y="780"/>
                  </a:lnTo>
                  <a:lnTo>
                    <a:pt x="325" y="851"/>
                  </a:lnTo>
                  <a:lnTo>
                    <a:pt x="277" y="908"/>
                  </a:lnTo>
                  <a:lnTo>
                    <a:pt x="228" y="950"/>
                  </a:lnTo>
                  <a:lnTo>
                    <a:pt x="179" y="975"/>
                  </a:lnTo>
                  <a:lnTo>
                    <a:pt x="131" y="982"/>
                  </a:lnTo>
                  <a:lnTo>
                    <a:pt x="109" y="978"/>
                  </a:lnTo>
                  <a:lnTo>
                    <a:pt x="88" y="969"/>
                  </a:lnTo>
                  <a:lnTo>
                    <a:pt x="52" y="937"/>
                  </a:lnTo>
                  <a:lnTo>
                    <a:pt x="26" y="888"/>
                  </a:lnTo>
                  <a:lnTo>
                    <a:pt x="9" y="825"/>
                  </a:lnTo>
                  <a:lnTo>
                    <a:pt x="0" y="750"/>
                  </a:lnTo>
                  <a:lnTo>
                    <a:pt x="1" y="666"/>
                  </a:lnTo>
                  <a:lnTo>
                    <a:pt x="12" y="573"/>
                  </a:lnTo>
                  <a:lnTo>
                    <a:pt x="33" y="476"/>
                  </a:lnTo>
                  <a:lnTo>
                    <a:pt x="48" y="426"/>
                  </a:lnTo>
                  <a:lnTo>
                    <a:pt x="63" y="376"/>
                  </a:lnTo>
                  <a:lnTo>
                    <a:pt x="101" y="283"/>
                  </a:lnTo>
                  <a:lnTo>
                    <a:pt x="144" y="201"/>
                  </a:lnTo>
                  <a:lnTo>
                    <a:pt x="190" y="131"/>
                  </a:lnTo>
                  <a:lnTo>
                    <a:pt x="239" y="73"/>
                  </a:lnTo>
                  <a:lnTo>
                    <a:pt x="289" y="31"/>
                  </a:lnTo>
                  <a:lnTo>
                    <a:pt x="338" y="7"/>
                  </a:lnTo>
                  <a:lnTo>
                    <a:pt x="386" y="0"/>
                  </a:lnTo>
                  <a:lnTo>
                    <a:pt x="40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610600" y="3495675"/>
              <a:ext cx="182563" cy="392113"/>
            </a:xfrm>
            <a:custGeom>
              <a:avLst/>
              <a:gdLst>
                <a:gd name="T0" fmla="*/ 165 w 346"/>
                <a:gd name="T1" fmla="*/ 739 h 742"/>
                <a:gd name="T2" fmla="*/ 78 w 346"/>
                <a:gd name="T3" fmla="*/ 730 h 742"/>
                <a:gd name="T4" fmla="*/ 61 w 346"/>
                <a:gd name="T5" fmla="*/ 726 h 742"/>
                <a:gd name="T6" fmla="*/ 32 w 346"/>
                <a:gd name="T7" fmla="*/ 709 h 742"/>
                <a:gd name="T8" fmla="*/ 12 w 346"/>
                <a:gd name="T9" fmla="*/ 683 h 742"/>
                <a:gd name="T10" fmla="*/ 2 w 346"/>
                <a:gd name="T11" fmla="*/ 651 h 742"/>
                <a:gd name="T12" fmla="*/ 0 w 346"/>
                <a:gd name="T13" fmla="*/ 634 h 742"/>
                <a:gd name="T14" fmla="*/ 87 w 346"/>
                <a:gd name="T15" fmla="*/ 77 h 742"/>
                <a:gd name="T16" fmla="*/ 91 w 346"/>
                <a:gd name="T17" fmla="*/ 59 h 742"/>
                <a:gd name="T18" fmla="*/ 108 w 346"/>
                <a:gd name="T19" fmla="*/ 32 h 742"/>
                <a:gd name="T20" fmla="*/ 134 w 346"/>
                <a:gd name="T21" fmla="*/ 12 h 742"/>
                <a:gd name="T22" fmla="*/ 166 w 346"/>
                <a:gd name="T23" fmla="*/ 2 h 742"/>
                <a:gd name="T24" fmla="*/ 183 w 346"/>
                <a:gd name="T25" fmla="*/ 0 h 742"/>
                <a:gd name="T26" fmla="*/ 270 w 346"/>
                <a:gd name="T27" fmla="*/ 10 h 742"/>
                <a:gd name="T28" fmla="*/ 287 w 346"/>
                <a:gd name="T29" fmla="*/ 15 h 742"/>
                <a:gd name="T30" fmla="*/ 316 w 346"/>
                <a:gd name="T31" fmla="*/ 32 h 742"/>
                <a:gd name="T32" fmla="*/ 336 w 346"/>
                <a:gd name="T33" fmla="*/ 56 h 742"/>
                <a:gd name="T34" fmla="*/ 346 w 346"/>
                <a:gd name="T35" fmla="*/ 88 h 742"/>
                <a:gd name="T36" fmla="*/ 346 w 346"/>
                <a:gd name="T37" fmla="*/ 105 h 742"/>
                <a:gd name="T38" fmla="*/ 260 w 346"/>
                <a:gd name="T39" fmla="*/ 663 h 742"/>
                <a:gd name="T40" fmla="*/ 255 w 346"/>
                <a:gd name="T41" fmla="*/ 680 h 742"/>
                <a:gd name="T42" fmla="*/ 238 w 346"/>
                <a:gd name="T43" fmla="*/ 712 h 742"/>
                <a:gd name="T44" fmla="*/ 214 w 346"/>
                <a:gd name="T45" fmla="*/ 733 h 742"/>
                <a:gd name="T46" fmla="*/ 182 w 346"/>
                <a:gd name="T47" fmla="*/ 742 h 742"/>
                <a:gd name="T48" fmla="*/ 165 w 346"/>
                <a:gd name="T49" fmla="*/ 739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742">
                  <a:moveTo>
                    <a:pt x="165" y="739"/>
                  </a:moveTo>
                  <a:lnTo>
                    <a:pt x="78" y="730"/>
                  </a:lnTo>
                  <a:lnTo>
                    <a:pt x="61" y="726"/>
                  </a:lnTo>
                  <a:lnTo>
                    <a:pt x="32" y="709"/>
                  </a:lnTo>
                  <a:lnTo>
                    <a:pt x="12" y="683"/>
                  </a:lnTo>
                  <a:lnTo>
                    <a:pt x="2" y="651"/>
                  </a:lnTo>
                  <a:lnTo>
                    <a:pt x="0" y="634"/>
                  </a:lnTo>
                  <a:lnTo>
                    <a:pt x="87" y="77"/>
                  </a:lnTo>
                  <a:lnTo>
                    <a:pt x="91" y="59"/>
                  </a:lnTo>
                  <a:lnTo>
                    <a:pt x="108" y="32"/>
                  </a:lnTo>
                  <a:lnTo>
                    <a:pt x="134" y="12"/>
                  </a:lnTo>
                  <a:lnTo>
                    <a:pt x="166" y="2"/>
                  </a:lnTo>
                  <a:lnTo>
                    <a:pt x="183" y="0"/>
                  </a:lnTo>
                  <a:lnTo>
                    <a:pt x="270" y="10"/>
                  </a:lnTo>
                  <a:lnTo>
                    <a:pt x="287" y="15"/>
                  </a:lnTo>
                  <a:lnTo>
                    <a:pt x="316" y="32"/>
                  </a:lnTo>
                  <a:lnTo>
                    <a:pt x="336" y="56"/>
                  </a:lnTo>
                  <a:lnTo>
                    <a:pt x="346" y="88"/>
                  </a:lnTo>
                  <a:lnTo>
                    <a:pt x="346" y="105"/>
                  </a:lnTo>
                  <a:lnTo>
                    <a:pt x="260" y="663"/>
                  </a:lnTo>
                  <a:lnTo>
                    <a:pt x="255" y="680"/>
                  </a:lnTo>
                  <a:lnTo>
                    <a:pt x="238" y="712"/>
                  </a:lnTo>
                  <a:lnTo>
                    <a:pt x="214" y="733"/>
                  </a:lnTo>
                  <a:lnTo>
                    <a:pt x="182" y="742"/>
                  </a:lnTo>
                  <a:lnTo>
                    <a:pt x="165" y="7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484563" y="2189163"/>
              <a:ext cx="5249863" cy="2009775"/>
            </a:xfrm>
            <a:custGeom>
              <a:avLst/>
              <a:gdLst>
                <a:gd name="T0" fmla="*/ 9686 w 9921"/>
                <a:gd name="T1" fmla="*/ 3408 h 3797"/>
                <a:gd name="T2" fmla="*/ 9611 w 9921"/>
                <a:gd name="T3" fmla="*/ 3540 h 3797"/>
                <a:gd name="T4" fmla="*/ 9500 w 9921"/>
                <a:gd name="T5" fmla="*/ 3641 h 3797"/>
                <a:gd name="T6" fmla="*/ 9366 w 9921"/>
                <a:gd name="T7" fmla="*/ 3701 h 3797"/>
                <a:gd name="T8" fmla="*/ 9255 w 9921"/>
                <a:gd name="T9" fmla="*/ 3716 h 3797"/>
                <a:gd name="T10" fmla="*/ 2775 w 9921"/>
                <a:gd name="T11" fmla="*/ 3792 h 3797"/>
                <a:gd name="T12" fmla="*/ 2622 w 9921"/>
                <a:gd name="T13" fmla="*/ 3794 h 3797"/>
                <a:gd name="T14" fmla="*/ 1888 w 9921"/>
                <a:gd name="T15" fmla="*/ 3789 h 3797"/>
                <a:gd name="T16" fmla="*/ 1083 w 9921"/>
                <a:gd name="T17" fmla="*/ 3732 h 3797"/>
                <a:gd name="T18" fmla="*/ 619 w 9921"/>
                <a:gd name="T19" fmla="*/ 3650 h 3797"/>
                <a:gd name="T20" fmla="*/ 327 w 9921"/>
                <a:gd name="T21" fmla="*/ 3553 h 3797"/>
                <a:gd name="T22" fmla="*/ 214 w 9921"/>
                <a:gd name="T23" fmla="*/ 3487 h 3797"/>
                <a:gd name="T24" fmla="*/ 118 w 9921"/>
                <a:gd name="T25" fmla="*/ 3385 h 3797"/>
                <a:gd name="T26" fmla="*/ 92 w 9921"/>
                <a:gd name="T27" fmla="*/ 3327 h 3797"/>
                <a:gd name="T28" fmla="*/ 7 w 9921"/>
                <a:gd name="T29" fmla="*/ 2927 h 3797"/>
                <a:gd name="T30" fmla="*/ 4 w 9921"/>
                <a:gd name="T31" fmla="*/ 2665 h 3797"/>
                <a:gd name="T32" fmla="*/ 53 w 9921"/>
                <a:gd name="T33" fmla="*/ 2371 h 3797"/>
                <a:gd name="T34" fmla="*/ 177 w 9921"/>
                <a:gd name="T35" fmla="*/ 2058 h 3797"/>
                <a:gd name="T36" fmla="*/ 399 w 9921"/>
                <a:gd name="T37" fmla="*/ 1744 h 3797"/>
                <a:gd name="T38" fmla="*/ 643 w 9921"/>
                <a:gd name="T39" fmla="*/ 1517 h 3797"/>
                <a:gd name="T40" fmla="*/ 1578 w 9921"/>
                <a:gd name="T41" fmla="*/ 310 h 3797"/>
                <a:gd name="T42" fmla="*/ 1685 w 9921"/>
                <a:gd name="T43" fmla="*/ 244 h 3797"/>
                <a:gd name="T44" fmla="*/ 1925 w 9921"/>
                <a:gd name="T45" fmla="*/ 169 h 3797"/>
                <a:gd name="T46" fmla="*/ 2524 w 9921"/>
                <a:gd name="T47" fmla="*/ 74 h 3797"/>
                <a:gd name="T48" fmla="*/ 3328 w 9921"/>
                <a:gd name="T49" fmla="*/ 13 h 3797"/>
                <a:gd name="T50" fmla="*/ 4023 w 9921"/>
                <a:gd name="T51" fmla="*/ 0 h 3797"/>
                <a:gd name="T52" fmla="*/ 4719 w 9921"/>
                <a:gd name="T53" fmla="*/ 13 h 3797"/>
                <a:gd name="T54" fmla="*/ 5523 w 9921"/>
                <a:gd name="T55" fmla="*/ 74 h 3797"/>
                <a:gd name="T56" fmla="*/ 6122 w 9921"/>
                <a:gd name="T57" fmla="*/ 169 h 3797"/>
                <a:gd name="T58" fmla="*/ 6362 w 9921"/>
                <a:gd name="T59" fmla="*/ 244 h 3797"/>
                <a:gd name="T60" fmla="*/ 6469 w 9921"/>
                <a:gd name="T61" fmla="*/ 310 h 3797"/>
                <a:gd name="T62" fmla="*/ 7182 w 9921"/>
                <a:gd name="T63" fmla="*/ 1449 h 3797"/>
                <a:gd name="T64" fmla="*/ 7275 w 9921"/>
                <a:gd name="T65" fmla="*/ 1551 h 3797"/>
                <a:gd name="T66" fmla="*/ 7436 w 9921"/>
                <a:gd name="T67" fmla="*/ 1621 h 3797"/>
                <a:gd name="T68" fmla="*/ 7678 w 9921"/>
                <a:gd name="T69" fmla="*/ 1631 h 3797"/>
                <a:gd name="T70" fmla="*/ 8707 w 9921"/>
                <a:gd name="T71" fmla="*/ 1717 h 3797"/>
                <a:gd name="T72" fmla="*/ 9309 w 9921"/>
                <a:gd name="T73" fmla="*/ 1815 h 3797"/>
                <a:gd name="T74" fmla="*/ 9617 w 9921"/>
                <a:gd name="T75" fmla="*/ 1900 h 3797"/>
                <a:gd name="T76" fmla="*/ 9695 w 9921"/>
                <a:gd name="T77" fmla="*/ 1932 h 3797"/>
                <a:gd name="T78" fmla="*/ 9788 w 9921"/>
                <a:gd name="T79" fmla="*/ 1995 h 3797"/>
                <a:gd name="T80" fmla="*/ 9860 w 9921"/>
                <a:gd name="T81" fmla="*/ 2078 h 3797"/>
                <a:gd name="T82" fmla="*/ 9905 w 9921"/>
                <a:gd name="T83" fmla="*/ 2176 h 3797"/>
                <a:gd name="T84" fmla="*/ 9918 w 9921"/>
                <a:gd name="T85" fmla="*/ 2256 h 3797"/>
                <a:gd name="T86" fmla="*/ 9913 w 9921"/>
                <a:gd name="T87" fmla="*/ 2431 h 3797"/>
                <a:gd name="T88" fmla="*/ 9775 w 9921"/>
                <a:gd name="T89" fmla="*/ 3088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21" h="3797">
                  <a:moveTo>
                    <a:pt x="9697" y="3370"/>
                  </a:moveTo>
                  <a:lnTo>
                    <a:pt x="9686" y="3408"/>
                  </a:lnTo>
                  <a:lnTo>
                    <a:pt x="9653" y="3477"/>
                  </a:lnTo>
                  <a:lnTo>
                    <a:pt x="9611" y="3540"/>
                  </a:lnTo>
                  <a:lnTo>
                    <a:pt x="9559" y="3595"/>
                  </a:lnTo>
                  <a:lnTo>
                    <a:pt x="9500" y="3641"/>
                  </a:lnTo>
                  <a:lnTo>
                    <a:pt x="9437" y="3677"/>
                  </a:lnTo>
                  <a:lnTo>
                    <a:pt x="9366" y="3701"/>
                  </a:lnTo>
                  <a:lnTo>
                    <a:pt x="9293" y="3714"/>
                  </a:lnTo>
                  <a:lnTo>
                    <a:pt x="9255" y="3716"/>
                  </a:lnTo>
                  <a:lnTo>
                    <a:pt x="2775" y="3792"/>
                  </a:lnTo>
                  <a:lnTo>
                    <a:pt x="2775" y="3792"/>
                  </a:lnTo>
                  <a:lnTo>
                    <a:pt x="2680" y="3792"/>
                  </a:lnTo>
                  <a:lnTo>
                    <a:pt x="2622" y="3794"/>
                  </a:lnTo>
                  <a:lnTo>
                    <a:pt x="2239" y="3797"/>
                  </a:lnTo>
                  <a:lnTo>
                    <a:pt x="1888" y="3789"/>
                  </a:lnTo>
                  <a:lnTo>
                    <a:pt x="1489" y="3769"/>
                  </a:lnTo>
                  <a:lnTo>
                    <a:pt x="1083" y="3732"/>
                  </a:lnTo>
                  <a:lnTo>
                    <a:pt x="795" y="3687"/>
                  </a:lnTo>
                  <a:lnTo>
                    <a:pt x="619" y="3650"/>
                  </a:lnTo>
                  <a:lnTo>
                    <a:pt x="461" y="3606"/>
                  </a:lnTo>
                  <a:lnTo>
                    <a:pt x="327" y="3553"/>
                  </a:lnTo>
                  <a:lnTo>
                    <a:pt x="269" y="3523"/>
                  </a:lnTo>
                  <a:lnTo>
                    <a:pt x="214" y="3487"/>
                  </a:lnTo>
                  <a:lnTo>
                    <a:pt x="150" y="3429"/>
                  </a:lnTo>
                  <a:lnTo>
                    <a:pt x="118" y="3385"/>
                  </a:lnTo>
                  <a:lnTo>
                    <a:pt x="106" y="3360"/>
                  </a:lnTo>
                  <a:lnTo>
                    <a:pt x="92" y="3327"/>
                  </a:lnTo>
                  <a:lnTo>
                    <a:pt x="30" y="3094"/>
                  </a:lnTo>
                  <a:lnTo>
                    <a:pt x="7" y="2927"/>
                  </a:lnTo>
                  <a:lnTo>
                    <a:pt x="0" y="2801"/>
                  </a:lnTo>
                  <a:lnTo>
                    <a:pt x="4" y="2665"/>
                  </a:lnTo>
                  <a:lnTo>
                    <a:pt x="20" y="2521"/>
                  </a:lnTo>
                  <a:lnTo>
                    <a:pt x="53" y="2371"/>
                  </a:lnTo>
                  <a:lnTo>
                    <a:pt x="105" y="2215"/>
                  </a:lnTo>
                  <a:lnTo>
                    <a:pt x="177" y="2058"/>
                  </a:lnTo>
                  <a:lnTo>
                    <a:pt x="275" y="1900"/>
                  </a:lnTo>
                  <a:lnTo>
                    <a:pt x="399" y="1744"/>
                  </a:lnTo>
                  <a:lnTo>
                    <a:pt x="553" y="1592"/>
                  </a:lnTo>
                  <a:lnTo>
                    <a:pt x="643" y="1517"/>
                  </a:lnTo>
                  <a:lnTo>
                    <a:pt x="1565" y="326"/>
                  </a:lnTo>
                  <a:lnTo>
                    <a:pt x="1578" y="310"/>
                  </a:lnTo>
                  <a:lnTo>
                    <a:pt x="1621" y="275"/>
                  </a:lnTo>
                  <a:lnTo>
                    <a:pt x="1685" y="244"/>
                  </a:lnTo>
                  <a:lnTo>
                    <a:pt x="1768" y="214"/>
                  </a:lnTo>
                  <a:lnTo>
                    <a:pt x="1925" y="169"/>
                  </a:lnTo>
                  <a:lnTo>
                    <a:pt x="2194" y="117"/>
                  </a:lnTo>
                  <a:lnTo>
                    <a:pt x="2524" y="74"/>
                  </a:lnTo>
                  <a:lnTo>
                    <a:pt x="2904" y="38"/>
                  </a:lnTo>
                  <a:lnTo>
                    <a:pt x="3328" y="13"/>
                  </a:lnTo>
                  <a:lnTo>
                    <a:pt x="3784" y="0"/>
                  </a:lnTo>
                  <a:lnTo>
                    <a:pt x="4023" y="0"/>
                  </a:lnTo>
                  <a:lnTo>
                    <a:pt x="4262" y="0"/>
                  </a:lnTo>
                  <a:lnTo>
                    <a:pt x="4719" y="13"/>
                  </a:lnTo>
                  <a:lnTo>
                    <a:pt x="5142" y="38"/>
                  </a:lnTo>
                  <a:lnTo>
                    <a:pt x="5523" y="74"/>
                  </a:lnTo>
                  <a:lnTo>
                    <a:pt x="5852" y="117"/>
                  </a:lnTo>
                  <a:lnTo>
                    <a:pt x="6122" y="169"/>
                  </a:lnTo>
                  <a:lnTo>
                    <a:pt x="6279" y="214"/>
                  </a:lnTo>
                  <a:lnTo>
                    <a:pt x="6362" y="244"/>
                  </a:lnTo>
                  <a:lnTo>
                    <a:pt x="6426" y="275"/>
                  </a:lnTo>
                  <a:lnTo>
                    <a:pt x="6469" y="310"/>
                  </a:lnTo>
                  <a:lnTo>
                    <a:pt x="6482" y="326"/>
                  </a:lnTo>
                  <a:lnTo>
                    <a:pt x="7182" y="1449"/>
                  </a:lnTo>
                  <a:lnTo>
                    <a:pt x="7209" y="1488"/>
                  </a:lnTo>
                  <a:lnTo>
                    <a:pt x="7275" y="1551"/>
                  </a:lnTo>
                  <a:lnTo>
                    <a:pt x="7353" y="1596"/>
                  </a:lnTo>
                  <a:lnTo>
                    <a:pt x="7436" y="1621"/>
                  </a:lnTo>
                  <a:lnTo>
                    <a:pt x="7480" y="1622"/>
                  </a:lnTo>
                  <a:lnTo>
                    <a:pt x="7678" y="1631"/>
                  </a:lnTo>
                  <a:lnTo>
                    <a:pt x="8234" y="1668"/>
                  </a:lnTo>
                  <a:lnTo>
                    <a:pt x="8707" y="1717"/>
                  </a:lnTo>
                  <a:lnTo>
                    <a:pt x="9018" y="1760"/>
                  </a:lnTo>
                  <a:lnTo>
                    <a:pt x="9309" y="1815"/>
                  </a:lnTo>
                  <a:lnTo>
                    <a:pt x="9502" y="1864"/>
                  </a:lnTo>
                  <a:lnTo>
                    <a:pt x="9617" y="1900"/>
                  </a:lnTo>
                  <a:lnTo>
                    <a:pt x="9669" y="1920"/>
                  </a:lnTo>
                  <a:lnTo>
                    <a:pt x="9695" y="1932"/>
                  </a:lnTo>
                  <a:lnTo>
                    <a:pt x="9745" y="1960"/>
                  </a:lnTo>
                  <a:lnTo>
                    <a:pt x="9788" y="1995"/>
                  </a:lnTo>
                  <a:lnTo>
                    <a:pt x="9827" y="2034"/>
                  </a:lnTo>
                  <a:lnTo>
                    <a:pt x="9860" y="2078"/>
                  </a:lnTo>
                  <a:lnTo>
                    <a:pt x="9886" y="2126"/>
                  </a:lnTo>
                  <a:lnTo>
                    <a:pt x="9905" y="2176"/>
                  </a:lnTo>
                  <a:lnTo>
                    <a:pt x="9916" y="2230"/>
                  </a:lnTo>
                  <a:lnTo>
                    <a:pt x="9918" y="2256"/>
                  </a:lnTo>
                  <a:lnTo>
                    <a:pt x="9921" y="2310"/>
                  </a:lnTo>
                  <a:lnTo>
                    <a:pt x="9913" y="2431"/>
                  </a:lnTo>
                  <a:lnTo>
                    <a:pt x="9883" y="2636"/>
                  </a:lnTo>
                  <a:lnTo>
                    <a:pt x="9775" y="3088"/>
                  </a:lnTo>
                  <a:lnTo>
                    <a:pt x="9697" y="337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27438" y="3678238"/>
              <a:ext cx="1325563" cy="520700"/>
            </a:xfrm>
            <a:custGeom>
              <a:avLst/>
              <a:gdLst>
                <a:gd name="T0" fmla="*/ 2506 w 2506"/>
                <a:gd name="T1" fmla="*/ 978 h 983"/>
                <a:gd name="T2" fmla="*/ 2411 w 2506"/>
                <a:gd name="T3" fmla="*/ 978 h 983"/>
                <a:gd name="T4" fmla="*/ 2353 w 2506"/>
                <a:gd name="T5" fmla="*/ 980 h 983"/>
                <a:gd name="T6" fmla="*/ 1970 w 2506"/>
                <a:gd name="T7" fmla="*/ 983 h 983"/>
                <a:gd name="T8" fmla="*/ 1619 w 2506"/>
                <a:gd name="T9" fmla="*/ 975 h 983"/>
                <a:gd name="T10" fmla="*/ 1220 w 2506"/>
                <a:gd name="T11" fmla="*/ 955 h 983"/>
                <a:gd name="T12" fmla="*/ 814 w 2506"/>
                <a:gd name="T13" fmla="*/ 918 h 983"/>
                <a:gd name="T14" fmla="*/ 526 w 2506"/>
                <a:gd name="T15" fmla="*/ 873 h 983"/>
                <a:gd name="T16" fmla="*/ 350 w 2506"/>
                <a:gd name="T17" fmla="*/ 836 h 983"/>
                <a:gd name="T18" fmla="*/ 192 w 2506"/>
                <a:gd name="T19" fmla="*/ 792 h 983"/>
                <a:gd name="T20" fmla="*/ 58 w 2506"/>
                <a:gd name="T21" fmla="*/ 739 h 983"/>
                <a:gd name="T22" fmla="*/ 0 w 2506"/>
                <a:gd name="T23" fmla="*/ 709 h 983"/>
                <a:gd name="T24" fmla="*/ 48 w 2506"/>
                <a:gd name="T25" fmla="*/ 643 h 983"/>
                <a:gd name="T26" fmla="*/ 151 w 2506"/>
                <a:gd name="T27" fmla="*/ 512 h 983"/>
                <a:gd name="T28" fmla="*/ 238 w 2506"/>
                <a:gd name="T29" fmla="*/ 418 h 983"/>
                <a:gd name="T30" fmla="*/ 336 w 2506"/>
                <a:gd name="T31" fmla="*/ 322 h 983"/>
                <a:gd name="T32" fmla="*/ 446 w 2506"/>
                <a:gd name="T33" fmla="*/ 231 h 983"/>
                <a:gd name="T34" fmla="*/ 570 w 2506"/>
                <a:gd name="T35" fmla="*/ 147 h 983"/>
                <a:gd name="T36" fmla="*/ 704 w 2506"/>
                <a:gd name="T37" fmla="*/ 78 h 983"/>
                <a:gd name="T38" fmla="*/ 847 w 2506"/>
                <a:gd name="T39" fmla="*/ 28 h 983"/>
                <a:gd name="T40" fmla="*/ 961 w 2506"/>
                <a:gd name="T41" fmla="*/ 6 h 983"/>
                <a:gd name="T42" fmla="*/ 1040 w 2506"/>
                <a:gd name="T43" fmla="*/ 0 h 983"/>
                <a:gd name="T44" fmla="*/ 1120 w 2506"/>
                <a:gd name="T45" fmla="*/ 0 h 983"/>
                <a:gd name="T46" fmla="*/ 1203 w 2506"/>
                <a:gd name="T47" fmla="*/ 10 h 983"/>
                <a:gd name="T48" fmla="*/ 1287 w 2506"/>
                <a:gd name="T49" fmla="*/ 28 h 983"/>
                <a:gd name="T50" fmla="*/ 1372 w 2506"/>
                <a:gd name="T51" fmla="*/ 55 h 983"/>
                <a:gd name="T52" fmla="*/ 1460 w 2506"/>
                <a:gd name="T53" fmla="*/ 91 h 983"/>
                <a:gd name="T54" fmla="*/ 1550 w 2506"/>
                <a:gd name="T55" fmla="*/ 139 h 983"/>
                <a:gd name="T56" fmla="*/ 1640 w 2506"/>
                <a:gd name="T57" fmla="*/ 198 h 983"/>
                <a:gd name="T58" fmla="*/ 1732 w 2506"/>
                <a:gd name="T59" fmla="*/ 268 h 983"/>
                <a:gd name="T60" fmla="*/ 1826 w 2506"/>
                <a:gd name="T61" fmla="*/ 350 h 983"/>
                <a:gd name="T62" fmla="*/ 1920 w 2506"/>
                <a:gd name="T63" fmla="*/ 447 h 983"/>
                <a:gd name="T64" fmla="*/ 2016 w 2506"/>
                <a:gd name="T65" fmla="*/ 556 h 983"/>
                <a:gd name="T66" fmla="*/ 2113 w 2506"/>
                <a:gd name="T67" fmla="*/ 680 h 983"/>
                <a:gd name="T68" fmla="*/ 2160 w 2506"/>
                <a:gd name="T69" fmla="*/ 748 h 983"/>
                <a:gd name="T70" fmla="*/ 2195 w 2506"/>
                <a:gd name="T71" fmla="*/ 790 h 983"/>
                <a:gd name="T72" fmla="*/ 2273 w 2506"/>
                <a:gd name="T73" fmla="*/ 862 h 983"/>
                <a:gd name="T74" fmla="*/ 2360 w 2506"/>
                <a:gd name="T75" fmla="*/ 919 h 983"/>
                <a:gd name="T76" fmla="*/ 2457 w 2506"/>
                <a:gd name="T77" fmla="*/ 962 h 983"/>
                <a:gd name="T78" fmla="*/ 2506 w 2506"/>
                <a:gd name="T79" fmla="*/ 978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983">
                  <a:moveTo>
                    <a:pt x="2506" y="978"/>
                  </a:moveTo>
                  <a:lnTo>
                    <a:pt x="2411" y="978"/>
                  </a:lnTo>
                  <a:lnTo>
                    <a:pt x="2353" y="980"/>
                  </a:lnTo>
                  <a:lnTo>
                    <a:pt x="1970" y="983"/>
                  </a:lnTo>
                  <a:lnTo>
                    <a:pt x="1619" y="975"/>
                  </a:lnTo>
                  <a:lnTo>
                    <a:pt x="1220" y="955"/>
                  </a:lnTo>
                  <a:lnTo>
                    <a:pt x="814" y="918"/>
                  </a:lnTo>
                  <a:lnTo>
                    <a:pt x="526" y="873"/>
                  </a:lnTo>
                  <a:lnTo>
                    <a:pt x="350" y="836"/>
                  </a:lnTo>
                  <a:lnTo>
                    <a:pt x="192" y="792"/>
                  </a:lnTo>
                  <a:lnTo>
                    <a:pt x="58" y="739"/>
                  </a:lnTo>
                  <a:lnTo>
                    <a:pt x="0" y="709"/>
                  </a:lnTo>
                  <a:lnTo>
                    <a:pt x="48" y="643"/>
                  </a:lnTo>
                  <a:lnTo>
                    <a:pt x="151" y="512"/>
                  </a:lnTo>
                  <a:lnTo>
                    <a:pt x="238" y="418"/>
                  </a:lnTo>
                  <a:lnTo>
                    <a:pt x="336" y="322"/>
                  </a:lnTo>
                  <a:lnTo>
                    <a:pt x="446" y="231"/>
                  </a:lnTo>
                  <a:lnTo>
                    <a:pt x="570" y="147"/>
                  </a:lnTo>
                  <a:lnTo>
                    <a:pt x="704" y="78"/>
                  </a:lnTo>
                  <a:lnTo>
                    <a:pt x="847" y="28"/>
                  </a:lnTo>
                  <a:lnTo>
                    <a:pt x="961" y="6"/>
                  </a:lnTo>
                  <a:lnTo>
                    <a:pt x="1040" y="0"/>
                  </a:lnTo>
                  <a:lnTo>
                    <a:pt x="1120" y="0"/>
                  </a:lnTo>
                  <a:lnTo>
                    <a:pt x="1203" y="10"/>
                  </a:lnTo>
                  <a:lnTo>
                    <a:pt x="1287" y="28"/>
                  </a:lnTo>
                  <a:lnTo>
                    <a:pt x="1372" y="55"/>
                  </a:lnTo>
                  <a:lnTo>
                    <a:pt x="1460" y="91"/>
                  </a:lnTo>
                  <a:lnTo>
                    <a:pt x="1550" y="139"/>
                  </a:lnTo>
                  <a:lnTo>
                    <a:pt x="1640" y="198"/>
                  </a:lnTo>
                  <a:lnTo>
                    <a:pt x="1732" y="268"/>
                  </a:lnTo>
                  <a:lnTo>
                    <a:pt x="1826" y="350"/>
                  </a:lnTo>
                  <a:lnTo>
                    <a:pt x="1920" y="447"/>
                  </a:lnTo>
                  <a:lnTo>
                    <a:pt x="2016" y="556"/>
                  </a:lnTo>
                  <a:lnTo>
                    <a:pt x="2113" y="680"/>
                  </a:lnTo>
                  <a:lnTo>
                    <a:pt x="2160" y="748"/>
                  </a:lnTo>
                  <a:lnTo>
                    <a:pt x="2195" y="790"/>
                  </a:lnTo>
                  <a:lnTo>
                    <a:pt x="2273" y="862"/>
                  </a:lnTo>
                  <a:lnTo>
                    <a:pt x="2360" y="919"/>
                  </a:lnTo>
                  <a:lnTo>
                    <a:pt x="2457" y="962"/>
                  </a:lnTo>
                  <a:lnTo>
                    <a:pt x="2506" y="978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356475" y="3665538"/>
              <a:ext cx="1208088" cy="500063"/>
            </a:xfrm>
            <a:custGeom>
              <a:avLst/>
              <a:gdLst>
                <a:gd name="T0" fmla="*/ 2284 w 2284"/>
                <a:gd name="T1" fmla="*/ 772 h 945"/>
                <a:gd name="T2" fmla="*/ 2251 w 2284"/>
                <a:gd name="T3" fmla="*/ 806 h 945"/>
                <a:gd name="T4" fmla="*/ 2173 w 2284"/>
                <a:gd name="T5" fmla="*/ 864 h 945"/>
                <a:gd name="T6" fmla="*/ 2085 w 2284"/>
                <a:gd name="T7" fmla="*/ 903 h 945"/>
                <a:gd name="T8" fmla="*/ 1989 w 2284"/>
                <a:gd name="T9" fmla="*/ 923 h 945"/>
                <a:gd name="T10" fmla="*/ 1938 w 2284"/>
                <a:gd name="T11" fmla="*/ 926 h 945"/>
                <a:gd name="T12" fmla="*/ 0 w 2284"/>
                <a:gd name="T13" fmla="*/ 945 h 945"/>
                <a:gd name="T14" fmla="*/ 42 w 2284"/>
                <a:gd name="T15" fmla="*/ 922 h 945"/>
                <a:gd name="T16" fmla="*/ 121 w 2284"/>
                <a:gd name="T17" fmla="*/ 864 h 945"/>
                <a:gd name="T18" fmla="*/ 191 w 2284"/>
                <a:gd name="T19" fmla="*/ 795 h 945"/>
                <a:gd name="T20" fmla="*/ 252 w 2284"/>
                <a:gd name="T21" fmla="*/ 713 h 945"/>
                <a:gd name="T22" fmla="*/ 278 w 2284"/>
                <a:gd name="T23" fmla="*/ 667 h 945"/>
                <a:gd name="T24" fmla="*/ 307 w 2284"/>
                <a:gd name="T25" fmla="*/ 613 h 945"/>
                <a:gd name="T26" fmla="*/ 377 w 2284"/>
                <a:gd name="T27" fmla="*/ 508 h 945"/>
                <a:gd name="T28" fmla="*/ 464 w 2284"/>
                <a:gd name="T29" fmla="*/ 405 h 945"/>
                <a:gd name="T30" fmla="*/ 563 w 2284"/>
                <a:gd name="T31" fmla="*/ 307 h 945"/>
                <a:gd name="T32" fmla="*/ 674 w 2284"/>
                <a:gd name="T33" fmla="*/ 217 h 945"/>
                <a:gd name="T34" fmla="*/ 795 w 2284"/>
                <a:gd name="T35" fmla="*/ 140 h 945"/>
                <a:gd name="T36" fmla="*/ 926 w 2284"/>
                <a:gd name="T37" fmla="*/ 75 h 945"/>
                <a:gd name="T38" fmla="*/ 1063 w 2284"/>
                <a:gd name="T39" fmla="*/ 29 h 945"/>
                <a:gd name="T40" fmla="*/ 1205 w 2284"/>
                <a:gd name="T41" fmla="*/ 3 h 945"/>
                <a:gd name="T42" fmla="*/ 1352 w 2284"/>
                <a:gd name="T43" fmla="*/ 0 h 945"/>
                <a:gd name="T44" fmla="*/ 1463 w 2284"/>
                <a:gd name="T45" fmla="*/ 16 h 945"/>
                <a:gd name="T46" fmla="*/ 1538 w 2284"/>
                <a:gd name="T47" fmla="*/ 36 h 945"/>
                <a:gd name="T48" fmla="*/ 1613 w 2284"/>
                <a:gd name="T49" fmla="*/ 62 h 945"/>
                <a:gd name="T50" fmla="*/ 1686 w 2284"/>
                <a:gd name="T51" fmla="*/ 96 h 945"/>
                <a:gd name="T52" fmla="*/ 1761 w 2284"/>
                <a:gd name="T53" fmla="*/ 141 h 945"/>
                <a:gd name="T54" fmla="*/ 1835 w 2284"/>
                <a:gd name="T55" fmla="*/ 193 h 945"/>
                <a:gd name="T56" fmla="*/ 1907 w 2284"/>
                <a:gd name="T57" fmla="*/ 253 h 945"/>
                <a:gd name="T58" fmla="*/ 1979 w 2284"/>
                <a:gd name="T59" fmla="*/ 324 h 945"/>
                <a:gd name="T60" fmla="*/ 2049 w 2284"/>
                <a:gd name="T61" fmla="*/ 405 h 945"/>
                <a:gd name="T62" fmla="*/ 2118 w 2284"/>
                <a:gd name="T63" fmla="*/ 497 h 945"/>
                <a:gd name="T64" fmla="*/ 2186 w 2284"/>
                <a:gd name="T65" fmla="*/ 598 h 945"/>
                <a:gd name="T66" fmla="*/ 2252 w 2284"/>
                <a:gd name="T67" fmla="*/ 711 h 945"/>
                <a:gd name="T68" fmla="*/ 2284 w 2284"/>
                <a:gd name="T69" fmla="*/ 772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4" h="945">
                  <a:moveTo>
                    <a:pt x="2284" y="772"/>
                  </a:moveTo>
                  <a:lnTo>
                    <a:pt x="2251" y="806"/>
                  </a:lnTo>
                  <a:lnTo>
                    <a:pt x="2173" y="864"/>
                  </a:lnTo>
                  <a:lnTo>
                    <a:pt x="2085" y="903"/>
                  </a:lnTo>
                  <a:lnTo>
                    <a:pt x="1989" y="923"/>
                  </a:lnTo>
                  <a:lnTo>
                    <a:pt x="1938" y="926"/>
                  </a:lnTo>
                  <a:lnTo>
                    <a:pt x="0" y="945"/>
                  </a:lnTo>
                  <a:lnTo>
                    <a:pt x="42" y="922"/>
                  </a:lnTo>
                  <a:lnTo>
                    <a:pt x="121" y="864"/>
                  </a:lnTo>
                  <a:lnTo>
                    <a:pt x="191" y="795"/>
                  </a:lnTo>
                  <a:lnTo>
                    <a:pt x="252" y="713"/>
                  </a:lnTo>
                  <a:lnTo>
                    <a:pt x="278" y="667"/>
                  </a:lnTo>
                  <a:lnTo>
                    <a:pt x="307" y="613"/>
                  </a:lnTo>
                  <a:lnTo>
                    <a:pt x="377" y="508"/>
                  </a:lnTo>
                  <a:lnTo>
                    <a:pt x="464" y="405"/>
                  </a:lnTo>
                  <a:lnTo>
                    <a:pt x="563" y="307"/>
                  </a:lnTo>
                  <a:lnTo>
                    <a:pt x="674" y="217"/>
                  </a:lnTo>
                  <a:lnTo>
                    <a:pt x="795" y="140"/>
                  </a:lnTo>
                  <a:lnTo>
                    <a:pt x="926" y="75"/>
                  </a:lnTo>
                  <a:lnTo>
                    <a:pt x="1063" y="29"/>
                  </a:lnTo>
                  <a:lnTo>
                    <a:pt x="1205" y="3"/>
                  </a:lnTo>
                  <a:lnTo>
                    <a:pt x="1352" y="0"/>
                  </a:lnTo>
                  <a:lnTo>
                    <a:pt x="1463" y="16"/>
                  </a:lnTo>
                  <a:lnTo>
                    <a:pt x="1538" y="36"/>
                  </a:lnTo>
                  <a:lnTo>
                    <a:pt x="1613" y="62"/>
                  </a:lnTo>
                  <a:lnTo>
                    <a:pt x="1686" y="96"/>
                  </a:lnTo>
                  <a:lnTo>
                    <a:pt x="1761" y="141"/>
                  </a:lnTo>
                  <a:lnTo>
                    <a:pt x="1835" y="193"/>
                  </a:lnTo>
                  <a:lnTo>
                    <a:pt x="1907" y="253"/>
                  </a:lnTo>
                  <a:lnTo>
                    <a:pt x="1979" y="324"/>
                  </a:lnTo>
                  <a:lnTo>
                    <a:pt x="2049" y="405"/>
                  </a:lnTo>
                  <a:lnTo>
                    <a:pt x="2118" y="497"/>
                  </a:lnTo>
                  <a:lnTo>
                    <a:pt x="2186" y="598"/>
                  </a:lnTo>
                  <a:lnTo>
                    <a:pt x="2252" y="711"/>
                  </a:lnTo>
                  <a:lnTo>
                    <a:pt x="2284" y="772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318000" y="2184400"/>
              <a:ext cx="2590800" cy="173038"/>
            </a:xfrm>
            <a:custGeom>
              <a:avLst/>
              <a:gdLst>
                <a:gd name="T0" fmla="*/ 4897 w 4897"/>
                <a:gd name="T1" fmla="*/ 327 h 327"/>
                <a:gd name="T2" fmla="*/ 4884 w 4897"/>
                <a:gd name="T3" fmla="*/ 310 h 327"/>
                <a:gd name="T4" fmla="*/ 4839 w 4897"/>
                <a:gd name="T5" fmla="*/ 277 h 327"/>
                <a:gd name="T6" fmla="*/ 4774 w 4897"/>
                <a:gd name="T7" fmla="*/ 244 h 327"/>
                <a:gd name="T8" fmla="*/ 4691 w 4897"/>
                <a:gd name="T9" fmla="*/ 213 h 327"/>
                <a:gd name="T10" fmla="*/ 4534 w 4897"/>
                <a:gd name="T11" fmla="*/ 170 h 327"/>
                <a:gd name="T12" fmla="*/ 4264 w 4897"/>
                <a:gd name="T13" fmla="*/ 118 h 327"/>
                <a:gd name="T14" fmla="*/ 3936 w 4897"/>
                <a:gd name="T15" fmla="*/ 74 h 327"/>
                <a:gd name="T16" fmla="*/ 3559 w 4897"/>
                <a:gd name="T17" fmla="*/ 39 h 327"/>
                <a:gd name="T18" fmla="*/ 3140 w 4897"/>
                <a:gd name="T19" fmla="*/ 15 h 327"/>
                <a:gd name="T20" fmla="*/ 2686 w 4897"/>
                <a:gd name="T21" fmla="*/ 2 h 327"/>
                <a:gd name="T22" fmla="*/ 2448 w 4897"/>
                <a:gd name="T23" fmla="*/ 0 h 327"/>
                <a:gd name="T24" fmla="*/ 2211 w 4897"/>
                <a:gd name="T25" fmla="*/ 2 h 327"/>
                <a:gd name="T26" fmla="*/ 1757 w 4897"/>
                <a:gd name="T27" fmla="*/ 15 h 327"/>
                <a:gd name="T28" fmla="*/ 1338 w 4897"/>
                <a:gd name="T29" fmla="*/ 39 h 327"/>
                <a:gd name="T30" fmla="*/ 961 w 4897"/>
                <a:gd name="T31" fmla="*/ 74 h 327"/>
                <a:gd name="T32" fmla="*/ 632 w 4897"/>
                <a:gd name="T33" fmla="*/ 118 h 327"/>
                <a:gd name="T34" fmla="*/ 363 w 4897"/>
                <a:gd name="T35" fmla="*/ 170 h 327"/>
                <a:gd name="T36" fmla="*/ 206 w 4897"/>
                <a:gd name="T37" fmla="*/ 213 h 327"/>
                <a:gd name="T38" fmla="*/ 123 w 4897"/>
                <a:gd name="T39" fmla="*/ 244 h 327"/>
                <a:gd name="T40" fmla="*/ 58 w 4897"/>
                <a:gd name="T41" fmla="*/ 277 h 327"/>
                <a:gd name="T42" fmla="*/ 13 w 4897"/>
                <a:gd name="T43" fmla="*/ 310 h 327"/>
                <a:gd name="T44" fmla="*/ 0 w 4897"/>
                <a:gd name="T45" fmla="*/ 327 h 327"/>
                <a:gd name="T46" fmla="*/ 4897 w 4897"/>
                <a:gd name="T47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7" h="327">
                  <a:moveTo>
                    <a:pt x="4897" y="327"/>
                  </a:moveTo>
                  <a:lnTo>
                    <a:pt x="4884" y="310"/>
                  </a:lnTo>
                  <a:lnTo>
                    <a:pt x="4839" y="277"/>
                  </a:lnTo>
                  <a:lnTo>
                    <a:pt x="4774" y="244"/>
                  </a:lnTo>
                  <a:lnTo>
                    <a:pt x="4691" y="213"/>
                  </a:lnTo>
                  <a:lnTo>
                    <a:pt x="4534" y="170"/>
                  </a:lnTo>
                  <a:lnTo>
                    <a:pt x="4264" y="118"/>
                  </a:lnTo>
                  <a:lnTo>
                    <a:pt x="3936" y="74"/>
                  </a:lnTo>
                  <a:lnTo>
                    <a:pt x="3559" y="39"/>
                  </a:lnTo>
                  <a:lnTo>
                    <a:pt x="3140" y="15"/>
                  </a:lnTo>
                  <a:lnTo>
                    <a:pt x="2686" y="2"/>
                  </a:lnTo>
                  <a:lnTo>
                    <a:pt x="2448" y="0"/>
                  </a:lnTo>
                  <a:lnTo>
                    <a:pt x="2211" y="2"/>
                  </a:lnTo>
                  <a:lnTo>
                    <a:pt x="1757" y="15"/>
                  </a:lnTo>
                  <a:lnTo>
                    <a:pt x="1338" y="39"/>
                  </a:lnTo>
                  <a:lnTo>
                    <a:pt x="961" y="74"/>
                  </a:lnTo>
                  <a:lnTo>
                    <a:pt x="632" y="118"/>
                  </a:lnTo>
                  <a:lnTo>
                    <a:pt x="363" y="170"/>
                  </a:lnTo>
                  <a:lnTo>
                    <a:pt x="206" y="213"/>
                  </a:lnTo>
                  <a:lnTo>
                    <a:pt x="123" y="244"/>
                  </a:lnTo>
                  <a:lnTo>
                    <a:pt x="58" y="277"/>
                  </a:lnTo>
                  <a:lnTo>
                    <a:pt x="13" y="310"/>
                  </a:lnTo>
                  <a:lnTo>
                    <a:pt x="0" y="327"/>
                  </a:lnTo>
                  <a:lnTo>
                    <a:pt x="4897" y="327"/>
                  </a:lnTo>
                  <a:close/>
                </a:path>
              </a:pathLst>
            </a:custGeom>
            <a:solidFill>
              <a:srgbClr val="F7A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456238" y="2463800"/>
              <a:ext cx="1633538" cy="574675"/>
            </a:xfrm>
            <a:custGeom>
              <a:avLst/>
              <a:gdLst>
                <a:gd name="T0" fmla="*/ 164 w 3088"/>
                <a:gd name="T1" fmla="*/ 1084 h 1084"/>
                <a:gd name="T2" fmla="*/ 2929 w 3088"/>
                <a:gd name="T3" fmla="*/ 1084 h 1084"/>
                <a:gd name="T4" fmla="*/ 2953 w 3088"/>
                <a:gd name="T5" fmla="*/ 1083 h 1084"/>
                <a:gd name="T6" fmla="*/ 2994 w 3088"/>
                <a:gd name="T7" fmla="*/ 1071 h 1084"/>
                <a:gd name="T8" fmla="*/ 3029 w 3088"/>
                <a:gd name="T9" fmla="*/ 1048 h 1084"/>
                <a:gd name="T10" fmla="*/ 3058 w 3088"/>
                <a:gd name="T11" fmla="*/ 1017 h 1084"/>
                <a:gd name="T12" fmla="*/ 3078 w 3088"/>
                <a:gd name="T13" fmla="*/ 981 h 1084"/>
                <a:gd name="T14" fmla="*/ 3088 w 3088"/>
                <a:gd name="T15" fmla="*/ 939 h 1084"/>
                <a:gd name="T16" fmla="*/ 3086 w 3088"/>
                <a:gd name="T17" fmla="*/ 897 h 1084"/>
                <a:gd name="T18" fmla="*/ 3075 w 3088"/>
                <a:gd name="T19" fmla="*/ 855 h 1084"/>
                <a:gd name="T20" fmla="*/ 3063 w 3088"/>
                <a:gd name="T21" fmla="*/ 835 h 1084"/>
                <a:gd name="T22" fmla="*/ 2593 w 3088"/>
                <a:gd name="T23" fmla="*/ 76 h 1084"/>
                <a:gd name="T24" fmla="*/ 2581 w 3088"/>
                <a:gd name="T25" fmla="*/ 59 h 1084"/>
                <a:gd name="T26" fmla="*/ 2554 w 3088"/>
                <a:gd name="T27" fmla="*/ 30 h 1084"/>
                <a:gd name="T28" fmla="*/ 2519 w 3088"/>
                <a:gd name="T29" fmla="*/ 10 h 1084"/>
                <a:gd name="T30" fmla="*/ 2480 w 3088"/>
                <a:gd name="T31" fmla="*/ 0 h 1084"/>
                <a:gd name="T32" fmla="*/ 2459 w 3088"/>
                <a:gd name="T33" fmla="*/ 0 h 1084"/>
                <a:gd name="T34" fmla="*/ 164 w 3088"/>
                <a:gd name="T35" fmla="*/ 0 h 1084"/>
                <a:gd name="T36" fmla="*/ 131 w 3088"/>
                <a:gd name="T37" fmla="*/ 1 h 1084"/>
                <a:gd name="T38" fmla="*/ 74 w 3088"/>
                <a:gd name="T39" fmla="*/ 27 h 1084"/>
                <a:gd name="T40" fmla="*/ 29 w 3088"/>
                <a:gd name="T41" fmla="*/ 72 h 1084"/>
                <a:gd name="T42" fmla="*/ 3 w 3088"/>
                <a:gd name="T43" fmla="*/ 131 h 1084"/>
                <a:gd name="T44" fmla="*/ 0 w 3088"/>
                <a:gd name="T45" fmla="*/ 163 h 1084"/>
                <a:gd name="T46" fmla="*/ 0 w 3088"/>
                <a:gd name="T47" fmla="*/ 921 h 1084"/>
                <a:gd name="T48" fmla="*/ 2 w 3088"/>
                <a:gd name="T49" fmla="*/ 939 h 1084"/>
                <a:gd name="T50" fmla="*/ 8 w 3088"/>
                <a:gd name="T51" fmla="*/ 972 h 1084"/>
                <a:gd name="T52" fmla="*/ 29 w 3088"/>
                <a:gd name="T53" fmla="*/ 1015 h 1084"/>
                <a:gd name="T54" fmla="*/ 74 w 3088"/>
                <a:gd name="T55" fmla="*/ 1058 h 1084"/>
                <a:gd name="T56" fmla="*/ 131 w 3088"/>
                <a:gd name="T57" fmla="*/ 1083 h 1084"/>
                <a:gd name="T58" fmla="*/ 164 w 3088"/>
                <a:gd name="T59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8" h="1084">
                  <a:moveTo>
                    <a:pt x="164" y="1084"/>
                  </a:moveTo>
                  <a:lnTo>
                    <a:pt x="2929" y="1084"/>
                  </a:lnTo>
                  <a:lnTo>
                    <a:pt x="2953" y="1083"/>
                  </a:lnTo>
                  <a:lnTo>
                    <a:pt x="2994" y="1071"/>
                  </a:lnTo>
                  <a:lnTo>
                    <a:pt x="3029" y="1048"/>
                  </a:lnTo>
                  <a:lnTo>
                    <a:pt x="3058" y="1017"/>
                  </a:lnTo>
                  <a:lnTo>
                    <a:pt x="3078" y="981"/>
                  </a:lnTo>
                  <a:lnTo>
                    <a:pt x="3088" y="939"/>
                  </a:lnTo>
                  <a:lnTo>
                    <a:pt x="3086" y="897"/>
                  </a:lnTo>
                  <a:lnTo>
                    <a:pt x="3075" y="855"/>
                  </a:lnTo>
                  <a:lnTo>
                    <a:pt x="3063" y="835"/>
                  </a:lnTo>
                  <a:lnTo>
                    <a:pt x="2593" y="76"/>
                  </a:lnTo>
                  <a:lnTo>
                    <a:pt x="2581" y="59"/>
                  </a:lnTo>
                  <a:lnTo>
                    <a:pt x="2554" y="30"/>
                  </a:lnTo>
                  <a:lnTo>
                    <a:pt x="2519" y="10"/>
                  </a:lnTo>
                  <a:lnTo>
                    <a:pt x="2480" y="0"/>
                  </a:lnTo>
                  <a:lnTo>
                    <a:pt x="2459" y="0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2" y="939"/>
                  </a:lnTo>
                  <a:lnTo>
                    <a:pt x="8" y="972"/>
                  </a:lnTo>
                  <a:lnTo>
                    <a:pt x="29" y="1015"/>
                  </a:lnTo>
                  <a:lnTo>
                    <a:pt x="74" y="1058"/>
                  </a:lnTo>
                  <a:lnTo>
                    <a:pt x="131" y="1083"/>
                  </a:lnTo>
                  <a:lnTo>
                    <a:pt x="164" y="1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456238" y="2463800"/>
              <a:ext cx="1031875" cy="574675"/>
            </a:xfrm>
            <a:custGeom>
              <a:avLst/>
              <a:gdLst>
                <a:gd name="T0" fmla="*/ 864 w 1950"/>
                <a:gd name="T1" fmla="*/ 0 h 1084"/>
                <a:gd name="T2" fmla="*/ 164 w 1950"/>
                <a:gd name="T3" fmla="*/ 0 h 1084"/>
                <a:gd name="T4" fmla="*/ 131 w 1950"/>
                <a:gd name="T5" fmla="*/ 1 h 1084"/>
                <a:gd name="T6" fmla="*/ 74 w 1950"/>
                <a:gd name="T7" fmla="*/ 27 h 1084"/>
                <a:gd name="T8" fmla="*/ 29 w 1950"/>
                <a:gd name="T9" fmla="*/ 72 h 1084"/>
                <a:gd name="T10" fmla="*/ 3 w 1950"/>
                <a:gd name="T11" fmla="*/ 131 h 1084"/>
                <a:gd name="T12" fmla="*/ 0 w 1950"/>
                <a:gd name="T13" fmla="*/ 163 h 1084"/>
                <a:gd name="T14" fmla="*/ 0 w 1950"/>
                <a:gd name="T15" fmla="*/ 921 h 1084"/>
                <a:gd name="T16" fmla="*/ 3 w 1950"/>
                <a:gd name="T17" fmla="*/ 953 h 1084"/>
                <a:gd name="T18" fmla="*/ 29 w 1950"/>
                <a:gd name="T19" fmla="*/ 1011 h 1084"/>
                <a:gd name="T20" fmla="*/ 74 w 1950"/>
                <a:gd name="T21" fmla="*/ 1057 h 1084"/>
                <a:gd name="T22" fmla="*/ 131 w 1950"/>
                <a:gd name="T23" fmla="*/ 1081 h 1084"/>
                <a:gd name="T24" fmla="*/ 164 w 1950"/>
                <a:gd name="T25" fmla="*/ 1084 h 1084"/>
                <a:gd name="T26" fmla="*/ 1950 w 1950"/>
                <a:gd name="T27" fmla="*/ 1084 h 1084"/>
                <a:gd name="T28" fmla="*/ 864 w 1950"/>
                <a:gd name="T29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0" h="1084">
                  <a:moveTo>
                    <a:pt x="864" y="0"/>
                  </a:move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3" y="953"/>
                  </a:lnTo>
                  <a:lnTo>
                    <a:pt x="29" y="1011"/>
                  </a:lnTo>
                  <a:lnTo>
                    <a:pt x="74" y="1057"/>
                  </a:lnTo>
                  <a:lnTo>
                    <a:pt x="131" y="1081"/>
                  </a:lnTo>
                  <a:lnTo>
                    <a:pt x="164" y="1084"/>
                  </a:lnTo>
                  <a:lnTo>
                    <a:pt x="1950" y="108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059238" y="2463800"/>
              <a:ext cx="1325563" cy="568325"/>
            </a:xfrm>
            <a:custGeom>
              <a:avLst/>
              <a:gdLst>
                <a:gd name="T0" fmla="*/ 2342 w 2504"/>
                <a:gd name="T1" fmla="*/ 0 h 1074"/>
                <a:gd name="T2" fmla="*/ 758 w 2504"/>
                <a:gd name="T3" fmla="*/ 0 h 1074"/>
                <a:gd name="T4" fmla="*/ 739 w 2504"/>
                <a:gd name="T5" fmla="*/ 0 h 1074"/>
                <a:gd name="T6" fmla="*/ 704 w 2504"/>
                <a:gd name="T7" fmla="*/ 7 h 1074"/>
                <a:gd name="T8" fmla="*/ 671 w 2504"/>
                <a:gd name="T9" fmla="*/ 21 h 1074"/>
                <a:gd name="T10" fmla="*/ 644 w 2504"/>
                <a:gd name="T11" fmla="*/ 43 h 1074"/>
                <a:gd name="T12" fmla="*/ 632 w 2504"/>
                <a:gd name="T13" fmla="*/ 57 h 1074"/>
                <a:gd name="T14" fmla="*/ 37 w 2504"/>
                <a:gd name="T15" fmla="*/ 815 h 1074"/>
                <a:gd name="T16" fmla="*/ 22 w 2504"/>
                <a:gd name="T17" fmla="*/ 835 h 1074"/>
                <a:gd name="T18" fmla="*/ 4 w 2504"/>
                <a:gd name="T19" fmla="*/ 878 h 1074"/>
                <a:gd name="T20" fmla="*/ 0 w 2504"/>
                <a:gd name="T21" fmla="*/ 923 h 1074"/>
                <a:gd name="T22" fmla="*/ 9 w 2504"/>
                <a:gd name="T23" fmla="*/ 965 h 1074"/>
                <a:gd name="T24" fmla="*/ 27 w 2504"/>
                <a:gd name="T25" fmla="*/ 1004 h 1074"/>
                <a:gd name="T26" fmla="*/ 56 w 2504"/>
                <a:gd name="T27" fmla="*/ 1037 h 1074"/>
                <a:gd name="T28" fmla="*/ 92 w 2504"/>
                <a:gd name="T29" fmla="*/ 1060 h 1074"/>
                <a:gd name="T30" fmla="*/ 137 w 2504"/>
                <a:gd name="T31" fmla="*/ 1074 h 1074"/>
                <a:gd name="T32" fmla="*/ 161 w 2504"/>
                <a:gd name="T33" fmla="*/ 1074 h 1074"/>
                <a:gd name="T34" fmla="*/ 2342 w 2504"/>
                <a:gd name="T35" fmla="*/ 1074 h 1074"/>
                <a:gd name="T36" fmla="*/ 2373 w 2504"/>
                <a:gd name="T37" fmla="*/ 1073 h 1074"/>
                <a:gd name="T38" fmla="*/ 2431 w 2504"/>
                <a:gd name="T39" fmla="*/ 1047 h 1074"/>
                <a:gd name="T40" fmla="*/ 2477 w 2504"/>
                <a:gd name="T41" fmla="*/ 1002 h 1074"/>
                <a:gd name="T42" fmla="*/ 2501 w 2504"/>
                <a:gd name="T43" fmla="*/ 943 h 1074"/>
                <a:gd name="T44" fmla="*/ 2504 w 2504"/>
                <a:gd name="T45" fmla="*/ 911 h 1074"/>
                <a:gd name="T46" fmla="*/ 2504 w 2504"/>
                <a:gd name="T47" fmla="*/ 152 h 1074"/>
                <a:gd name="T48" fmla="*/ 2503 w 2504"/>
                <a:gd name="T49" fmla="*/ 121 h 1074"/>
                <a:gd name="T50" fmla="*/ 2478 w 2504"/>
                <a:gd name="T51" fmla="*/ 66 h 1074"/>
                <a:gd name="T52" fmla="*/ 2435 w 2504"/>
                <a:gd name="T53" fmla="*/ 24 h 1074"/>
                <a:gd name="T54" fmla="*/ 2376 w 2504"/>
                <a:gd name="T55" fmla="*/ 1 h 1074"/>
                <a:gd name="T56" fmla="*/ 2342 w 2504"/>
                <a:gd name="T5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4" h="1074">
                  <a:moveTo>
                    <a:pt x="2342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2342" y="1074"/>
                  </a:lnTo>
                  <a:lnTo>
                    <a:pt x="2373" y="1073"/>
                  </a:lnTo>
                  <a:lnTo>
                    <a:pt x="2431" y="1047"/>
                  </a:lnTo>
                  <a:lnTo>
                    <a:pt x="2477" y="1002"/>
                  </a:lnTo>
                  <a:lnTo>
                    <a:pt x="2501" y="943"/>
                  </a:lnTo>
                  <a:lnTo>
                    <a:pt x="2504" y="911"/>
                  </a:lnTo>
                  <a:lnTo>
                    <a:pt x="2504" y="152"/>
                  </a:lnTo>
                  <a:lnTo>
                    <a:pt x="2503" y="121"/>
                  </a:lnTo>
                  <a:lnTo>
                    <a:pt x="2478" y="66"/>
                  </a:lnTo>
                  <a:lnTo>
                    <a:pt x="2435" y="24"/>
                  </a:lnTo>
                  <a:lnTo>
                    <a:pt x="2376" y="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059238" y="2463800"/>
              <a:ext cx="833438" cy="568325"/>
            </a:xfrm>
            <a:custGeom>
              <a:avLst/>
              <a:gdLst>
                <a:gd name="T0" fmla="*/ 1035 w 1573"/>
                <a:gd name="T1" fmla="*/ 0 h 1074"/>
                <a:gd name="T2" fmla="*/ 758 w 1573"/>
                <a:gd name="T3" fmla="*/ 0 h 1074"/>
                <a:gd name="T4" fmla="*/ 739 w 1573"/>
                <a:gd name="T5" fmla="*/ 0 h 1074"/>
                <a:gd name="T6" fmla="*/ 704 w 1573"/>
                <a:gd name="T7" fmla="*/ 7 h 1074"/>
                <a:gd name="T8" fmla="*/ 671 w 1573"/>
                <a:gd name="T9" fmla="*/ 21 h 1074"/>
                <a:gd name="T10" fmla="*/ 644 w 1573"/>
                <a:gd name="T11" fmla="*/ 43 h 1074"/>
                <a:gd name="T12" fmla="*/ 632 w 1573"/>
                <a:gd name="T13" fmla="*/ 57 h 1074"/>
                <a:gd name="T14" fmla="*/ 37 w 1573"/>
                <a:gd name="T15" fmla="*/ 815 h 1074"/>
                <a:gd name="T16" fmla="*/ 22 w 1573"/>
                <a:gd name="T17" fmla="*/ 835 h 1074"/>
                <a:gd name="T18" fmla="*/ 4 w 1573"/>
                <a:gd name="T19" fmla="*/ 878 h 1074"/>
                <a:gd name="T20" fmla="*/ 0 w 1573"/>
                <a:gd name="T21" fmla="*/ 923 h 1074"/>
                <a:gd name="T22" fmla="*/ 9 w 1573"/>
                <a:gd name="T23" fmla="*/ 965 h 1074"/>
                <a:gd name="T24" fmla="*/ 27 w 1573"/>
                <a:gd name="T25" fmla="*/ 1004 h 1074"/>
                <a:gd name="T26" fmla="*/ 56 w 1573"/>
                <a:gd name="T27" fmla="*/ 1037 h 1074"/>
                <a:gd name="T28" fmla="*/ 92 w 1573"/>
                <a:gd name="T29" fmla="*/ 1060 h 1074"/>
                <a:gd name="T30" fmla="*/ 137 w 1573"/>
                <a:gd name="T31" fmla="*/ 1074 h 1074"/>
                <a:gd name="T32" fmla="*/ 161 w 1573"/>
                <a:gd name="T33" fmla="*/ 1074 h 1074"/>
                <a:gd name="T34" fmla="*/ 1573 w 1573"/>
                <a:gd name="T35" fmla="*/ 1074 h 1074"/>
                <a:gd name="T36" fmla="*/ 1035 w 1573"/>
                <a:gd name="T3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3" h="1074">
                  <a:moveTo>
                    <a:pt x="1035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1573" y="107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5850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5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5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88 w 1728"/>
                <a:gd name="T39" fmla="*/ 1643 h 1728"/>
                <a:gd name="T40" fmla="*/ 347 w 1728"/>
                <a:gd name="T41" fmla="*/ 1557 h 1728"/>
                <a:gd name="T42" fmla="*/ 223 w 1728"/>
                <a:gd name="T43" fmla="*/ 1446 h 1728"/>
                <a:gd name="T44" fmla="*/ 124 w 1728"/>
                <a:gd name="T45" fmla="*/ 1312 h 1728"/>
                <a:gd name="T46" fmla="*/ 52 w 1728"/>
                <a:gd name="T47" fmla="*/ 1161 h 1728"/>
                <a:gd name="T48" fmla="*/ 9 w 1728"/>
                <a:gd name="T49" fmla="*/ 995 h 1728"/>
                <a:gd name="T50" fmla="*/ 0 w 1728"/>
                <a:gd name="T51" fmla="*/ 864 h 1728"/>
                <a:gd name="T52" fmla="*/ 9 w 1728"/>
                <a:gd name="T53" fmla="*/ 733 h 1728"/>
                <a:gd name="T54" fmla="*/ 52 w 1728"/>
                <a:gd name="T55" fmla="*/ 567 h 1728"/>
                <a:gd name="T56" fmla="*/ 124 w 1728"/>
                <a:gd name="T57" fmla="*/ 416 h 1728"/>
                <a:gd name="T58" fmla="*/ 223 w 1728"/>
                <a:gd name="T59" fmla="*/ 282 h 1728"/>
                <a:gd name="T60" fmla="*/ 347 w 1728"/>
                <a:gd name="T61" fmla="*/ 171 h 1728"/>
                <a:gd name="T62" fmla="*/ 488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4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5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5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4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2" y="1718"/>
                  </a:lnTo>
                  <a:lnTo>
                    <a:pt x="648" y="1701"/>
                  </a:lnTo>
                  <a:lnTo>
                    <a:pt x="566" y="1676"/>
                  </a:lnTo>
                  <a:lnTo>
                    <a:pt x="488" y="1643"/>
                  </a:lnTo>
                  <a:lnTo>
                    <a:pt x="415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3" y="1446"/>
                  </a:lnTo>
                  <a:lnTo>
                    <a:pt x="171" y="1381"/>
                  </a:lnTo>
                  <a:lnTo>
                    <a:pt x="124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6" y="1080"/>
                  </a:lnTo>
                  <a:lnTo>
                    <a:pt x="9" y="995"/>
                  </a:lnTo>
                  <a:lnTo>
                    <a:pt x="0" y="909"/>
                  </a:lnTo>
                  <a:lnTo>
                    <a:pt x="0" y="864"/>
                  </a:lnTo>
                  <a:lnTo>
                    <a:pt x="0" y="819"/>
                  </a:lnTo>
                  <a:lnTo>
                    <a:pt x="9" y="733"/>
                  </a:lnTo>
                  <a:lnTo>
                    <a:pt x="26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4" y="416"/>
                  </a:lnTo>
                  <a:lnTo>
                    <a:pt x="171" y="347"/>
                  </a:lnTo>
                  <a:lnTo>
                    <a:pt x="223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5" y="125"/>
                  </a:lnTo>
                  <a:lnTo>
                    <a:pt x="488" y="85"/>
                  </a:lnTo>
                  <a:lnTo>
                    <a:pt x="566" y="52"/>
                  </a:lnTo>
                  <a:lnTo>
                    <a:pt x="648" y="27"/>
                  </a:lnTo>
                  <a:lnTo>
                    <a:pt x="732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762875" y="3932238"/>
              <a:ext cx="558800" cy="558800"/>
            </a:xfrm>
            <a:custGeom>
              <a:avLst/>
              <a:gdLst>
                <a:gd name="T0" fmla="*/ 528 w 1055"/>
                <a:gd name="T1" fmla="*/ 0 h 1058"/>
                <a:gd name="T2" fmla="*/ 581 w 1055"/>
                <a:gd name="T3" fmla="*/ 3 h 1058"/>
                <a:gd name="T4" fmla="*/ 685 w 1055"/>
                <a:gd name="T5" fmla="*/ 24 h 1058"/>
                <a:gd name="T6" fmla="*/ 780 w 1055"/>
                <a:gd name="T7" fmla="*/ 64 h 1058"/>
                <a:gd name="T8" fmla="*/ 864 w 1055"/>
                <a:gd name="T9" fmla="*/ 121 h 1058"/>
                <a:gd name="T10" fmla="*/ 936 w 1055"/>
                <a:gd name="T11" fmla="*/ 192 h 1058"/>
                <a:gd name="T12" fmla="*/ 993 w 1055"/>
                <a:gd name="T13" fmla="*/ 277 h 1058"/>
                <a:gd name="T14" fmla="*/ 1032 w 1055"/>
                <a:gd name="T15" fmla="*/ 372 h 1058"/>
                <a:gd name="T16" fmla="*/ 1054 w 1055"/>
                <a:gd name="T17" fmla="*/ 474 h 1058"/>
                <a:gd name="T18" fmla="*/ 1055 w 1055"/>
                <a:gd name="T19" fmla="*/ 529 h 1058"/>
                <a:gd name="T20" fmla="*/ 1054 w 1055"/>
                <a:gd name="T21" fmla="*/ 584 h 1058"/>
                <a:gd name="T22" fmla="*/ 1032 w 1055"/>
                <a:gd name="T23" fmla="*/ 686 h 1058"/>
                <a:gd name="T24" fmla="*/ 993 w 1055"/>
                <a:gd name="T25" fmla="*/ 781 h 1058"/>
                <a:gd name="T26" fmla="*/ 936 w 1055"/>
                <a:gd name="T27" fmla="*/ 866 h 1058"/>
                <a:gd name="T28" fmla="*/ 864 w 1055"/>
                <a:gd name="T29" fmla="*/ 937 h 1058"/>
                <a:gd name="T30" fmla="*/ 780 w 1055"/>
                <a:gd name="T31" fmla="*/ 994 h 1058"/>
                <a:gd name="T32" fmla="*/ 685 w 1055"/>
                <a:gd name="T33" fmla="*/ 1034 h 1058"/>
                <a:gd name="T34" fmla="*/ 581 w 1055"/>
                <a:gd name="T35" fmla="*/ 1055 h 1058"/>
                <a:gd name="T36" fmla="*/ 528 w 1055"/>
                <a:gd name="T37" fmla="*/ 1058 h 1058"/>
                <a:gd name="T38" fmla="*/ 473 w 1055"/>
                <a:gd name="T39" fmla="*/ 1055 h 1058"/>
                <a:gd name="T40" fmla="*/ 370 w 1055"/>
                <a:gd name="T41" fmla="*/ 1034 h 1058"/>
                <a:gd name="T42" fmla="*/ 276 w 1055"/>
                <a:gd name="T43" fmla="*/ 994 h 1058"/>
                <a:gd name="T44" fmla="*/ 191 w 1055"/>
                <a:gd name="T45" fmla="*/ 937 h 1058"/>
                <a:gd name="T46" fmla="*/ 119 w 1055"/>
                <a:gd name="T47" fmla="*/ 866 h 1058"/>
                <a:gd name="T48" fmla="*/ 63 w 1055"/>
                <a:gd name="T49" fmla="*/ 781 h 1058"/>
                <a:gd name="T50" fmla="*/ 23 w 1055"/>
                <a:gd name="T51" fmla="*/ 686 h 1058"/>
                <a:gd name="T52" fmla="*/ 1 w 1055"/>
                <a:gd name="T53" fmla="*/ 584 h 1058"/>
                <a:gd name="T54" fmla="*/ 0 w 1055"/>
                <a:gd name="T55" fmla="*/ 529 h 1058"/>
                <a:gd name="T56" fmla="*/ 1 w 1055"/>
                <a:gd name="T57" fmla="*/ 474 h 1058"/>
                <a:gd name="T58" fmla="*/ 23 w 1055"/>
                <a:gd name="T59" fmla="*/ 372 h 1058"/>
                <a:gd name="T60" fmla="*/ 63 w 1055"/>
                <a:gd name="T61" fmla="*/ 277 h 1058"/>
                <a:gd name="T62" fmla="*/ 119 w 1055"/>
                <a:gd name="T63" fmla="*/ 192 h 1058"/>
                <a:gd name="T64" fmla="*/ 191 w 1055"/>
                <a:gd name="T65" fmla="*/ 121 h 1058"/>
                <a:gd name="T66" fmla="*/ 276 w 1055"/>
                <a:gd name="T67" fmla="*/ 64 h 1058"/>
                <a:gd name="T68" fmla="*/ 370 w 1055"/>
                <a:gd name="T69" fmla="*/ 24 h 1058"/>
                <a:gd name="T70" fmla="*/ 473 w 1055"/>
                <a:gd name="T71" fmla="*/ 3 h 1058"/>
                <a:gd name="T72" fmla="*/ 528 w 1055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5" h="1058">
                  <a:moveTo>
                    <a:pt x="528" y="0"/>
                  </a:moveTo>
                  <a:lnTo>
                    <a:pt x="581" y="3"/>
                  </a:lnTo>
                  <a:lnTo>
                    <a:pt x="685" y="24"/>
                  </a:lnTo>
                  <a:lnTo>
                    <a:pt x="780" y="64"/>
                  </a:lnTo>
                  <a:lnTo>
                    <a:pt x="864" y="121"/>
                  </a:lnTo>
                  <a:lnTo>
                    <a:pt x="936" y="192"/>
                  </a:lnTo>
                  <a:lnTo>
                    <a:pt x="993" y="277"/>
                  </a:lnTo>
                  <a:lnTo>
                    <a:pt x="1032" y="372"/>
                  </a:lnTo>
                  <a:lnTo>
                    <a:pt x="1054" y="474"/>
                  </a:lnTo>
                  <a:lnTo>
                    <a:pt x="1055" y="529"/>
                  </a:lnTo>
                  <a:lnTo>
                    <a:pt x="1054" y="584"/>
                  </a:lnTo>
                  <a:lnTo>
                    <a:pt x="1032" y="686"/>
                  </a:lnTo>
                  <a:lnTo>
                    <a:pt x="993" y="781"/>
                  </a:lnTo>
                  <a:lnTo>
                    <a:pt x="936" y="866"/>
                  </a:lnTo>
                  <a:lnTo>
                    <a:pt x="864" y="937"/>
                  </a:lnTo>
                  <a:lnTo>
                    <a:pt x="780" y="994"/>
                  </a:lnTo>
                  <a:lnTo>
                    <a:pt x="685" y="1034"/>
                  </a:lnTo>
                  <a:lnTo>
                    <a:pt x="581" y="1055"/>
                  </a:lnTo>
                  <a:lnTo>
                    <a:pt x="528" y="1058"/>
                  </a:lnTo>
                  <a:lnTo>
                    <a:pt x="473" y="1055"/>
                  </a:lnTo>
                  <a:lnTo>
                    <a:pt x="370" y="1034"/>
                  </a:lnTo>
                  <a:lnTo>
                    <a:pt x="276" y="994"/>
                  </a:lnTo>
                  <a:lnTo>
                    <a:pt x="191" y="937"/>
                  </a:lnTo>
                  <a:lnTo>
                    <a:pt x="119" y="866"/>
                  </a:lnTo>
                  <a:lnTo>
                    <a:pt x="63" y="781"/>
                  </a:lnTo>
                  <a:lnTo>
                    <a:pt x="23" y="686"/>
                  </a:lnTo>
                  <a:lnTo>
                    <a:pt x="1" y="584"/>
                  </a:lnTo>
                  <a:lnTo>
                    <a:pt x="0" y="529"/>
                  </a:lnTo>
                  <a:lnTo>
                    <a:pt x="1" y="474"/>
                  </a:lnTo>
                  <a:lnTo>
                    <a:pt x="23" y="372"/>
                  </a:lnTo>
                  <a:lnTo>
                    <a:pt x="63" y="277"/>
                  </a:lnTo>
                  <a:lnTo>
                    <a:pt x="119" y="192"/>
                  </a:lnTo>
                  <a:lnTo>
                    <a:pt x="191" y="121"/>
                  </a:lnTo>
                  <a:lnTo>
                    <a:pt x="276" y="64"/>
                  </a:lnTo>
                  <a:lnTo>
                    <a:pt x="370" y="24"/>
                  </a:lnTo>
                  <a:lnTo>
                    <a:pt x="473" y="3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859713" y="4029075"/>
              <a:ext cx="365125" cy="365125"/>
            </a:xfrm>
            <a:custGeom>
              <a:avLst/>
              <a:gdLst>
                <a:gd name="T0" fmla="*/ 346 w 692"/>
                <a:gd name="T1" fmla="*/ 0 h 692"/>
                <a:gd name="T2" fmla="*/ 381 w 692"/>
                <a:gd name="T3" fmla="*/ 2 h 692"/>
                <a:gd name="T4" fmla="*/ 448 w 692"/>
                <a:gd name="T5" fmla="*/ 15 h 692"/>
                <a:gd name="T6" fmla="*/ 510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6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6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0 w 692"/>
                <a:gd name="T31" fmla="*/ 650 h 692"/>
                <a:gd name="T32" fmla="*/ 448 w 692"/>
                <a:gd name="T33" fmla="*/ 677 h 692"/>
                <a:gd name="T34" fmla="*/ 381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78 w 692"/>
                <a:gd name="T47" fmla="*/ 566 h 692"/>
                <a:gd name="T48" fmla="*/ 41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1 w 692"/>
                <a:gd name="T61" fmla="*/ 180 h 692"/>
                <a:gd name="T62" fmla="*/ 78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1" y="2"/>
                  </a:lnTo>
                  <a:lnTo>
                    <a:pt x="448" y="15"/>
                  </a:lnTo>
                  <a:lnTo>
                    <a:pt x="510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6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6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0" y="650"/>
                  </a:lnTo>
                  <a:lnTo>
                    <a:pt x="448" y="677"/>
                  </a:lnTo>
                  <a:lnTo>
                    <a:pt x="381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78" y="566"/>
                  </a:lnTo>
                  <a:lnTo>
                    <a:pt x="41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1" y="180"/>
                  </a:lnTo>
                  <a:lnTo>
                    <a:pt x="78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242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6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6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90 w 1728"/>
                <a:gd name="T39" fmla="*/ 1643 h 1728"/>
                <a:gd name="T40" fmla="*/ 347 w 1728"/>
                <a:gd name="T41" fmla="*/ 1557 h 1728"/>
                <a:gd name="T42" fmla="*/ 225 w 1728"/>
                <a:gd name="T43" fmla="*/ 1446 h 1728"/>
                <a:gd name="T44" fmla="*/ 125 w 1728"/>
                <a:gd name="T45" fmla="*/ 1312 h 1728"/>
                <a:gd name="T46" fmla="*/ 52 w 1728"/>
                <a:gd name="T47" fmla="*/ 1161 h 1728"/>
                <a:gd name="T48" fmla="*/ 10 w 1728"/>
                <a:gd name="T49" fmla="*/ 995 h 1728"/>
                <a:gd name="T50" fmla="*/ 0 w 1728"/>
                <a:gd name="T51" fmla="*/ 864 h 1728"/>
                <a:gd name="T52" fmla="*/ 10 w 1728"/>
                <a:gd name="T53" fmla="*/ 733 h 1728"/>
                <a:gd name="T54" fmla="*/ 52 w 1728"/>
                <a:gd name="T55" fmla="*/ 567 h 1728"/>
                <a:gd name="T56" fmla="*/ 125 w 1728"/>
                <a:gd name="T57" fmla="*/ 416 h 1728"/>
                <a:gd name="T58" fmla="*/ 225 w 1728"/>
                <a:gd name="T59" fmla="*/ 282 h 1728"/>
                <a:gd name="T60" fmla="*/ 347 w 1728"/>
                <a:gd name="T61" fmla="*/ 171 h 1728"/>
                <a:gd name="T62" fmla="*/ 490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6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6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6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6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3" y="1718"/>
                  </a:lnTo>
                  <a:lnTo>
                    <a:pt x="648" y="1701"/>
                  </a:lnTo>
                  <a:lnTo>
                    <a:pt x="567" y="1676"/>
                  </a:lnTo>
                  <a:lnTo>
                    <a:pt x="490" y="1643"/>
                  </a:lnTo>
                  <a:lnTo>
                    <a:pt x="416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5" y="1446"/>
                  </a:lnTo>
                  <a:lnTo>
                    <a:pt x="171" y="1381"/>
                  </a:lnTo>
                  <a:lnTo>
                    <a:pt x="125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7" y="1080"/>
                  </a:lnTo>
                  <a:lnTo>
                    <a:pt x="10" y="995"/>
                  </a:lnTo>
                  <a:lnTo>
                    <a:pt x="1" y="909"/>
                  </a:lnTo>
                  <a:lnTo>
                    <a:pt x="0" y="864"/>
                  </a:lnTo>
                  <a:lnTo>
                    <a:pt x="1" y="819"/>
                  </a:lnTo>
                  <a:lnTo>
                    <a:pt x="10" y="733"/>
                  </a:lnTo>
                  <a:lnTo>
                    <a:pt x="27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5" y="416"/>
                  </a:lnTo>
                  <a:lnTo>
                    <a:pt x="171" y="347"/>
                  </a:lnTo>
                  <a:lnTo>
                    <a:pt x="225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6" y="125"/>
                  </a:lnTo>
                  <a:lnTo>
                    <a:pt x="490" y="85"/>
                  </a:lnTo>
                  <a:lnTo>
                    <a:pt x="567" y="52"/>
                  </a:lnTo>
                  <a:lnTo>
                    <a:pt x="648" y="27"/>
                  </a:lnTo>
                  <a:lnTo>
                    <a:pt x="733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00488" y="3932238"/>
              <a:ext cx="560388" cy="558800"/>
            </a:xfrm>
            <a:custGeom>
              <a:avLst/>
              <a:gdLst>
                <a:gd name="T0" fmla="*/ 529 w 1058"/>
                <a:gd name="T1" fmla="*/ 0 h 1058"/>
                <a:gd name="T2" fmla="*/ 584 w 1058"/>
                <a:gd name="T3" fmla="*/ 3 h 1058"/>
                <a:gd name="T4" fmla="*/ 686 w 1058"/>
                <a:gd name="T5" fmla="*/ 24 h 1058"/>
                <a:gd name="T6" fmla="*/ 781 w 1058"/>
                <a:gd name="T7" fmla="*/ 64 h 1058"/>
                <a:gd name="T8" fmla="*/ 866 w 1058"/>
                <a:gd name="T9" fmla="*/ 121 h 1058"/>
                <a:gd name="T10" fmla="*/ 937 w 1058"/>
                <a:gd name="T11" fmla="*/ 192 h 1058"/>
                <a:gd name="T12" fmla="*/ 994 w 1058"/>
                <a:gd name="T13" fmla="*/ 277 h 1058"/>
                <a:gd name="T14" fmla="*/ 1034 w 1058"/>
                <a:gd name="T15" fmla="*/ 372 h 1058"/>
                <a:gd name="T16" fmla="*/ 1055 w 1058"/>
                <a:gd name="T17" fmla="*/ 474 h 1058"/>
                <a:gd name="T18" fmla="*/ 1058 w 1058"/>
                <a:gd name="T19" fmla="*/ 529 h 1058"/>
                <a:gd name="T20" fmla="*/ 1055 w 1058"/>
                <a:gd name="T21" fmla="*/ 584 h 1058"/>
                <a:gd name="T22" fmla="*/ 1034 w 1058"/>
                <a:gd name="T23" fmla="*/ 686 h 1058"/>
                <a:gd name="T24" fmla="*/ 994 w 1058"/>
                <a:gd name="T25" fmla="*/ 781 h 1058"/>
                <a:gd name="T26" fmla="*/ 937 w 1058"/>
                <a:gd name="T27" fmla="*/ 866 h 1058"/>
                <a:gd name="T28" fmla="*/ 866 w 1058"/>
                <a:gd name="T29" fmla="*/ 937 h 1058"/>
                <a:gd name="T30" fmla="*/ 781 w 1058"/>
                <a:gd name="T31" fmla="*/ 994 h 1058"/>
                <a:gd name="T32" fmla="*/ 686 w 1058"/>
                <a:gd name="T33" fmla="*/ 1034 h 1058"/>
                <a:gd name="T34" fmla="*/ 584 w 1058"/>
                <a:gd name="T35" fmla="*/ 1055 h 1058"/>
                <a:gd name="T36" fmla="*/ 529 w 1058"/>
                <a:gd name="T37" fmla="*/ 1058 h 1058"/>
                <a:gd name="T38" fmla="*/ 474 w 1058"/>
                <a:gd name="T39" fmla="*/ 1055 h 1058"/>
                <a:gd name="T40" fmla="*/ 372 w 1058"/>
                <a:gd name="T41" fmla="*/ 1034 h 1058"/>
                <a:gd name="T42" fmla="*/ 277 w 1058"/>
                <a:gd name="T43" fmla="*/ 994 h 1058"/>
                <a:gd name="T44" fmla="*/ 192 w 1058"/>
                <a:gd name="T45" fmla="*/ 937 h 1058"/>
                <a:gd name="T46" fmla="*/ 121 w 1058"/>
                <a:gd name="T47" fmla="*/ 866 h 1058"/>
                <a:gd name="T48" fmla="*/ 64 w 1058"/>
                <a:gd name="T49" fmla="*/ 781 h 1058"/>
                <a:gd name="T50" fmla="*/ 24 w 1058"/>
                <a:gd name="T51" fmla="*/ 686 h 1058"/>
                <a:gd name="T52" fmla="*/ 3 w 1058"/>
                <a:gd name="T53" fmla="*/ 584 h 1058"/>
                <a:gd name="T54" fmla="*/ 0 w 1058"/>
                <a:gd name="T55" fmla="*/ 529 h 1058"/>
                <a:gd name="T56" fmla="*/ 3 w 1058"/>
                <a:gd name="T57" fmla="*/ 474 h 1058"/>
                <a:gd name="T58" fmla="*/ 24 w 1058"/>
                <a:gd name="T59" fmla="*/ 372 h 1058"/>
                <a:gd name="T60" fmla="*/ 64 w 1058"/>
                <a:gd name="T61" fmla="*/ 277 h 1058"/>
                <a:gd name="T62" fmla="*/ 121 w 1058"/>
                <a:gd name="T63" fmla="*/ 192 h 1058"/>
                <a:gd name="T64" fmla="*/ 192 w 1058"/>
                <a:gd name="T65" fmla="*/ 121 h 1058"/>
                <a:gd name="T66" fmla="*/ 277 w 1058"/>
                <a:gd name="T67" fmla="*/ 64 h 1058"/>
                <a:gd name="T68" fmla="*/ 372 w 1058"/>
                <a:gd name="T69" fmla="*/ 24 h 1058"/>
                <a:gd name="T70" fmla="*/ 474 w 1058"/>
                <a:gd name="T71" fmla="*/ 3 h 1058"/>
                <a:gd name="T72" fmla="*/ 529 w 1058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8" h="1058">
                  <a:moveTo>
                    <a:pt x="529" y="0"/>
                  </a:moveTo>
                  <a:lnTo>
                    <a:pt x="584" y="3"/>
                  </a:lnTo>
                  <a:lnTo>
                    <a:pt x="686" y="24"/>
                  </a:lnTo>
                  <a:lnTo>
                    <a:pt x="781" y="64"/>
                  </a:lnTo>
                  <a:lnTo>
                    <a:pt x="866" y="121"/>
                  </a:lnTo>
                  <a:lnTo>
                    <a:pt x="937" y="192"/>
                  </a:lnTo>
                  <a:lnTo>
                    <a:pt x="994" y="277"/>
                  </a:lnTo>
                  <a:lnTo>
                    <a:pt x="1034" y="372"/>
                  </a:lnTo>
                  <a:lnTo>
                    <a:pt x="1055" y="474"/>
                  </a:lnTo>
                  <a:lnTo>
                    <a:pt x="1058" y="529"/>
                  </a:lnTo>
                  <a:lnTo>
                    <a:pt x="1055" y="584"/>
                  </a:lnTo>
                  <a:lnTo>
                    <a:pt x="1034" y="686"/>
                  </a:lnTo>
                  <a:lnTo>
                    <a:pt x="994" y="781"/>
                  </a:lnTo>
                  <a:lnTo>
                    <a:pt x="937" y="866"/>
                  </a:lnTo>
                  <a:lnTo>
                    <a:pt x="866" y="937"/>
                  </a:lnTo>
                  <a:lnTo>
                    <a:pt x="781" y="994"/>
                  </a:lnTo>
                  <a:lnTo>
                    <a:pt x="686" y="1034"/>
                  </a:lnTo>
                  <a:lnTo>
                    <a:pt x="584" y="1055"/>
                  </a:lnTo>
                  <a:lnTo>
                    <a:pt x="529" y="1058"/>
                  </a:lnTo>
                  <a:lnTo>
                    <a:pt x="474" y="1055"/>
                  </a:lnTo>
                  <a:lnTo>
                    <a:pt x="372" y="1034"/>
                  </a:lnTo>
                  <a:lnTo>
                    <a:pt x="277" y="994"/>
                  </a:lnTo>
                  <a:lnTo>
                    <a:pt x="192" y="937"/>
                  </a:lnTo>
                  <a:lnTo>
                    <a:pt x="121" y="866"/>
                  </a:lnTo>
                  <a:lnTo>
                    <a:pt x="64" y="781"/>
                  </a:lnTo>
                  <a:lnTo>
                    <a:pt x="24" y="686"/>
                  </a:lnTo>
                  <a:lnTo>
                    <a:pt x="3" y="584"/>
                  </a:lnTo>
                  <a:lnTo>
                    <a:pt x="0" y="529"/>
                  </a:lnTo>
                  <a:lnTo>
                    <a:pt x="3" y="474"/>
                  </a:lnTo>
                  <a:lnTo>
                    <a:pt x="24" y="372"/>
                  </a:lnTo>
                  <a:lnTo>
                    <a:pt x="64" y="277"/>
                  </a:lnTo>
                  <a:lnTo>
                    <a:pt x="121" y="192"/>
                  </a:lnTo>
                  <a:lnTo>
                    <a:pt x="192" y="121"/>
                  </a:lnTo>
                  <a:lnTo>
                    <a:pt x="277" y="64"/>
                  </a:lnTo>
                  <a:lnTo>
                    <a:pt x="372" y="24"/>
                  </a:lnTo>
                  <a:lnTo>
                    <a:pt x="474" y="3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997325" y="4029075"/>
              <a:ext cx="366713" cy="365125"/>
            </a:xfrm>
            <a:custGeom>
              <a:avLst/>
              <a:gdLst>
                <a:gd name="T0" fmla="*/ 346 w 692"/>
                <a:gd name="T1" fmla="*/ 0 h 692"/>
                <a:gd name="T2" fmla="*/ 382 w 692"/>
                <a:gd name="T3" fmla="*/ 2 h 692"/>
                <a:gd name="T4" fmla="*/ 450 w 692"/>
                <a:gd name="T5" fmla="*/ 15 h 692"/>
                <a:gd name="T6" fmla="*/ 512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7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7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2 w 692"/>
                <a:gd name="T31" fmla="*/ 650 h 692"/>
                <a:gd name="T32" fmla="*/ 450 w 692"/>
                <a:gd name="T33" fmla="*/ 677 h 692"/>
                <a:gd name="T34" fmla="*/ 382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80 w 692"/>
                <a:gd name="T47" fmla="*/ 566 h 692"/>
                <a:gd name="T48" fmla="*/ 42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2 w 692"/>
                <a:gd name="T61" fmla="*/ 180 h 692"/>
                <a:gd name="T62" fmla="*/ 80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2" y="2"/>
                  </a:lnTo>
                  <a:lnTo>
                    <a:pt x="450" y="15"/>
                  </a:lnTo>
                  <a:lnTo>
                    <a:pt x="512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7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7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2" y="650"/>
                  </a:lnTo>
                  <a:lnTo>
                    <a:pt x="450" y="677"/>
                  </a:lnTo>
                  <a:lnTo>
                    <a:pt x="382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80" y="566"/>
                  </a:lnTo>
                  <a:lnTo>
                    <a:pt x="42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2" y="180"/>
                  </a:lnTo>
                  <a:lnTo>
                    <a:pt x="80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595688" y="3646488"/>
              <a:ext cx="4975225" cy="595313"/>
            </a:xfrm>
            <a:custGeom>
              <a:avLst/>
              <a:gdLst>
                <a:gd name="T0" fmla="*/ 21 w 9400"/>
                <a:gd name="T1" fmla="*/ 828 h 1127"/>
                <a:gd name="T2" fmla="*/ 106 w 9400"/>
                <a:gd name="T3" fmla="*/ 699 h 1127"/>
                <a:gd name="T4" fmla="*/ 280 w 9400"/>
                <a:gd name="T5" fmla="*/ 483 h 1127"/>
                <a:gd name="T6" fmla="*/ 509 w 9400"/>
                <a:gd name="T7" fmla="*/ 268 h 1127"/>
                <a:gd name="T8" fmla="*/ 775 w 9400"/>
                <a:gd name="T9" fmla="*/ 113 h 1127"/>
                <a:gd name="T10" fmla="*/ 1019 w 9400"/>
                <a:gd name="T11" fmla="*/ 42 h 1127"/>
                <a:gd name="T12" fmla="*/ 1250 w 9400"/>
                <a:gd name="T13" fmla="*/ 39 h 1127"/>
                <a:gd name="T14" fmla="*/ 1439 w 9400"/>
                <a:gd name="T15" fmla="*/ 85 h 1127"/>
                <a:gd name="T16" fmla="*/ 1714 w 9400"/>
                <a:gd name="T17" fmla="*/ 221 h 1127"/>
                <a:gd name="T18" fmla="*/ 1963 w 9400"/>
                <a:gd name="T19" fmla="*/ 428 h 1127"/>
                <a:gd name="T20" fmla="*/ 2218 w 9400"/>
                <a:gd name="T21" fmla="*/ 723 h 1127"/>
                <a:gd name="T22" fmla="*/ 2354 w 9400"/>
                <a:gd name="T23" fmla="*/ 877 h 1127"/>
                <a:gd name="T24" fmla="*/ 2535 w 9400"/>
                <a:gd name="T25" fmla="*/ 973 h 1127"/>
                <a:gd name="T26" fmla="*/ 2747 w 9400"/>
                <a:gd name="T27" fmla="*/ 1001 h 1127"/>
                <a:gd name="T28" fmla="*/ 3726 w 9400"/>
                <a:gd name="T29" fmla="*/ 993 h 1127"/>
                <a:gd name="T30" fmla="*/ 5993 w 9400"/>
                <a:gd name="T31" fmla="*/ 993 h 1127"/>
                <a:gd name="T32" fmla="*/ 6837 w 9400"/>
                <a:gd name="T33" fmla="*/ 1001 h 1127"/>
                <a:gd name="T34" fmla="*/ 6942 w 9400"/>
                <a:gd name="T35" fmla="*/ 983 h 1127"/>
                <a:gd name="T36" fmla="*/ 7038 w 9400"/>
                <a:gd name="T37" fmla="*/ 944 h 1127"/>
                <a:gd name="T38" fmla="*/ 7106 w 9400"/>
                <a:gd name="T39" fmla="*/ 901 h 1127"/>
                <a:gd name="T40" fmla="*/ 7249 w 9400"/>
                <a:gd name="T41" fmla="*/ 785 h 1127"/>
                <a:gd name="T42" fmla="*/ 7308 w 9400"/>
                <a:gd name="T43" fmla="*/ 705 h 1127"/>
                <a:gd name="T44" fmla="*/ 7394 w 9400"/>
                <a:gd name="T45" fmla="*/ 561 h 1127"/>
                <a:gd name="T46" fmla="*/ 7573 w 9400"/>
                <a:gd name="T47" fmla="*/ 349 h 1127"/>
                <a:gd name="T48" fmla="*/ 7826 w 9400"/>
                <a:gd name="T49" fmla="*/ 157 h 1127"/>
                <a:gd name="T50" fmla="*/ 8056 w 9400"/>
                <a:gd name="T51" fmla="*/ 51 h 1127"/>
                <a:gd name="T52" fmla="*/ 8290 w 9400"/>
                <a:gd name="T53" fmla="*/ 2 h 1127"/>
                <a:gd name="T54" fmla="*/ 8477 w 9400"/>
                <a:gd name="T55" fmla="*/ 8 h 1127"/>
                <a:gd name="T56" fmla="*/ 8720 w 9400"/>
                <a:gd name="T57" fmla="*/ 72 h 1127"/>
                <a:gd name="T58" fmla="*/ 8946 w 9400"/>
                <a:gd name="T59" fmla="*/ 214 h 1127"/>
                <a:gd name="T60" fmla="*/ 9160 w 9400"/>
                <a:gd name="T61" fmla="*/ 445 h 1127"/>
                <a:gd name="T62" fmla="*/ 9342 w 9400"/>
                <a:gd name="T63" fmla="*/ 742 h 1127"/>
                <a:gd name="T64" fmla="*/ 9390 w 9400"/>
                <a:gd name="T65" fmla="*/ 828 h 1127"/>
                <a:gd name="T66" fmla="*/ 9213 w 9400"/>
                <a:gd name="T67" fmla="*/ 548 h 1127"/>
                <a:gd name="T68" fmla="*/ 9030 w 9400"/>
                <a:gd name="T69" fmla="*/ 333 h 1127"/>
                <a:gd name="T70" fmla="*/ 8748 w 9400"/>
                <a:gd name="T71" fmla="*/ 137 h 1127"/>
                <a:gd name="T72" fmla="*/ 8562 w 9400"/>
                <a:gd name="T73" fmla="*/ 80 h 1127"/>
                <a:gd name="T74" fmla="*/ 8311 w 9400"/>
                <a:gd name="T75" fmla="*/ 74 h 1127"/>
                <a:gd name="T76" fmla="*/ 8094 w 9400"/>
                <a:gd name="T77" fmla="*/ 129 h 1127"/>
                <a:gd name="T78" fmla="*/ 7807 w 9400"/>
                <a:gd name="T79" fmla="*/ 288 h 1127"/>
                <a:gd name="T80" fmla="*/ 7583 w 9400"/>
                <a:gd name="T81" fmla="*/ 496 h 1127"/>
                <a:gd name="T82" fmla="*/ 7431 w 9400"/>
                <a:gd name="T83" fmla="*/ 705 h 1127"/>
                <a:gd name="T84" fmla="*/ 7384 w 9400"/>
                <a:gd name="T85" fmla="*/ 810 h 1127"/>
                <a:gd name="T86" fmla="*/ 7211 w 9400"/>
                <a:gd name="T87" fmla="*/ 983 h 1127"/>
                <a:gd name="T88" fmla="*/ 7096 w 9400"/>
                <a:gd name="T89" fmla="*/ 1050 h 1127"/>
                <a:gd name="T90" fmla="*/ 6950 w 9400"/>
                <a:gd name="T91" fmla="*/ 1105 h 1127"/>
                <a:gd name="T92" fmla="*/ 6732 w 9400"/>
                <a:gd name="T93" fmla="*/ 1117 h 1127"/>
                <a:gd name="T94" fmla="*/ 5752 w 9400"/>
                <a:gd name="T95" fmla="*/ 1127 h 1127"/>
                <a:gd name="T96" fmla="*/ 3484 w 9400"/>
                <a:gd name="T97" fmla="*/ 1127 h 1127"/>
                <a:gd name="T98" fmla="*/ 2727 w 9400"/>
                <a:gd name="T99" fmla="*/ 1117 h 1127"/>
                <a:gd name="T100" fmla="*/ 2570 w 9400"/>
                <a:gd name="T101" fmla="*/ 1093 h 1127"/>
                <a:gd name="T102" fmla="*/ 2338 w 9400"/>
                <a:gd name="T103" fmla="*/ 998 h 1127"/>
                <a:gd name="T104" fmla="*/ 2166 w 9400"/>
                <a:gd name="T105" fmla="*/ 834 h 1127"/>
                <a:gd name="T106" fmla="*/ 1998 w 9400"/>
                <a:gd name="T107" fmla="*/ 608 h 1127"/>
                <a:gd name="T108" fmla="*/ 1700 w 9400"/>
                <a:gd name="T109" fmla="*/ 320 h 1127"/>
                <a:gd name="T110" fmla="*/ 1494 w 9400"/>
                <a:gd name="T111" fmla="*/ 189 h 1127"/>
                <a:gd name="T112" fmla="*/ 1321 w 9400"/>
                <a:gd name="T113" fmla="*/ 124 h 1127"/>
                <a:gd name="T114" fmla="*/ 1062 w 9400"/>
                <a:gd name="T115" fmla="*/ 97 h 1127"/>
                <a:gd name="T116" fmla="*/ 781 w 9400"/>
                <a:gd name="T117" fmla="*/ 155 h 1127"/>
                <a:gd name="T118" fmla="*/ 525 w 9400"/>
                <a:gd name="T119" fmla="*/ 293 h 1127"/>
                <a:gd name="T120" fmla="*/ 288 w 9400"/>
                <a:gd name="T121" fmla="*/ 493 h 1127"/>
                <a:gd name="T122" fmla="*/ 68 w 9400"/>
                <a:gd name="T123" fmla="*/ 752 h 1127"/>
                <a:gd name="T124" fmla="*/ 6 w 9400"/>
                <a:gd name="T125" fmla="*/ 853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00" h="1127">
                  <a:moveTo>
                    <a:pt x="0" y="857"/>
                  </a:moveTo>
                  <a:lnTo>
                    <a:pt x="6" y="853"/>
                  </a:lnTo>
                  <a:lnTo>
                    <a:pt x="21" y="828"/>
                  </a:lnTo>
                  <a:lnTo>
                    <a:pt x="39" y="795"/>
                  </a:lnTo>
                  <a:lnTo>
                    <a:pt x="68" y="752"/>
                  </a:lnTo>
                  <a:lnTo>
                    <a:pt x="106" y="699"/>
                  </a:lnTo>
                  <a:lnTo>
                    <a:pt x="178" y="598"/>
                  </a:lnTo>
                  <a:lnTo>
                    <a:pt x="241" y="523"/>
                  </a:lnTo>
                  <a:lnTo>
                    <a:pt x="280" y="483"/>
                  </a:lnTo>
                  <a:lnTo>
                    <a:pt x="316" y="443"/>
                  </a:lnTo>
                  <a:lnTo>
                    <a:pt x="404" y="356"/>
                  </a:lnTo>
                  <a:lnTo>
                    <a:pt x="509" y="268"/>
                  </a:lnTo>
                  <a:lnTo>
                    <a:pt x="631" y="185"/>
                  </a:lnTo>
                  <a:lnTo>
                    <a:pt x="702" y="147"/>
                  </a:lnTo>
                  <a:lnTo>
                    <a:pt x="775" y="113"/>
                  </a:lnTo>
                  <a:lnTo>
                    <a:pt x="893" y="71"/>
                  </a:lnTo>
                  <a:lnTo>
                    <a:pt x="975" y="49"/>
                  </a:lnTo>
                  <a:lnTo>
                    <a:pt x="1019" y="42"/>
                  </a:lnTo>
                  <a:lnTo>
                    <a:pt x="1062" y="35"/>
                  </a:lnTo>
                  <a:lnTo>
                    <a:pt x="1154" y="32"/>
                  </a:lnTo>
                  <a:lnTo>
                    <a:pt x="1250" y="39"/>
                  </a:lnTo>
                  <a:lnTo>
                    <a:pt x="1345" y="57"/>
                  </a:lnTo>
                  <a:lnTo>
                    <a:pt x="1393" y="71"/>
                  </a:lnTo>
                  <a:lnTo>
                    <a:pt x="1439" y="85"/>
                  </a:lnTo>
                  <a:lnTo>
                    <a:pt x="1533" y="121"/>
                  </a:lnTo>
                  <a:lnTo>
                    <a:pt x="1625" y="167"/>
                  </a:lnTo>
                  <a:lnTo>
                    <a:pt x="1714" y="221"/>
                  </a:lnTo>
                  <a:lnTo>
                    <a:pt x="1757" y="252"/>
                  </a:lnTo>
                  <a:lnTo>
                    <a:pt x="1842" y="319"/>
                  </a:lnTo>
                  <a:lnTo>
                    <a:pt x="1963" y="428"/>
                  </a:lnTo>
                  <a:lnTo>
                    <a:pt x="2038" y="507"/>
                  </a:lnTo>
                  <a:lnTo>
                    <a:pt x="2074" y="551"/>
                  </a:lnTo>
                  <a:lnTo>
                    <a:pt x="2218" y="723"/>
                  </a:lnTo>
                  <a:lnTo>
                    <a:pt x="2253" y="767"/>
                  </a:lnTo>
                  <a:lnTo>
                    <a:pt x="2286" y="810"/>
                  </a:lnTo>
                  <a:lnTo>
                    <a:pt x="2354" y="877"/>
                  </a:lnTo>
                  <a:lnTo>
                    <a:pt x="2397" y="906"/>
                  </a:lnTo>
                  <a:lnTo>
                    <a:pt x="2486" y="957"/>
                  </a:lnTo>
                  <a:lnTo>
                    <a:pt x="2535" y="973"/>
                  </a:lnTo>
                  <a:lnTo>
                    <a:pt x="2585" y="987"/>
                  </a:lnTo>
                  <a:lnTo>
                    <a:pt x="2691" y="1001"/>
                  </a:lnTo>
                  <a:lnTo>
                    <a:pt x="2747" y="1001"/>
                  </a:lnTo>
                  <a:lnTo>
                    <a:pt x="2986" y="1001"/>
                  </a:lnTo>
                  <a:lnTo>
                    <a:pt x="3475" y="998"/>
                  </a:lnTo>
                  <a:lnTo>
                    <a:pt x="3726" y="993"/>
                  </a:lnTo>
                  <a:lnTo>
                    <a:pt x="4734" y="993"/>
                  </a:lnTo>
                  <a:lnTo>
                    <a:pt x="5742" y="993"/>
                  </a:lnTo>
                  <a:lnTo>
                    <a:pt x="5993" y="993"/>
                  </a:lnTo>
                  <a:lnTo>
                    <a:pt x="6482" y="996"/>
                  </a:lnTo>
                  <a:lnTo>
                    <a:pt x="6721" y="1001"/>
                  </a:lnTo>
                  <a:lnTo>
                    <a:pt x="6837" y="1001"/>
                  </a:lnTo>
                  <a:lnTo>
                    <a:pt x="6864" y="1001"/>
                  </a:lnTo>
                  <a:lnTo>
                    <a:pt x="6914" y="990"/>
                  </a:lnTo>
                  <a:lnTo>
                    <a:pt x="6942" y="983"/>
                  </a:lnTo>
                  <a:lnTo>
                    <a:pt x="6969" y="975"/>
                  </a:lnTo>
                  <a:lnTo>
                    <a:pt x="7017" y="958"/>
                  </a:lnTo>
                  <a:lnTo>
                    <a:pt x="7038" y="944"/>
                  </a:lnTo>
                  <a:lnTo>
                    <a:pt x="7063" y="929"/>
                  </a:lnTo>
                  <a:lnTo>
                    <a:pt x="7086" y="915"/>
                  </a:lnTo>
                  <a:lnTo>
                    <a:pt x="7106" y="901"/>
                  </a:lnTo>
                  <a:lnTo>
                    <a:pt x="7135" y="886"/>
                  </a:lnTo>
                  <a:lnTo>
                    <a:pt x="7177" y="857"/>
                  </a:lnTo>
                  <a:lnTo>
                    <a:pt x="7249" y="785"/>
                  </a:lnTo>
                  <a:lnTo>
                    <a:pt x="7279" y="742"/>
                  </a:lnTo>
                  <a:lnTo>
                    <a:pt x="7293" y="723"/>
                  </a:lnTo>
                  <a:lnTo>
                    <a:pt x="7308" y="705"/>
                  </a:lnTo>
                  <a:lnTo>
                    <a:pt x="7336" y="656"/>
                  </a:lnTo>
                  <a:lnTo>
                    <a:pt x="7365" y="608"/>
                  </a:lnTo>
                  <a:lnTo>
                    <a:pt x="7394" y="561"/>
                  </a:lnTo>
                  <a:lnTo>
                    <a:pt x="7427" y="515"/>
                  </a:lnTo>
                  <a:lnTo>
                    <a:pt x="7498" y="428"/>
                  </a:lnTo>
                  <a:lnTo>
                    <a:pt x="7573" y="349"/>
                  </a:lnTo>
                  <a:lnTo>
                    <a:pt x="7653" y="277"/>
                  </a:lnTo>
                  <a:lnTo>
                    <a:pt x="7738" y="214"/>
                  </a:lnTo>
                  <a:lnTo>
                    <a:pt x="7826" y="157"/>
                  </a:lnTo>
                  <a:lnTo>
                    <a:pt x="7917" y="108"/>
                  </a:lnTo>
                  <a:lnTo>
                    <a:pt x="8009" y="68"/>
                  </a:lnTo>
                  <a:lnTo>
                    <a:pt x="8056" y="51"/>
                  </a:lnTo>
                  <a:lnTo>
                    <a:pt x="8103" y="35"/>
                  </a:lnTo>
                  <a:lnTo>
                    <a:pt x="8196" y="12"/>
                  </a:lnTo>
                  <a:lnTo>
                    <a:pt x="8290" y="2"/>
                  </a:lnTo>
                  <a:lnTo>
                    <a:pt x="8383" y="0"/>
                  </a:lnTo>
                  <a:lnTo>
                    <a:pt x="8431" y="3"/>
                  </a:lnTo>
                  <a:lnTo>
                    <a:pt x="8477" y="8"/>
                  </a:lnTo>
                  <a:lnTo>
                    <a:pt x="8563" y="22"/>
                  </a:lnTo>
                  <a:lnTo>
                    <a:pt x="8644" y="44"/>
                  </a:lnTo>
                  <a:lnTo>
                    <a:pt x="8720" y="72"/>
                  </a:lnTo>
                  <a:lnTo>
                    <a:pt x="8756" y="90"/>
                  </a:lnTo>
                  <a:lnTo>
                    <a:pt x="8827" y="127"/>
                  </a:lnTo>
                  <a:lnTo>
                    <a:pt x="8946" y="214"/>
                  </a:lnTo>
                  <a:lnTo>
                    <a:pt x="9046" y="307"/>
                  </a:lnTo>
                  <a:lnTo>
                    <a:pt x="9126" y="401"/>
                  </a:lnTo>
                  <a:lnTo>
                    <a:pt x="9160" y="445"/>
                  </a:lnTo>
                  <a:lnTo>
                    <a:pt x="9221" y="530"/>
                  </a:lnTo>
                  <a:lnTo>
                    <a:pt x="9311" y="682"/>
                  </a:lnTo>
                  <a:lnTo>
                    <a:pt x="9342" y="742"/>
                  </a:lnTo>
                  <a:lnTo>
                    <a:pt x="9390" y="828"/>
                  </a:lnTo>
                  <a:lnTo>
                    <a:pt x="9400" y="849"/>
                  </a:lnTo>
                  <a:lnTo>
                    <a:pt x="9390" y="828"/>
                  </a:lnTo>
                  <a:lnTo>
                    <a:pt x="9342" y="742"/>
                  </a:lnTo>
                  <a:lnTo>
                    <a:pt x="9309" y="689"/>
                  </a:lnTo>
                  <a:lnTo>
                    <a:pt x="9213" y="548"/>
                  </a:lnTo>
                  <a:lnTo>
                    <a:pt x="9151" y="464"/>
                  </a:lnTo>
                  <a:lnTo>
                    <a:pt x="9113" y="421"/>
                  </a:lnTo>
                  <a:lnTo>
                    <a:pt x="9030" y="333"/>
                  </a:lnTo>
                  <a:lnTo>
                    <a:pt x="8931" y="248"/>
                  </a:lnTo>
                  <a:lnTo>
                    <a:pt x="8814" y="172"/>
                  </a:lnTo>
                  <a:lnTo>
                    <a:pt x="8748" y="137"/>
                  </a:lnTo>
                  <a:lnTo>
                    <a:pt x="8713" y="123"/>
                  </a:lnTo>
                  <a:lnTo>
                    <a:pt x="8640" y="97"/>
                  </a:lnTo>
                  <a:lnTo>
                    <a:pt x="8562" y="80"/>
                  </a:lnTo>
                  <a:lnTo>
                    <a:pt x="8480" y="70"/>
                  </a:lnTo>
                  <a:lnTo>
                    <a:pt x="8396" y="68"/>
                  </a:lnTo>
                  <a:lnTo>
                    <a:pt x="8311" y="74"/>
                  </a:lnTo>
                  <a:lnTo>
                    <a:pt x="8225" y="90"/>
                  </a:lnTo>
                  <a:lnTo>
                    <a:pt x="8137" y="113"/>
                  </a:lnTo>
                  <a:lnTo>
                    <a:pt x="8094" y="129"/>
                  </a:lnTo>
                  <a:lnTo>
                    <a:pt x="8009" y="166"/>
                  </a:lnTo>
                  <a:lnTo>
                    <a:pt x="7886" y="234"/>
                  </a:lnTo>
                  <a:lnTo>
                    <a:pt x="7807" y="288"/>
                  </a:lnTo>
                  <a:lnTo>
                    <a:pt x="7768" y="320"/>
                  </a:lnTo>
                  <a:lnTo>
                    <a:pt x="7689" y="386"/>
                  </a:lnTo>
                  <a:lnTo>
                    <a:pt x="7583" y="496"/>
                  </a:lnTo>
                  <a:lnTo>
                    <a:pt x="7519" y="575"/>
                  </a:lnTo>
                  <a:lnTo>
                    <a:pt x="7489" y="618"/>
                  </a:lnTo>
                  <a:lnTo>
                    <a:pt x="7431" y="705"/>
                  </a:lnTo>
                  <a:lnTo>
                    <a:pt x="7413" y="762"/>
                  </a:lnTo>
                  <a:lnTo>
                    <a:pt x="7398" y="791"/>
                  </a:lnTo>
                  <a:lnTo>
                    <a:pt x="7384" y="810"/>
                  </a:lnTo>
                  <a:lnTo>
                    <a:pt x="7346" y="859"/>
                  </a:lnTo>
                  <a:lnTo>
                    <a:pt x="7260" y="945"/>
                  </a:lnTo>
                  <a:lnTo>
                    <a:pt x="7211" y="983"/>
                  </a:lnTo>
                  <a:lnTo>
                    <a:pt x="7182" y="997"/>
                  </a:lnTo>
                  <a:lnTo>
                    <a:pt x="7153" y="1021"/>
                  </a:lnTo>
                  <a:lnTo>
                    <a:pt x="7096" y="1050"/>
                  </a:lnTo>
                  <a:lnTo>
                    <a:pt x="7038" y="1073"/>
                  </a:lnTo>
                  <a:lnTo>
                    <a:pt x="6981" y="1098"/>
                  </a:lnTo>
                  <a:lnTo>
                    <a:pt x="6950" y="1105"/>
                  </a:lnTo>
                  <a:lnTo>
                    <a:pt x="6886" y="1117"/>
                  </a:lnTo>
                  <a:lnTo>
                    <a:pt x="6855" y="1117"/>
                  </a:lnTo>
                  <a:lnTo>
                    <a:pt x="6732" y="1117"/>
                  </a:lnTo>
                  <a:lnTo>
                    <a:pt x="6492" y="1117"/>
                  </a:lnTo>
                  <a:lnTo>
                    <a:pt x="6003" y="1121"/>
                  </a:lnTo>
                  <a:lnTo>
                    <a:pt x="5752" y="1127"/>
                  </a:lnTo>
                  <a:lnTo>
                    <a:pt x="4744" y="1127"/>
                  </a:lnTo>
                  <a:lnTo>
                    <a:pt x="3736" y="1127"/>
                  </a:lnTo>
                  <a:lnTo>
                    <a:pt x="3484" y="1127"/>
                  </a:lnTo>
                  <a:lnTo>
                    <a:pt x="2994" y="1124"/>
                  </a:lnTo>
                  <a:lnTo>
                    <a:pt x="2757" y="1117"/>
                  </a:lnTo>
                  <a:lnTo>
                    <a:pt x="2727" y="1117"/>
                  </a:lnTo>
                  <a:lnTo>
                    <a:pt x="2662" y="1114"/>
                  </a:lnTo>
                  <a:lnTo>
                    <a:pt x="2632" y="1108"/>
                  </a:lnTo>
                  <a:lnTo>
                    <a:pt x="2570" y="1093"/>
                  </a:lnTo>
                  <a:lnTo>
                    <a:pt x="2506" y="1079"/>
                  </a:lnTo>
                  <a:lnTo>
                    <a:pt x="2449" y="1056"/>
                  </a:lnTo>
                  <a:lnTo>
                    <a:pt x="2338" y="998"/>
                  </a:lnTo>
                  <a:lnTo>
                    <a:pt x="2286" y="964"/>
                  </a:lnTo>
                  <a:lnTo>
                    <a:pt x="2199" y="877"/>
                  </a:lnTo>
                  <a:lnTo>
                    <a:pt x="2166" y="834"/>
                  </a:lnTo>
                  <a:lnTo>
                    <a:pt x="2132" y="781"/>
                  </a:lnTo>
                  <a:lnTo>
                    <a:pt x="2070" y="695"/>
                  </a:lnTo>
                  <a:lnTo>
                    <a:pt x="1998" y="608"/>
                  </a:lnTo>
                  <a:lnTo>
                    <a:pt x="1926" y="530"/>
                  </a:lnTo>
                  <a:lnTo>
                    <a:pt x="1778" y="386"/>
                  </a:lnTo>
                  <a:lnTo>
                    <a:pt x="1700" y="320"/>
                  </a:lnTo>
                  <a:lnTo>
                    <a:pt x="1661" y="288"/>
                  </a:lnTo>
                  <a:lnTo>
                    <a:pt x="1577" y="234"/>
                  </a:lnTo>
                  <a:lnTo>
                    <a:pt x="1494" y="189"/>
                  </a:lnTo>
                  <a:lnTo>
                    <a:pt x="1407" y="153"/>
                  </a:lnTo>
                  <a:lnTo>
                    <a:pt x="1364" y="137"/>
                  </a:lnTo>
                  <a:lnTo>
                    <a:pt x="1321" y="124"/>
                  </a:lnTo>
                  <a:lnTo>
                    <a:pt x="1235" y="106"/>
                  </a:lnTo>
                  <a:lnTo>
                    <a:pt x="1147" y="97"/>
                  </a:lnTo>
                  <a:lnTo>
                    <a:pt x="1062" y="97"/>
                  </a:lnTo>
                  <a:lnTo>
                    <a:pt x="978" y="106"/>
                  </a:lnTo>
                  <a:lnTo>
                    <a:pt x="898" y="120"/>
                  </a:lnTo>
                  <a:lnTo>
                    <a:pt x="781" y="155"/>
                  </a:lnTo>
                  <a:lnTo>
                    <a:pt x="712" y="186"/>
                  </a:lnTo>
                  <a:lnTo>
                    <a:pt x="644" y="219"/>
                  </a:lnTo>
                  <a:lnTo>
                    <a:pt x="525" y="293"/>
                  </a:lnTo>
                  <a:lnTo>
                    <a:pt x="421" y="372"/>
                  </a:lnTo>
                  <a:lnTo>
                    <a:pt x="329" y="453"/>
                  </a:lnTo>
                  <a:lnTo>
                    <a:pt x="288" y="493"/>
                  </a:lnTo>
                  <a:lnTo>
                    <a:pt x="215" y="569"/>
                  </a:lnTo>
                  <a:lnTo>
                    <a:pt x="107" y="699"/>
                  </a:lnTo>
                  <a:lnTo>
                    <a:pt x="68" y="752"/>
                  </a:lnTo>
                  <a:lnTo>
                    <a:pt x="39" y="795"/>
                  </a:lnTo>
                  <a:lnTo>
                    <a:pt x="21" y="828"/>
                  </a:lnTo>
                  <a:lnTo>
                    <a:pt x="6" y="853"/>
                  </a:lnTo>
                  <a:lnTo>
                    <a:pt x="0" y="8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486400" y="3175000"/>
              <a:ext cx="381000" cy="71438"/>
            </a:xfrm>
            <a:custGeom>
              <a:avLst/>
              <a:gdLst>
                <a:gd name="T0" fmla="*/ 576 w 720"/>
                <a:gd name="T1" fmla="*/ 134 h 134"/>
                <a:gd name="T2" fmla="*/ 135 w 720"/>
                <a:gd name="T3" fmla="*/ 134 h 134"/>
                <a:gd name="T4" fmla="*/ 106 w 720"/>
                <a:gd name="T5" fmla="*/ 133 h 134"/>
                <a:gd name="T6" fmla="*/ 58 w 720"/>
                <a:gd name="T7" fmla="*/ 113 h 134"/>
                <a:gd name="T8" fmla="*/ 22 w 720"/>
                <a:gd name="T9" fmla="*/ 77 h 134"/>
                <a:gd name="T10" fmla="*/ 3 w 720"/>
                <a:gd name="T11" fmla="*/ 29 h 134"/>
                <a:gd name="T12" fmla="*/ 0 w 720"/>
                <a:gd name="T13" fmla="*/ 0 h 134"/>
                <a:gd name="T14" fmla="*/ 0 w 720"/>
                <a:gd name="T15" fmla="*/ 0 h 134"/>
                <a:gd name="T16" fmla="*/ 720 w 720"/>
                <a:gd name="T17" fmla="*/ 0 h 134"/>
                <a:gd name="T18" fmla="*/ 720 w 720"/>
                <a:gd name="T19" fmla="*/ 0 h 134"/>
                <a:gd name="T20" fmla="*/ 719 w 720"/>
                <a:gd name="T21" fmla="*/ 29 h 134"/>
                <a:gd name="T22" fmla="*/ 695 w 720"/>
                <a:gd name="T23" fmla="*/ 77 h 134"/>
                <a:gd name="T24" fmla="*/ 657 w 720"/>
                <a:gd name="T25" fmla="*/ 113 h 134"/>
                <a:gd name="T26" fmla="*/ 605 w 720"/>
                <a:gd name="T27" fmla="*/ 133 h 134"/>
                <a:gd name="T28" fmla="*/ 576 w 720"/>
                <a:gd name="T2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0" h="134">
                  <a:moveTo>
                    <a:pt x="576" y="134"/>
                  </a:moveTo>
                  <a:lnTo>
                    <a:pt x="135" y="134"/>
                  </a:lnTo>
                  <a:lnTo>
                    <a:pt x="106" y="133"/>
                  </a:lnTo>
                  <a:lnTo>
                    <a:pt x="58" y="113"/>
                  </a:lnTo>
                  <a:lnTo>
                    <a:pt x="22" y="77"/>
                  </a:lnTo>
                  <a:lnTo>
                    <a:pt x="3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19" y="29"/>
                  </a:lnTo>
                  <a:lnTo>
                    <a:pt x="695" y="77"/>
                  </a:lnTo>
                  <a:lnTo>
                    <a:pt x="657" y="113"/>
                  </a:lnTo>
                  <a:lnTo>
                    <a:pt x="605" y="133"/>
                  </a:lnTo>
                  <a:lnTo>
                    <a:pt x="576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-14516" y="6759489"/>
            <a:ext cx="12192000" cy="111209"/>
          </a:xfrm>
          <a:prstGeom prst="rect">
            <a:avLst/>
          </a:prstGeom>
          <a:solidFill>
            <a:srgbClr val="A19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929" y="2978776"/>
            <a:ext cx="3598219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1. </a:t>
            </a:r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연구 배경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옛날이발관B" panose="02020600000000000000" pitchFamily="18" charset="-127"/>
              <a:ea typeface="a옛날이발관B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054AC2-6260-46C3-A426-2A95E266C06E}"/>
              </a:ext>
            </a:extLst>
          </p:cNvPr>
          <p:cNvSpPr txBox="1"/>
          <p:nvPr/>
        </p:nvSpPr>
        <p:spPr>
          <a:xfrm>
            <a:off x="4897730" y="1324442"/>
            <a:ext cx="3770020" cy="124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① 실제 체감하는 미세먼지 농도와 차이가 나는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정부 제공 정보</a:t>
            </a:r>
            <a:br>
              <a:rPr lang="en-US" altLang="ko-KR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endParaRPr lang="en-US" altLang="ko-KR" sz="2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FDDA63-A00C-4FAD-AFE1-C9A5960A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7"/>
          <a:stretch/>
        </p:blipFill>
        <p:spPr>
          <a:xfrm>
            <a:off x="5000976" y="2342805"/>
            <a:ext cx="3561999" cy="18946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CD90688-178E-43D7-B1AC-8F00CB76D294}"/>
              </a:ext>
            </a:extLst>
          </p:cNvPr>
          <p:cNvSpPr txBox="1"/>
          <p:nvPr/>
        </p:nvSpPr>
        <p:spPr>
          <a:xfrm>
            <a:off x="4829175" y="4402099"/>
            <a:ext cx="7677150" cy="87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② 구별로 단 한 두개 가량만이  설치된 미세먼지 관측소에 대한 의문</a:t>
            </a:r>
            <a:br>
              <a:rPr lang="en-US" altLang="ko-KR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endParaRPr lang="en-US" altLang="ko-KR" sz="2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7765FB-78C1-4686-A2AB-2775A9EA3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086" y="1085055"/>
            <a:ext cx="3156985" cy="31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6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 rot="21133688">
            <a:off x="400172" y="-852274"/>
            <a:ext cx="12146832" cy="7602196"/>
          </a:xfrm>
          <a:custGeom>
            <a:avLst/>
            <a:gdLst>
              <a:gd name="connsiteX0" fmla="*/ 1414321 w 12146832"/>
              <a:gd name="connsiteY0" fmla="*/ 6611362 h 7602196"/>
              <a:gd name="connsiteX1" fmla="*/ 1559863 w 12146832"/>
              <a:gd name="connsiteY1" fmla="*/ 6631226 h 7602196"/>
              <a:gd name="connsiteX2" fmla="*/ 1568005 w 12146832"/>
              <a:gd name="connsiteY2" fmla="*/ 6641941 h 7602196"/>
              <a:gd name="connsiteX3" fmla="*/ 1562858 w 12146832"/>
              <a:gd name="connsiteY3" fmla="*/ 6679652 h 7602196"/>
              <a:gd name="connsiteX4" fmla="*/ 1552142 w 12146832"/>
              <a:gd name="connsiteY4" fmla="*/ 6687794 h 7602196"/>
              <a:gd name="connsiteX5" fmla="*/ 1406600 w 12146832"/>
              <a:gd name="connsiteY5" fmla="*/ 6667930 h 7602196"/>
              <a:gd name="connsiteX6" fmla="*/ 1398459 w 12146832"/>
              <a:gd name="connsiteY6" fmla="*/ 6657215 h 7602196"/>
              <a:gd name="connsiteX7" fmla="*/ 1403606 w 12146832"/>
              <a:gd name="connsiteY7" fmla="*/ 6619503 h 7602196"/>
              <a:gd name="connsiteX8" fmla="*/ 1414321 w 12146832"/>
              <a:gd name="connsiteY8" fmla="*/ 6611362 h 7602196"/>
              <a:gd name="connsiteX9" fmla="*/ 68338 w 12146832"/>
              <a:gd name="connsiteY9" fmla="*/ 0 h 7602196"/>
              <a:gd name="connsiteX10" fmla="*/ 12146832 w 12146832"/>
              <a:gd name="connsiteY10" fmla="*/ 1659809 h 7602196"/>
              <a:gd name="connsiteX11" fmla="*/ 11848288 w 12146832"/>
              <a:gd name="connsiteY11" fmla="*/ 3847223 h 7602196"/>
              <a:gd name="connsiteX12" fmla="*/ 11848289 w 12146832"/>
              <a:gd name="connsiteY12" fmla="*/ 3847224 h 7602196"/>
              <a:gd name="connsiteX13" fmla="*/ 11480911 w 12146832"/>
              <a:gd name="connsiteY13" fmla="*/ 6538979 h 7602196"/>
              <a:gd name="connsiteX14" fmla="*/ 11322583 w 12146832"/>
              <a:gd name="connsiteY14" fmla="*/ 6690734 h 7602196"/>
              <a:gd name="connsiteX15" fmla="*/ 9251883 w 12146832"/>
              <a:gd name="connsiteY15" fmla="*/ 7291615 h 7602196"/>
              <a:gd name="connsiteX16" fmla="*/ 8994877 w 12146832"/>
              <a:gd name="connsiteY16" fmla="*/ 7244004 h 7602196"/>
              <a:gd name="connsiteX17" fmla="*/ 8844227 w 12146832"/>
              <a:gd name="connsiteY17" fmla="*/ 7200939 h 7602196"/>
              <a:gd name="connsiteX18" fmla="*/ 8701007 w 12146832"/>
              <a:gd name="connsiteY18" fmla="*/ 7286573 h 7602196"/>
              <a:gd name="connsiteX19" fmla="*/ 7022271 w 12146832"/>
              <a:gd name="connsiteY19" fmla="*/ 7575253 h 7602196"/>
              <a:gd name="connsiteX20" fmla="*/ 6061331 w 12146832"/>
              <a:gd name="connsiteY20" fmla="*/ 7265905 h 7602196"/>
              <a:gd name="connsiteX21" fmla="*/ 5878044 w 12146832"/>
              <a:gd name="connsiteY21" fmla="*/ 7156899 h 7602196"/>
              <a:gd name="connsiteX22" fmla="*/ 5761771 w 12146832"/>
              <a:gd name="connsiteY22" fmla="*/ 7248148 h 7602196"/>
              <a:gd name="connsiteX23" fmla="*/ 4905626 w 12146832"/>
              <a:gd name="connsiteY23" fmla="*/ 7424694 h 7602196"/>
              <a:gd name="connsiteX24" fmla="*/ 4128104 w 12146832"/>
              <a:gd name="connsiteY24" fmla="*/ 7025181 h 7602196"/>
              <a:gd name="connsiteX25" fmla="*/ 4035970 w 12146832"/>
              <a:gd name="connsiteY25" fmla="*/ 6899902 h 7602196"/>
              <a:gd name="connsiteX26" fmla="*/ 3918697 w 12146832"/>
              <a:gd name="connsiteY26" fmla="*/ 6972483 h 7602196"/>
              <a:gd name="connsiteX27" fmla="*/ 3450499 w 12146832"/>
              <a:gd name="connsiteY27" fmla="*/ 7048430 h 7602196"/>
              <a:gd name="connsiteX28" fmla="*/ 3019777 w 12146832"/>
              <a:gd name="connsiteY28" fmla="*/ 6849796 h 7602196"/>
              <a:gd name="connsiteX29" fmla="*/ 2963640 w 12146832"/>
              <a:gd name="connsiteY29" fmla="*/ 6788967 h 7602196"/>
              <a:gd name="connsiteX30" fmla="*/ 2962999 w 12146832"/>
              <a:gd name="connsiteY30" fmla="*/ 6789558 h 7602196"/>
              <a:gd name="connsiteX31" fmla="*/ 2642197 w 12146832"/>
              <a:gd name="connsiteY31" fmla="*/ 6873887 h 7602196"/>
              <a:gd name="connsiteX32" fmla="*/ 2412120 w 12146832"/>
              <a:gd name="connsiteY32" fmla="*/ 6767783 h 7602196"/>
              <a:gd name="connsiteX33" fmla="*/ 2367147 w 12146832"/>
              <a:gd name="connsiteY33" fmla="*/ 6719052 h 7602196"/>
              <a:gd name="connsiteX34" fmla="*/ 2333334 w 12146832"/>
              <a:gd name="connsiteY34" fmla="*/ 6735703 h 7602196"/>
              <a:gd name="connsiteX35" fmla="*/ 2270820 w 12146832"/>
              <a:gd name="connsiteY35" fmla="*/ 6739682 h 7602196"/>
              <a:gd name="connsiteX36" fmla="*/ 2211659 w 12146832"/>
              <a:gd name="connsiteY36" fmla="*/ 6719096 h 7602196"/>
              <a:gd name="connsiteX37" fmla="*/ 2206001 w 12146832"/>
              <a:gd name="connsiteY37" fmla="*/ 6714045 h 7602196"/>
              <a:gd name="connsiteX38" fmla="*/ 2187443 w 12146832"/>
              <a:gd name="connsiteY38" fmla="*/ 6716492 h 7602196"/>
              <a:gd name="connsiteX39" fmla="*/ 2149541 w 12146832"/>
              <a:gd name="connsiteY39" fmla="*/ 6711591 h 7602196"/>
              <a:gd name="connsiteX40" fmla="*/ 2129875 w 12146832"/>
              <a:gd name="connsiteY40" fmla="*/ 6704713 h 7602196"/>
              <a:gd name="connsiteX41" fmla="*/ 2125560 w 12146832"/>
              <a:gd name="connsiteY41" fmla="*/ 6706771 h 7602196"/>
              <a:gd name="connsiteX42" fmla="*/ 2061053 w 12146832"/>
              <a:gd name="connsiteY42" fmla="*/ 6721176 h 7602196"/>
              <a:gd name="connsiteX43" fmla="*/ 1939496 w 12146832"/>
              <a:gd name="connsiteY43" fmla="*/ 6710672 h 7602196"/>
              <a:gd name="connsiteX44" fmla="*/ 1904201 w 12146832"/>
              <a:gd name="connsiteY44" fmla="*/ 6690412 h 7602196"/>
              <a:gd name="connsiteX45" fmla="*/ 1802647 w 12146832"/>
              <a:gd name="connsiteY45" fmla="*/ 6699600 h 7602196"/>
              <a:gd name="connsiteX46" fmla="*/ 1633709 w 12146832"/>
              <a:gd name="connsiteY46" fmla="*/ 6662700 h 7602196"/>
              <a:gd name="connsiteX47" fmla="*/ 1802646 w 12146832"/>
              <a:gd name="connsiteY47" fmla="*/ 6625800 h 7602196"/>
              <a:gd name="connsiteX48" fmla="*/ 1868405 w 12146832"/>
              <a:gd name="connsiteY48" fmla="*/ 6628700 h 7602196"/>
              <a:gd name="connsiteX49" fmla="*/ 1890047 w 12146832"/>
              <a:gd name="connsiteY49" fmla="*/ 6631887 h 7602196"/>
              <a:gd name="connsiteX50" fmla="*/ 1892536 w 12146832"/>
              <a:gd name="connsiteY50" fmla="*/ 6622672 h 7602196"/>
              <a:gd name="connsiteX51" fmla="*/ 2040968 w 12146832"/>
              <a:gd name="connsiteY51" fmla="*/ 6552820 h 7602196"/>
              <a:gd name="connsiteX52" fmla="*/ 2056178 w 12146832"/>
              <a:gd name="connsiteY52" fmla="*/ 6552550 h 7602196"/>
              <a:gd name="connsiteX53" fmla="*/ 2063457 w 12146832"/>
              <a:gd name="connsiteY53" fmla="*/ 6519638 h 7602196"/>
              <a:gd name="connsiteX54" fmla="*/ 2182123 w 12146832"/>
              <a:gd name="connsiteY54" fmla="*/ 6387954 h 7602196"/>
              <a:gd name="connsiteX55" fmla="*/ 2268472 w 12146832"/>
              <a:gd name="connsiteY55" fmla="*/ 6348847 h 7602196"/>
              <a:gd name="connsiteX56" fmla="*/ 2280693 w 12146832"/>
              <a:gd name="connsiteY56" fmla="*/ 6347235 h 7602196"/>
              <a:gd name="connsiteX57" fmla="*/ 2291932 w 12146832"/>
              <a:gd name="connsiteY57" fmla="*/ 6300523 h 7602196"/>
              <a:gd name="connsiteX58" fmla="*/ 2759410 w 12146832"/>
              <a:gd name="connsiteY58" fmla="*/ 6015072 h 7602196"/>
              <a:gd name="connsiteX59" fmla="*/ 2783736 w 12146832"/>
              <a:gd name="connsiteY59" fmla="*/ 6020925 h 7602196"/>
              <a:gd name="connsiteX60" fmla="*/ 2794774 w 12146832"/>
              <a:gd name="connsiteY60" fmla="*/ 5975046 h 7602196"/>
              <a:gd name="connsiteX61" fmla="*/ 3386872 w 12146832"/>
              <a:gd name="connsiteY61" fmla="*/ 5451715 h 7602196"/>
              <a:gd name="connsiteX62" fmla="*/ 3497143 w 12146832"/>
              <a:gd name="connsiteY62" fmla="*/ 5437502 h 7602196"/>
              <a:gd name="connsiteX63" fmla="*/ 3473868 w 12146832"/>
              <a:gd name="connsiteY63" fmla="*/ 5294689 h 7602196"/>
              <a:gd name="connsiteX64" fmla="*/ 3480800 w 12146832"/>
              <a:gd name="connsiteY64" fmla="*/ 5104920 h 7602196"/>
              <a:gd name="connsiteX65" fmla="*/ 3990059 w 12146832"/>
              <a:gd name="connsiteY65" fmla="*/ 4389727 h 7602196"/>
              <a:gd name="connsiteX66" fmla="*/ 4016029 w 12146832"/>
              <a:gd name="connsiteY66" fmla="*/ 4378246 h 7602196"/>
              <a:gd name="connsiteX67" fmla="*/ 4021672 w 12146832"/>
              <a:gd name="connsiteY67" fmla="*/ 4371770 h 7602196"/>
              <a:gd name="connsiteX68" fmla="*/ 4164962 w 12146832"/>
              <a:gd name="connsiteY68" fmla="*/ 4263255 h 7602196"/>
              <a:gd name="connsiteX69" fmla="*/ 3637367 w 12146832"/>
              <a:gd name="connsiteY69" fmla="*/ 3691356 h 7602196"/>
              <a:gd name="connsiteX70" fmla="*/ 3231021 w 12146832"/>
              <a:gd name="connsiteY70" fmla="*/ 3020645 h 7602196"/>
              <a:gd name="connsiteX71" fmla="*/ 1765071 w 12146832"/>
              <a:gd name="connsiteY71" fmla="*/ 2423219 h 7602196"/>
              <a:gd name="connsiteX72" fmla="*/ 1503907 w 12146832"/>
              <a:gd name="connsiteY72" fmla="*/ 1477514 h 7602196"/>
              <a:gd name="connsiteX73" fmla="*/ 145034 w 12146832"/>
              <a:gd name="connsiteY73" fmla="*/ 586976 h 7602196"/>
              <a:gd name="connsiteX74" fmla="*/ 0 w 12146832"/>
              <a:gd name="connsiteY74" fmla="*/ 500712 h 76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46832" h="7602196">
                <a:moveTo>
                  <a:pt x="1414321" y="6611362"/>
                </a:moveTo>
                <a:lnTo>
                  <a:pt x="1559863" y="6631226"/>
                </a:lnTo>
                <a:cubicBezTo>
                  <a:pt x="1565070" y="6631936"/>
                  <a:pt x="1568715" y="6636733"/>
                  <a:pt x="1568005" y="6641941"/>
                </a:cubicBezTo>
                <a:lnTo>
                  <a:pt x="1562858" y="6679652"/>
                </a:lnTo>
                <a:cubicBezTo>
                  <a:pt x="1562147" y="6684860"/>
                  <a:pt x="1557350" y="6688505"/>
                  <a:pt x="1552142" y="6687794"/>
                </a:cubicBezTo>
                <a:lnTo>
                  <a:pt x="1406600" y="6667930"/>
                </a:lnTo>
                <a:cubicBezTo>
                  <a:pt x="1401393" y="6667219"/>
                  <a:pt x="1397748" y="6662423"/>
                  <a:pt x="1398459" y="6657215"/>
                </a:cubicBezTo>
                <a:lnTo>
                  <a:pt x="1403606" y="6619503"/>
                </a:lnTo>
                <a:cubicBezTo>
                  <a:pt x="1404317" y="6614296"/>
                  <a:pt x="1409113" y="6610651"/>
                  <a:pt x="1414321" y="6611362"/>
                </a:cubicBezTo>
                <a:close/>
                <a:moveTo>
                  <a:pt x="68338" y="0"/>
                </a:moveTo>
                <a:lnTo>
                  <a:pt x="12146832" y="1659809"/>
                </a:lnTo>
                <a:lnTo>
                  <a:pt x="11848288" y="3847223"/>
                </a:lnTo>
                <a:lnTo>
                  <a:pt x="11848289" y="3847224"/>
                </a:lnTo>
                <a:lnTo>
                  <a:pt x="11480911" y="6538979"/>
                </a:lnTo>
                <a:lnTo>
                  <a:pt x="11322583" y="6690734"/>
                </a:lnTo>
                <a:cubicBezTo>
                  <a:pt x="10786235" y="7157105"/>
                  <a:pt x="10037874" y="7398890"/>
                  <a:pt x="9251883" y="7291615"/>
                </a:cubicBezTo>
                <a:cubicBezTo>
                  <a:pt x="9164550" y="7279696"/>
                  <a:pt x="9078820" y="7263749"/>
                  <a:pt x="8994877" y="7244004"/>
                </a:cubicBezTo>
                <a:lnTo>
                  <a:pt x="8844227" y="7200939"/>
                </a:lnTo>
                <a:lnTo>
                  <a:pt x="8701007" y="7286573"/>
                </a:lnTo>
                <a:cubicBezTo>
                  <a:pt x="8220321" y="7544447"/>
                  <a:pt x="7633598" y="7658688"/>
                  <a:pt x="7022271" y="7575253"/>
                </a:cubicBezTo>
                <a:cubicBezTo>
                  <a:pt x="6672942" y="7527575"/>
                  <a:pt x="6348650" y="7419864"/>
                  <a:pt x="6061331" y="7265905"/>
                </a:cubicBezTo>
                <a:lnTo>
                  <a:pt x="5878044" y="7156899"/>
                </a:lnTo>
                <a:lnTo>
                  <a:pt x="5761771" y="7248148"/>
                </a:lnTo>
                <a:cubicBezTo>
                  <a:pt x="5528436" y="7397576"/>
                  <a:pt x="5224619" y="7468231"/>
                  <a:pt x="4905626" y="7424694"/>
                </a:cubicBezTo>
                <a:cubicBezTo>
                  <a:pt x="4586633" y="7381157"/>
                  <a:pt x="4312862" y="7231671"/>
                  <a:pt x="4128104" y="7025181"/>
                </a:cubicBezTo>
                <a:lnTo>
                  <a:pt x="4035970" y="6899902"/>
                </a:lnTo>
                <a:lnTo>
                  <a:pt x="3918697" y="6972483"/>
                </a:lnTo>
                <a:cubicBezTo>
                  <a:pt x="3778566" y="7041650"/>
                  <a:pt x="3616990" y="7071153"/>
                  <a:pt x="3450499" y="7048430"/>
                </a:cubicBezTo>
                <a:cubicBezTo>
                  <a:pt x="3284009" y="7025707"/>
                  <a:pt x="3136248" y="6953985"/>
                  <a:pt x="3019777" y="6849796"/>
                </a:cubicBezTo>
                <a:lnTo>
                  <a:pt x="2963640" y="6788967"/>
                </a:lnTo>
                <a:lnTo>
                  <a:pt x="2962999" y="6789558"/>
                </a:lnTo>
                <a:cubicBezTo>
                  <a:pt x="2874686" y="6856659"/>
                  <a:pt x="2760774" y="6890070"/>
                  <a:pt x="2642197" y="6873887"/>
                </a:cubicBezTo>
                <a:cubicBezTo>
                  <a:pt x="2553264" y="6861749"/>
                  <a:pt x="2474335" y="6823437"/>
                  <a:pt x="2412120" y="6767783"/>
                </a:cubicBezTo>
                <a:lnTo>
                  <a:pt x="2367147" y="6719052"/>
                </a:lnTo>
                <a:lnTo>
                  <a:pt x="2333334" y="6735703"/>
                </a:lnTo>
                <a:cubicBezTo>
                  <a:pt x="2313555" y="6741060"/>
                  <a:pt x="2292400" y="6742627"/>
                  <a:pt x="2270820" y="6739682"/>
                </a:cubicBezTo>
                <a:cubicBezTo>
                  <a:pt x="2249240" y="6736737"/>
                  <a:pt x="2229279" y="6729557"/>
                  <a:pt x="2211659" y="6719096"/>
                </a:cubicBezTo>
                <a:lnTo>
                  <a:pt x="2206001" y="6714045"/>
                </a:lnTo>
                <a:lnTo>
                  <a:pt x="2187443" y="6716492"/>
                </a:lnTo>
                <a:cubicBezTo>
                  <a:pt x="2174242" y="6716011"/>
                  <a:pt x="2161542" y="6714375"/>
                  <a:pt x="2149541" y="6711591"/>
                </a:cubicBezTo>
                <a:lnTo>
                  <a:pt x="2129875" y="6704713"/>
                </a:lnTo>
                <a:lnTo>
                  <a:pt x="2125560" y="6706771"/>
                </a:lnTo>
                <a:cubicBezTo>
                  <a:pt x="2105999" y="6713425"/>
                  <a:pt x="2084214" y="6718413"/>
                  <a:pt x="2061053" y="6721176"/>
                </a:cubicBezTo>
                <a:cubicBezTo>
                  <a:pt x="2014731" y="6726702"/>
                  <a:pt x="1971670" y="6722283"/>
                  <a:pt x="1939496" y="6710672"/>
                </a:cubicBezTo>
                <a:lnTo>
                  <a:pt x="1904201" y="6690412"/>
                </a:lnTo>
                <a:lnTo>
                  <a:pt x="1802647" y="6699600"/>
                </a:lnTo>
                <a:cubicBezTo>
                  <a:pt x="1709345" y="6699600"/>
                  <a:pt x="1633709" y="6683079"/>
                  <a:pt x="1633709" y="6662700"/>
                </a:cubicBezTo>
                <a:cubicBezTo>
                  <a:pt x="1633709" y="6642321"/>
                  <a:pt x="1709344" y="6625800"/>
                  <a:pt x="1802646" y="6625800"/>
                </a:cubicBezTo>
                <a:cubicBezTo>
                  <a:pt x="1825972" y="6625800"/>
                  <a:pt x="1848193" y="6626833"/>
                  <a:pt x="1868405" y="6628700"/>
                </a:cubicBezTo>
                <a:lnTo>
                  <a:pt x="1890047" y="6631887"/>
                </a:lnTo>
                <a:lnTo>
                  <a:pt x="1892536" y="6622672"/>
                </a:lnTo>
                <a:cubicBezTo>
                  <a:pt x="1914397" y="6589421"/>
                  <a:pt x="1971484" y="6561109"/>
                  <a:pt x="2040968" y="6552820"/>
                </a:cubicBezTo>
                <a:lnTo>
                  <a:pt x="2056178" y="6552550"/>
                </a:lnTo>
                <a:lnTo>
                  <a:pt x="2063457" y="6519638"/>
                </a:lnTo>
                <a:cubicBezTo>
                  <a:pt x="2084533" y="6471181"/>
                  <a:pt x="2125753" y="6423458"/>
                  <a:pt x="2182123" y="6387954"/>
                </a:cubicBezTo>
                <a:cubicBezTo>
                  <a:pt x="2210309" y="6370202"/>
                  <a:pt x="2239613" y="6357185"/>
                  <a:pt x="2268472" y="6348847"/>
                </a:cubicBezTo>
                <a:lnTo>
                  <a:pt x="2280693" y="6347235"/>
                </a:lnTo>
                <a:lnTo>
                  <a:pt x="2291932" y="6300523"/>
                </a:lnTo>
                <a:cubicBezTo>
                  <a:pt x="2358678" y="6110314"/>
                  <a:pt x="2551899" y="5986751"/>
                  <a:pt x="2759410" y="6015072"/>
                </a:cubicBezTo>
                <a:lnTo>
                  <a:pt x="2783736" y="6020925"/>
                </a:lnTo>
                <a:lnTo>
                  <a:pt x="2794774" y="5975046"/>
                </a:lnTo>
                <a:cubicBezTo>
                  <a:pt x="2888491" y="5707982"/>
                  <a:pt x="3115390" y="5511097"/>
                  <a:pt x="3386872" y="5451715"/>
                </a:cubicBezTo>
                <a:lnTo>
                  <a:pt x="3497143" y="5437502"/>
                </a:lnTo>
                <a:lnTo>
                  <a:pt x="3473868" y="5294689"/>
                </a:lnTo>
                <a:cubicBezTo>
                  <a:pt x="3469912" y="5232547"/>
                  <a:pt x="3472047" y="5169055"/>
                  <a:pt x="3480800" y="5104920"/>
                </a:cubicBezTo>
                <a:cubicBezTo>
                  <a:pt x="3524566" y="4784246"/>
                  <a:pt x="3723456" y="4523399"/>
                  <a:pt x="3990059" y="4389727"/>
                </a:cubicBezTo>
                <a:lnTo>
                  <a:pt x="4016029" y="4378246"/>
                </a:lnTo>
                <a:lnTo>
                  <a:pt x="4021672" y="4371770"/>
                </a:lnTo>
                <a:cubicBezTo>
                  <a:pt x="4069043" y="4323265"/>
                  <a:pt x="4117159" y="4285971"/>
                  <a:pt x="4164962" y="4263255"/>
                </a:cubicBezTo>
                <a:cubicBezTo>
                  <a:pt x="4547395" y="4081527"/>
                  <a:pt x="3793026" y="3898458"/>
                  <a:pt x="3637367" y="3691356"/>
                </a:cubicBezTo>
                <a:cubicBezTo>
                  <a:pt x="3481711" y="3484254"/>
                  <a:pt x="3543069" y="3232002"/>
                  <a:pt x="3231021" y="3020645"/>
                </a:cubicBezTo>
                <a:cubicBezTo>
                  <a:pt x="2918971" y="2809289"/>
                  <a:pt x="2052923" y="2680407"/>
                  <a:pt x="1765071" y="2423219"/>
                </a:cubicBezTo>
                <a:cubicBezTo>
                  <a:pt x="1477219" y="2166030"/>
                  <a:pt x="1831809" y="1819212"/>
                  <a:pt x="1503907" y="1477514"/>
                </a:cubicBezTo>
                <a:cubicBezTo>
                  <a:pt x="1257982" y="1221241"/>
                  <a:pt x="590357" y="847331"/>
                  <a:pt x="145034" y="586976"/>
                </a:cubicBezTo>
                <a:lnTo>
                  <a:pt x="0" y="50071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257929" y="5810701"/>
            <a:ext cx="2020813" cy="930716"/>
            <a:chOff x="3398838" y="2184400"/>
            <a:chExt cx="5394325" cy="248443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398838" y="3184525"/>
              <a:ext cx="273050" cy="519113"/>
            </a:xfrm>
            <a:custGeom>
              <a:avLst/>
              <a:gdLst>
                <a:gd name="T0" fmla="*/ 408 w 517"/>
                <a:gd name="T1" fmla="*/ 4 h 982"/>
                <a:gd name="T2" fmla="*/ 429 w 517"/>
                <a:gd name="T3" fmla="*/ 13 h 982"/>
                <a:gd name="T4" fmla="*/ 464 w 517"/>
                <a:gd name="T5" fmla="*/ 44 h 982"/>
                <a:gd name="T6" fmla="*/ 491 w 517"/>
                <a:gd name="T7" fmla="*/ 93 h 982"/>
                <a:gd name="T8" fmla="*/ 508 w 517"/>
                <a:gd name="T9" fmla="*/ 157 h 982"/>
                <a:gd name="T10" fmla="*/ 517 w 517"/>
                <a:gd name="T11" fmla="*/ 232 h 982"/>
                <a:gd name="T12" fmla="*/ 516 w 517"/>
                <a:gd name="T13" fmla="*/ 315 h 982"/>
                <a:gd name="T14" fmla="*/ 505 w 517"/>
                <a:gd name="T15" fmla="*/ 407 h 982"/>
                <a:gd name="T16" fmla="*/ 484 w 517"/>
                <a:gd name="T17" fmla="*/ 505 h 982"/>
                <a:gd name="T18" fmla="*/ 469 w 517"/>
                <a:gd name="T19" fmla="*/ 556 h 982"/>
                <a:gd name="T20" fmla="*/ 454 w 517"/>
                <a:gd name="T21" fmla="*/ 606 h 982"/>
                <a:gd name="T22" fmla="*/ 416 w 517"/>
                <a:gd name="T23" fmla="*/ 698 h 982"/>
                <a:gd name="T24" fmla="*/ 373 w 517"/>
                <a:gd name="T25" fmla="*/ 780 h 982"/>
                <a:gd name="T26" fmla="*/ 325 w 517"/>
                <a:gd name="T27" fmla="*/ 851 h 982"/>
                <a:gd name="T28" fmla="*/ 277 w 517"/>
                <a:gd name="T29" fmla="*/ 908 h 982"/>
                <a:gd name="T30" fmla="*/ 228 w 517"/>
                <a:gd name="T31" fmla="*/ 950 h 982"/>
                <a:gd name="T32" fmla="*/ 179 w 517"/>
                <a:gd name="T33" fmla="*/ 975 h 982"/>
                <a:gd name="T34" fmla="*/ 131 w 517"/>
                <a:gd name="T35" fmla="*/ 982 h 982"/>
                <a:gd name="T36" fmla="*/ 109 w 517"/>
                <a:gd name="T37" fmla="*/ 978 h 982"/>
                <a:gd name="T38" fmla="*/ 88 w 517"/>
                <a:gd name="T39" fmla="*/ 969 h 982"/>
                <a:gd name="T40" fmla="*/ 52 w 517"/>
                <a:gd name="T41" fmla="*/ 937 h 982"/>
                <a:gd name="T42" fmla="*/ 26 w 517"/>
                <a:gd name="T43" fmla="*/ 888 h 982"/>
                <a:gd name="T44" fmla="*/ 9 w 517"/>
                <a:gd name="T45" fmla="*/ 825 h 982"/>
                <a:gd name="T46" fmla="*/ 0 w 517"/>
                <a:gd name="T47" fmla="*/ 750 h 982"/>
                <a:gd name="T48" fmla="*/ 1 w 517"/>
                <a:gd name="T49" fmla="*/ 666 h 982"/>
                <a:gd name="T50" fmla="*/ 12 w 517"/>
                <a:gd name="T51" fmla="*/ 573 h 982"/>
                <a:gd name="T52" fmla="*/ 33 w 517"/>
                <a:gd name="T53" fmla="*/ 476 h 982"/>
                <a:gd name="T54" fmla="*/ 48 w 517"/>
                <a:gd name="T55" fmla="*/ 426 h 982"/>
                <a:gd name="T56" fmla="*/ 63 w 517"/>
                <a:gd name="T57" fmla="*/ 376 h 982"/>
                <a:gd name="T58" fmla="*/ 101 w 517"/>
                <a:gd name="T59" fmla="*/ 283 h 982"/>
                <a:gd name="T60" fmla="*/ 144 w 517"/>
                <a:gd name="T61" fmla="*/ 201 h 982"/>
                <a:gd name="T62" fmla="*/ 190 w 517"/>
                <a:gd name="T63" fmla="*/ 131 h 982"/>
                <a:gd name="T64" fmla="*/ 239 w 517"/>
                <a:gd name="T65" fmla="*/ 73 h 982"/>
                <a:gd name="T66" fmla="*/ 289 w 517"/>
                <a:gd name="T67" fmla="*/ 31 h 982"/>
                <a:gd name="T68" fmla="*/ 338 w 517"/>
                <a:gd name="T69" fmla="*/ 7 h 982"/>
                <a:gd name="T70" fmla="*/ 386 w 517"/>
                <a:gd name="T71" fmla="*/ 0 h 982"/>
                <a:gd name="T72" fmla="*/ 408 w 517"/>
                <a:gd name="T73" fmla="*/ 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7" h="982">
                  <a:moveTo>
                    <a:pt x="408" y="4"/>
                  </a:moveTo>
                  <a:lnTo>
                    <a:pt x="429" y="13"/>
                  </a:lnTo>
                  <a:lnTo>
                    <a:pt x="464" y="44"/>
                  </a:lnTo>
                  <a:lnTo>
                    <a:pt x="491" y="93"/>
                  </a:lnTo>
                  <a:lnTo>
                    <a:pt x="508" y="157"/>
                  </a:lnTo>
                  <a:lnTo>
                    <a:pt x="517" y="232"/>
                  </a:lnTo>
                  <a:lnTo>
                    <a:pt x="516" y="315"/>
                  </a:lnTo>
                  <a:lnTo>
                    <a:pt x="505" y="407"/>
                  </a:lnTo>
                  <a:lnTo>
                    <a:pt x="484" y="505"/>
                  </a:lnTo>
                  <a:lnTo>
                    <a:pt x="469" y="556"/>
                  </a:lnTo>
                  <a:lnTo>
                    <a:pt x="454" y="606"/>
                  </a:lnTo>
                  <a:lnTo>
                    <a:pt x="416" y="698"/>
                  </a:lnTo>
                  <a:lnTo>
                    <a:pt x="373" y="780"/>
                  </a:lnTo>
                  <a:lnTo>
                    <a:pt x="325" y="851"/>
                  </a:lnTo>
                  <a:lnTo>
                    <a:pt x="277" y="908"/>
                  </a:lnTo>
                  <a:lnTo>
                    <a:pt x="228" y="950"/>
                  </a:lnTo>
                  <a:lnTo>
                    <a:pt x="179" y="975"/>
                  </a:lnTo>
                  <a:lnTo>
                    <a:pt x="131" y="982"/>
                  </a:lnTo>
                  <a:lnTo>
                    <a:pt x="109" y="978"/>
                  </a:lnTo>
                  <a:lnTo>
                    <a:pt x="88" y="969"/>
                  </a:lnTo>
                  <a:lnTo>
                    <a:pt x="52" y="937"/>
                  </a:lnTo>
                  <a:lnTo>
                    <a:pt x="26" y="888"/>
                  </a:lnTo>
                  <a:lnTo>
                    <a:pt x="9" y="825"/>
                  </a:lnTo>
                  <a:lnTo>
                    <a:pt x="0" y="750"/>
                  </a:lnTo>
                  <a:lnTo>
                    <a:pt x="1" y="666"/>
                  </a:lnTo>
                  <a:lnTo>
                    <a:pt x="12" y="573"/>
                  </a:lnTo>
                  <a:lnTo>
                    <a:pt x="33" y="476"/>
                  </a:lnTo>
                  <a:lnTo>
                    <a:pt x="48" y="426"/>
                  </a:lnTo>
                  <a:lnTo>
                    <a:pt x="63" y="376"/>
                  </a:lnTo>
                  <a:lnTo>
                    <a:pt x="101" y="283"/>
                  </a:lnTo>
                  <a:lnTo>
                    <a:pt x="144" y="201"/>
                  </a:lnTo>
                  <a:lnTo>
                    <a:pt x="190" y="131"/>
                  </a:lnTo>
                  <a:lnTo>
                    <a:pt x="239" y="73"/>
                  </a:lnTo>
                  <a:lnTo>
                    <a:pt x="289" y="31"/>
                  </a:lnTo>
                  <a:lnTo>
                    <a:pt x="338" y="7"/>
                  </a:lnTo>
                  <a:lnTo>
                    <a:pt x="386" y="0"/>
                  </a:lnTo>
                  <a:lnTo>
                    <a:pt x="40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610600" y="3495675"/>
              <a:ext cx="182563" cy="392113"/>
            </a:xfrm>
            <a:custGeom>
              <a:avLst/>
              <a:gdLst>
                <a:gd name="T0" fmla="*/ 165 w 346"/>
                <a:gd name="T1" fmla="*/ 739 h 742"/>
                <a:gd name="T2" fmla="*/ 78 w 346"/>
                <a:gd name="T3" fmla="*/ 730 h 742"/>
                <a:gd name="T4" fmla="*/ 61 w 346"/>
                <a:gd name="T5" fmla="*/ 726 h 742"/>
                <a:gd name="T6" fmla="*/ 32 w 346"/>
                <a:gd name="T7" fmla="*/ 709 h 742"/>
                <a:gd name="T8" fmla="*/ 12 w 346"/>
                <a:gd name="T9" fmla="*/ 683 h 742"/>
                <a:gd name="T10" fmla="*/ 2 w 346"/>
                <a:gd name="T11" fmla="*/ 651 h 742"/>
                <a:gd name="T12" fmla="*/ 0 w 346"/>
                <a:gd name="T13" fmla="*/ 634 h 742"/>
                <a:gd name="T14" fmla="*/ 87 w 346"/>
                <a:gd name="T15" fmla="*/ 77 h 742"/>
                <a:gd name="T16" fmla="*/ 91 w 346"/>
                <a:gd name="T17" fmla="*/ 59 h 742"/>
                <a:gd name="T18" fmla="*/ 108 w 346"/>
                <a:gd name="T19" fmla="*/ 32 h 742"/>
                <a:gd name="T20" fmla="*/ 134 w 346"/>
                <a:gd name="T21" fmla="*/ 12 h 742"/>
                <a:gd name="T22" fmla="*/ 166 w 346"/>
                <a:gd name="T23" fmla="*/ 2 h 742"/>
                <a:gd name="T24" fmla="*/ 183 w 346"/>
                <a:gd name="T25" fmla="*/ 0 h 742"/>
                <a:gd name="T26" fmla="*/ 270 w 346"/>
                <a:gd name="T27" fmla="*/ 10 h 742"/>
                <a:gd name="T28" fmla="*/ 287 w 346"/>
                <a:gd name="T29" fmla="*/ 15 h 742"/>
                <a:gd name="T30" fmla="*/ 316 w 346"/>
                <a:gd name="T31" fmla="*/ 32 h 742"/>
                <a:gd name="T32" fmla="*/ 336 w 346"/>
                <a:gd name="T33" fmla="*/ 56 h 742"/>
                <a:gd name="T34" fmla="*/ 346 w 346"/>
                <a:gd name="T35" fmla="*/ 88 h 742"/>
                <a:gd name="T36" fmla="*/ 346 w 346"/>
                <a:gd name="T37" fmla="*/ 105 h 742"/>
                <a:gd name="T38" fmla="*/ 260 w 346"/>
                <a:gd name="T39" fmla="*/ 663 h 742"/>
                <a:gd name="T40" fmla="*/ 255 w 346"/>
                <a:gd name="T41" fmla="*/ 680 h 742"/>
                <a:gd name="T42" fmla="*/ 238 w 346"/>
                <a:gd name="T43" fmla="*/ 712 h 742"/>
                <a:gd name="T44" fmla="*/ 214 w 346"/>
                <a:gd name="T45" fmla="*/ 733 h 742"/>
                <a:gd name="T46" fmla="*/ 182 w 346"/>
                <a:gd name="T47" fmla="*/ 742 h 742"/>
                <a:gd name="T48" fmla="*/ 165 w 346"/>
                <a:gd name="T49" fmla="*/ 739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742">
                  <a:moveTo>
                    <a:pt x="165" y="739"/>
                  </a:moveTo>
                  <a:lnTo>
                    <a:pt x="78" y="730"/>
                  </a:lnTo>
                  <a:lnTo>
                    <a:pt x="61" y="726"/>
                  </a:lnTo>
                  <a:lnTo>
                    <a:pt x="32" y="709"/>
                  </a:lnTo>
                  <a:lnTo>
                    <a:pt x="12" y="683"/>
                  </a:lnTo>
                  <a:lnTo>
                    <a:pt x="2" y="651"/>
                  </a:lnTo>
                  <a:lnTo>
                    <a:pt x="0" y="634"/>
                  </a:lnTo>
                  <a:lnTo>
                    <a:pt x="87" y="77"/>
                  </a:lnTo>
                  <a:lnTo>
                    <a:pt x="91" y="59"/>
                  </a:lnTo>
                  <a:lnTo>
                    <a:pt x="108" y="32"/>
                  </a:lnTo>
                  <a:lnTo>
                    <a:pt x="134" y="12"/>
                  </a:lnTo>
                  <a:lnTo>
                    <a:pt x="166" y="2"/>
                  </a:lnTo>
                  <a:lnTo>
                    <a:pt x="183" y="0"/>
                  </a:lnTo>
                  <a:lnTo>
                    <a:pt x="270" y="10"/>
                  </a:lnTo>
                  <a:lnTo>
                    <a:pt x="287" y="15"/>
                  </a:lnTo>
                  <a:lnTo>
                    <a:pt x="316" y="32"/>
                  </a:lnTo>
                  <a:lnTo>
                    <a:pt x="336" y="56"/>
                  </a:lnTo>
                  <a:lnTo>
                    <a:pt x="346" y="88"/>
                  </a:lnTo>
                  <a:lnTo>
                    <a:pt x="346" y="105"/>
                  </a:lnTo>
                  <a:lnTo>
                    <a:pt x="260" y="663"/>
                  </a:lnTo>
                  <a:lnTo>
                    <a:pt x="255" y="680"/>
                  </a:lnTo>
                  <a:lnTo>
                    <a:pt x="238" y="712"/>
                  </a:lnTo>
                  <a:lnTo>
                    <a:pt x="214" y="733"/>
                  </a:lnTo>
                  <a:lnTo>
                    <a:pt x="182" y="742"/>
                  </a:lnTo>
                  <a:lnTo>
                    <a:pt x="165" y="7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484563" y="2189163"/>
              <a:ext cx="5249863" cy="2009775"/>
            </a:xfrm>
            <a:custGeom>
              <a:avLst/>
              <a:gdLst>
                <a:gd name="T0" fmla="*/ 9686 w 9921"/>
                <a:gd name="T1" fmla="*/ 3408 h 3797"/>
                <a:gd name="T2" fmla="*/ 9611 w 9921"/>
                <a:gd name="T3" fmla="*/ 3540 h 3797"/>
                <a:gd name="T4" fmla="*/ 9500 w 9921"/>
                <a:gd name="T5" fmla="*/ 3641 h 3797"/>
                <a:gd name="T6" fmla="*/ 9366 w 9921"/>
                <a:gd name="T7" fmla="*/ 3701 h 3797"/>
                <a:gd name="T8" fmla="*/ 9255 w 9921"/>
                <a:gd name="T9" fmla="*/ 3716 h 3797"/>
                <a:gd name="T10" fmla="*/ 2775 w 9921"/>
                <a:gd name="T11" fmla="*/ 3792 h 3797"/>
                <a:gd name="T12" fmla="*/ 2622 w 9921"/>
                <a:gd name="T13" fmla="*/ 3794 h 3797"/>
                <a:gd name="T14" fmla="*/ 1888 w 9921"/>
                <a:gd name="T15" fmla="*/ 3789 h 3797"/>
                <a:gd name="T16" fmla="*/ 1083 w 9921"/>
                <a:gd name="T17" fmla="*/ 3732 h 3797"/>
                <a:gd name="T18" fmla="*/ 619 w 9921"/>
                <a:gd name="T19" fmla="*/ 3650 h 3797"/>
                <a:gd name="T20" fmla="*/ 327 w 9921"/>
                <a:gd name="T21" fmla="*/ 3553 h 3797"/>
                <a:gd name="T22" fmla="*/ 214 w 9921"/>
                <a:gd name="T23" fmla="*/ 3487 h 3797"/>
                <a:gd name="T24" fmla="*/ 118 w 9921"/>
                <a:gd name="T25" fmla="*/ 3385 h 3797"/>
                <a:gd name="T26" fmla="*/ 92 w 9921"/>
                <a:gd name="T27" fmla="*/ 3327 h 3797"/>
                <a:gd name="T28" fmla="*/ 7 w 9921"/>
                <a:gd name="T29" fmla="*/ 2927 h 3797"/>
                <a:gd name="T30" fmla="*/ 4 w 9921"/>
                <a:gd name="T31" fmla="*/ 2665 h 3797"/>
                <a:gd name="T32" fmla="*/ 53 w 9921"/>
                <a:gd name="T33" fmla="*/ 2371 h 3797"/>
                <a:gd name="T34" fmla="*/ 177 w 9921"/>
                <a:gd name="T35" fmla="*/ 2058 h 3797"/>
                <a:gd name="T36" fmla="*/ 399 w 9921"/>
                <a:gd name="T37" fmla="*/ 1744 h 3797"/>
                <a:gd name="T38" fmla="*/ 643 w 9921"/>
                <a:gd name="T39" fmla="*/ 1517 h 3797"/>
                <a:gd name="T40" fmla="*/ 1578 w 9921"/>
                <a:gd name="T41" fmla="*/ 310 h 3797"/>
                <a:gd name="T42" fmla="*/ 1685 w 9921"/>
                <a:gd name="T43" fmla="*/ 244 h 3797"/>
                <a:gd name="T44" fmla="*/ 1925 w 9921"/>
                <a:gd name="T45" fmla="*/ 169 h 3797"/>
                <a:gd name="T46" fmla="*/ 2524 w 9921"/>
                <a:gd name="T47" fmla="*/ 74 h 3797"/>
                <a:gd name="T48" fmla="*/ 3328 w 9921"/>
                <a:gd name="T49" fmla="*/ 13 h 3797"/>
                <a:gd name="T50" fmla="*/ 4023 w 9921"/>
                <a:gd name="T51" fmla="*/ 0 h 3797"/>
                <a:gd name="T52" fmla="*/ 4719 w 9921"/>
                <a:gd name="T53" fmla="*/ 13 h 3797"/>
                <a:gd name="T54" fmla="*/ 5523 w 9921"/>
                <a:gd name="T55" fmla="*/ 74 h 3797"/>
                <a:gd name="T56" fmla="*/ 6122 w 9921"/>
                <a:gd name="T57" fmla="*/ 169 h 3797"/>
                <a:gd name="T58" fmla="*/ 6362 w 9921"/>
                <a:gd name="T59" fmla="*/ 244 h 3797"/>
                <a:gd name="T60" fmla="*/ 6469 w 9921"/>
                <a:gd name="T61" fmla="*/ 310 h 3797"/>
                <a:gd name="T62" fmla="*/ 7182 w 9921"/>
                <a:gd name="T63" fmla="*/ 1449 h 3797"/>
                <a:gd name="T64" fmla="*/ 7275 w 9921"/>
                <a:gd name="T65" fmla="*/ 1551 h 3797"/>
                <a:gd name="T66" fmla="*/ 7436 w 9921"/>
                <a:gd name="T67" fmla="*/ 1621 h 3797"/>
                <a:gd name="T68" fmla="*/ 7678 w 9921"/>
                <a:gd name="T69" fmla="*/ 1631 h 3797"/>
                <a:gd name="T70" fmla="*/ 8707 w 9921"/>
                <a:gd name="T71" fmla="*/ 1717 h 3797"/>
                <a:gd name="T72" fmla="*/ 9309 w 9921"/>
                <a:gd name="T73" fmla="*/ 1815 h 3797"/>
                <a:gd name="T74" fmla="*/ 9617 w 9921"/>
                <a:gd name="T75" fmla="*/ 1900 h 3797"/>
                <a:gd name="T76" fmla="*/ 9695 w 9921"/>
                <a:gd name="T77" fmla="*/ 1932 h 3797"/>
                <a:gd name="T78" fmla="*/ 9788 w 9921"/>
                <a:gd name="T79" fmla="*/ 1995 h 3797"/>
                <a:gd name="T80" fmla="*/ 9860 w 9921"/>
                <a:gd name="T81" fmla="*/ 2078 h 3797"/>
                <a:gd name="T82" fmla="*/ 9905 w 9921"/>
                <a:gd name="T83" fmla="*/ 2176 h 3797"/>
                <a:gd name="T84" fmla="*/ 9918 w 9921"/>
                <a:gd name="T85" fmla="*/ 2256 h 3797"/>
                <a:gd name="T86" fmla="*/ 9913 w 9921"/>
                <a:gd name="T87" fmla="*/ 2431 h 3797"/>
                <a:gd name="T88" fmla="*/ 9775 w 9921"/>
                <a:gd name="T89" fmla="*/ 3088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21" h="3797">
                  <a:moveTo>
                    <a:pt x="9697" y="3370"/>
                  </a:moveTo>
                  <a:lnTo>
                    <a:pt x="9686" y="3408"/>
                  </a:lnTo>
                  <a:lnTo>
                    <a:pt x="9653" y="3477"/>
                  </a:lnTo>
                  <a:lnTo>
                    <a:pt x="9611" y="3540"/>
                  </a:lnTo>
                  <a:lnTo>
                    <a:pt x="9559" y="3595"/>
                  </a:lnTo>
                  <a:lnTo>
                    <a:pt x="9500" y="3641"/>
                  </a:lnTo>
                  <a:lnTo>
                    <a:pt x="9437" y="3677"/>
                  </a:lnTo>
                  <a:lnTo>
                    <a:pt x="9366" y="3701"/>
                  </a:lnTo>
                  <a:lnTo>
                    <a:pt x="9293" y="3714"/>
                  </a:lnTo>
                  <a:lnTo>
                    <a:pt x="9255" y="3716"/>
                  </a:lnTo>
                  <a:lnTo>
                    <a:pt x="2775" y="3792"/>
                  </a:lnTo>
                  <a:lnTo>
                    <a:pt x="2775" y="3792"/>
                  </a:lnTo>
                  <a:lnTo>
                    <a:pt x="2680" y="3792"/>
                  </a:lnTo>
                  <a:lnTo>
                    <a:pt x="2622" y="3794"/>
                  </a:lnTo>
                  <a:lnTo>
                    <a:pt x="2239" y="3797"/>
                  </a:lnTo>
                  <a:lnTo>
                    <a:pt x="1888" y="3789"/>
                  </a:lnTo>
                  <a:lnTo>
                    <a:pt x="1489" y="3769"/>
                  </a:lnTo>
                  <a:lnTo>
                    <a:pt x="1083" y="3732"/>
                  </a:lnTo>
                  <a:lnTo>
                    <a:pt x="795" y="3687"/>
                  </a:lnTo>
                  <a:lnTo>
                    <a:pt x="619" y="3650"/>
                  </a:lnTo>
                  <a:lnTo>
                    <a:pt x="461" y="3606"/>
                  </a:lnTo>
                  <a:lnTo>
                    <a:pt x="327" y="3553"/>
                  </a:lnTo>
                  <a:lnTo>
                    <a:pt x="269" y="3523"/>
                  </a:lnTo>
                  <a:lnTo>
                    <a:pt x="214" y="3487"/>
                  </a:lnTo>
                  <a:lnTo>
                    <a:pt x="150" y="3429"/>
                  </a:lnTo>
                  <a:lnTo>
                    <a:pt x="118" y="3385"/>
                  </a:lnTo>
                  <a:lnTo>
                    <a:pt x="106" y="3360"/>
                  </a:lnTo>
                  <a:lnTo>
                    <a:pt x="92" y="3327"/>
                  </a:lnTo>
                  <a:lnTo>
                    <a:pt x="30" y="3094"/>
                  </a:lnTo>
                  <a:lnTo>
                    <a:pt x="7" y="2927"/>
                  </a:lnTo>
                  <a:lnTo>
                    <a:pt x="0" y="2801"/>
                  </a:lnTo>
                  <a:lnTo>
                    <a:pt x="4" y="2665"/>
                  </a:lnTo>
                  <a:lnTo>
                    <a:pt x="20" y="2521"/>
                  </a:lnTo>
                  <a:lnTo>
                    <a:pt x="53" y="2371"/>
                  </a:lnTo>
                  <a:lnTo>
                    <a:pt x="105" y="2215"/>
                  </a:lnTo>
                  <a:lnTo>
                    <a:pt x="177" y="2058"/>
                  </a:lnTo>
                  <a:lnTo>
                    <a:pt x="275" y="1900"/>
                  </a:lnTo>
                  <a:lnTo>
                    <a:pt x="399" y="1744"/>
                  </a:lnTo>
                  <a:lnTo>
                    <a:pt x="553" y="1592"/>
                  </a:lnTo>
                  <a:lnTo>
                    <a:pt x="643" y="1517"/>
                  </a:lnTo>
                  <a:lnTo>
                    <a:pt x="1565" y="326"/>
                  </a:lnTo>
                  <a:lnTo>
                    <a:pt x="1578" y="310"/>
                  </a:lnTo>
                  <a:lnTo>
                    <a:pt x="1621" y="275"/>
                  </a:lnTo>
                  <a:lnTo>
                    <a:pt x="1685" y="244"/>
                  </a:lnTo>
                  <a:lnTo>
                    <a:pt x="1768" y="214"/>
                  </a:lnTo>
                  <a:lnTo>
                    <a:pt x="1925" y="169"/>
                  </a:lnTo>
                  <a:lnTo>
                    <a:pt x="2194" y="117"/>
                  </a:lnTo>
                  <a:lnTo>
                    <a:pt x="2524" y="74"/>
                  </a:lnTo>
                  <a:lnTo>
                    <a:pt x="2904" y="38"/>
                  </a:lnTo>
                  <a:lnTo>
                    <a:pt x="3328" y="13"/>
                  </a:lnTo>
                  <a:lnTo>
                    <a:pt x="3784" y="0"/>
                  </a:lnTo>
                  <a:lnTo>
                    <a:pt x="4023" y="0"/>
                  </a:lnTo>
                  <a:lnTo>
                    <a:pt x="4262" y="0"/>
                  </a:lnTo>
                  <a:lnTo>
                    <a:pt x="4719" y="13"/>
                  </a:lnTo>
                  <a:lnTo>
                    <a:pt x="5142" y="38"/>
                  </a:lnTo>
                  <a:lnTo>
                    <a:pt x="5523" y="74"/>
                  </a:lnTo>
                  <a:lnTo>
                    <a:pt x="5852" y="117"/>
                  </a:lnTo>
                  <a:lnTo>
                    <a:pt x="6122" y="169"/>
                  </a:lnTo>
                  <a:lnTo>
                    <a:pt x="6279" y="214"/>
                  </a:lnTo>
                  <a:lnTo>
                    <a:pt x="6362" y="244"/>
                  </a:lnTo>
                  <a:lnTo>
                    <a:pt x="6426" y="275"/>
                  </a:lnTo>
                  <a:lnTo>
                    <a:pt x="6469" y="310"/>
                  </a:lnTo>
                  <a:lnTo>
                    <a:pt x="6482" y="326"/>
                  </a:lnTo>
                  <a:lnTo>
                    <a:pt x="7182" y="1449"/>
                  </a:lnTo>
                  <a:lnTo>
                    <a:pt x="7209" y="1488"/>
                  </a:lnTo>
                  <a:lnTo>
                    <a:pt x="7275" y="1551"/>
                  </a:lnTo>
                  <a:lnTo>
                    <a:pt x="7353" y="1596"/>
                  </a:lnTo>
                  <a:lnTo>
                    <a:pt x="7436" y="1621"/>
                  </a:lnTo>
                  <a:lnTo>
                    <a:pt x="7480" y="1622"/>
                  </a:lnTo>
                  <a:lnTo>
                    <a:pt x="7678" y="1631"/>
                  </a:lnTo>
                  <a:lnTo>
                    <a:pt x="8234" y="1668"/>
                  </a:lnTo>
                  <a:lnTo>
                    <a:pt x="8707" y="1717"/>
                  </a:lnTo>
                  <a:lnTo>
                    <a:pt x="9018" y="1760"/>
                  </a:lnTo>
                  <a:lnTo>
                    <a:pt x="9309" y="1815"/>
                  </a:lnTo>
                  <a:lnTo>
                    <a:pt x="9502" y="1864"/>
                  </a:lnTo>
                  <a:lnTo>
                    <a:pt x="9617" y="1900"/>
                  </a:lnTo>
                  <a:lnTo>
                    <a:pt x="9669" y="1920"/>
                  </a:lnTo>
                  <a:lnTo>
                    <a:pt x="9695" y="1932"/>
                  </a:lnTo>
                  <a:lnTo>
                    <a:pt x="9745" y="1960"/>
                  </a:lnTo>
                  <a:lnTo>
                    <a:pt x="9788" y="1995"/>
                  </a:lnTo>
                  <a:lnTo>
                    <a:pt x="9827" y="2034"/>
                  </a:lnTo>
                  <a:lnTo>
                    <a:pt x="9860" y="2078"/>
                  </a:lnTo>
                  <a:lnTo>
                    <a:pt x="9886" y="2126"/>
                  </a:lnTo>
                  <a:lnTo>
                    <a:pt x="9905" y="2176"/>
                  </a:lnTo>
                  <a:lnTo>
                    <a:pt x="9916" y="2230"/>
                  </a:lnTo>
                  <a:lnTo>
                    <a:pt x="9918" y="2256"/>
                  </a:lnTo>
                  <a:lnTo>
                    <a:pt x="9921" y="2310"/>
                  </a:lnTo>
                  <a:lnTo>
                    <a:pt x="9913" y="2431"/>
                  </a:lnTo>
                  <a:lnTo>
                    <a:pt x="9883" y="2636"/>
                  </a:lnTo>
                  <a:lnTo>
                    <a:pt x="9775" y="3088"/>
                  </a:lnTo>
                  <a:lnTo>
                    <a:pt x="9697" y="337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27438" y="3678238"/>
              <a:ext cx="1325563" cy="520700"/>
            </a:xfrm>
            <a:custGeom>
              <a:avLst/>
              <a:gdLst>
                <a:gd name="T0" fmla="*/ 2506 w 2506"/>
                <a:gd name="T1" fmla="*/ 978 h 983"/>
                <a:gd name="T2" fmla="*/ 2411 w 2506"/>
                <a:gd name="T3" fmla="*/ 978 h 983"/>
                <a:gd name="T4" fmla="*/ 2353 w 2506"/>
                <a:gd name="T5" fmla="*/ 980 h 983"/>
                <a:gd name="T6" fmla="*/ 1970 w 2506"/>
                <a:gd name="T7" fmla="*/ 983 h 983"/>
                <a:gd name="T8" fmla="*/ 1619 w 2506"/>
                <a:gd name="T9" fmla="*/ 975 h 983"/>
                <a:gd name="T10" fmla="*/ 1220 w 2506"/>
                <a:gd name="T11" fmla="*/ 955 h 983"/>
                <a:gd name="T12" fmla="*/ 814 w 2506"/>
                <a:gd name="T13" fmla="*/ 918 h 983"/>
                <a:gd name="T14" fmla="*/ 526 w 2506"/>
                <a:gd name="T15" fmla="*/ 873 h 983"/>
                <a:gd name="T16" fmla="*/ 350 w 2506"/>
                <a:gd name="T17" fmla="*/ 836 h 983"/>
                <a:gd name="T18" fmla="*/ 192 w 2506"/>
                <a:gd name="T19" fmla="*/ 792 h 983"/>
                <a:gd name="T20" fmla="*/ 58 w 2506"/>
                <a:gd name="T21" fmla="*/ 739 h 983"/>
                <a:gd name="T22" fmla="*/ 0 w 2506"/>
                <a:gd name="T23" fmla="*/ 709 h 983"/>
                <a:gd name="T24" fmla="*/ 48 w 2506"/>
                <a:gd name="T25" fmla="*/ 643 h 983"/>
                <a:gd name="T26" fmla="*/ 151 w 2506"/>
                <a:gd name="T27" fmla="*/ 512 h 983"/>
                <a:gd name="T28" fmla="*/ 238 w 2506"/>
                <a:gd name="T29" fmla="*/ 418 h 983"/>
                <a:gd name="T30" fmla="*/ 336 w 2506"/>
                <a:gd name="T31" fmla="*/ 322 h 983"/>
                <a:gd name="T32" fmla="*/ 446 w 2506"/>
                <a:gd name="T33" fmla="*/ 231 h 983"/>
                <a:gd name="T34" fmla="*/ 570 w 2506"/>
                <a:gd name="T35" fmla="*/ 147 h 983"/>
                <a:gd name="T36" fmla="*/ 704 w 2506"/>
                <a:gd name="T37" fmla="*/ 78 h 983"/>
                <a:gd name="T38" fmla="*/ 847 w 2506"/>
                <a:gd name="T39" fmla="*/ 28 h 983"/>
                <a:gd name="T40" fmla="*/ 961 w 2506"/>
                <a:gd name="T41" fmla="*/ 6 h 983"/>
                <a:gd name="T42" fmla="*/ 1040 w 2506"/>
                <a:gd name="T43" fmla="*/ 0 h 983"/>
                <a:gd name="T44" fmla="*/ 1120 w 2506"/>
                <a:gd name="T45" fmla="*/ 0 h 983"/>
                <a:gd name="T46" fmla="*/ 1203 w 2506"/>
                <a:gd name="T47" fmla="*/ 10 h 983"/>
                <a:gd name="T48" fmla="*/ 1287 w 2506"/>
                <a:gd name="T49" fmla="*/ 28 h 983"/>
                <a:gd name="T50" fmla="*/ 1372 w 2506"/>
                <a:gd name="T51" fmla="*/ 55 h 983"/>
                <a:gd name="T52" fmla="*/ 1460 w 2506"/>
                <a:gd name="T53" fmla="*/ 91 h 983"/>
                <a:gd name="T54" fmla="*/ 1550 w 2506"/>
                <a:gd name="T55" fmla="*/ 139 h 983"/>
                <a:gd name="T56" fmla="*/ 1640 w 2506"/>
                <a:gd name="T57" fmla="*/ 198 h 983"/>
                <a:gd name="T58" fmla="*/ 1732 w 2506"/>
                <a:gd name="T59" fmla="*/ 268 h 983"/>
                <a:gd name="T60" fmla="*/ 1826 w 2506"/>
                <a:gd name="T61" fmla="*/ 350 h 983"/>
                <a:gd name="T62" fmla="*/ 1920 w 2506"/>
                <a:gd name="T63" fmla="*/ 447 h 983"/>
                <a:gd name="T64" fmla="*/ 2016 w 2506"/>
                <a:gd name="T65" fmla="*/ 556 h 983"/>
                <a:gd name="T66" fmla="*/ 2113 w 2506"/>
                <a:gd name="T67" fmla="*/ 680 h 983"/>
                <a:gd name="T68" fmla="*/ 2160 w 2506"/>
                <a:gd name="T69" fmla="*/ 748 h 983"/>
                <a:gd name="T70" fmla="*/ 2195 w 2506"/>
                <a:gd name="T71" fmla="*/ 790 h 983"/>
                <a:gd name="T72" fmla="*/ 2273 w 2506"/>
                <a:gd name="T73" fmla="*/ 862 h 983"/>
                <a:gd name="T74" fmla="*/ 2360 w 2506"/>
                <a:gd name="T75" fmla="*/ 919 h 983"/>
                <a:gd name="T76" fmla="*/ 2457 w 2506"/>
                <a:gd name="T77" fmla="*/ 962 h 983"/>
                <a:gd name="T78" fmla="*/ 2506 w 2506"/>
                <a:gd name="T79" fmla="*/ 978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983">
                  <a:moveTo>
                    <a:pt x="2506" y="978"/>
                  </a:moveTo>
                  <a:lnTo>
                    <a:pt x="2411" y="978"/>
                  </a:lnTo>
                  <a:lnTo>
                    <a:pt x="2353" y="980"/>
                  </a:lnTo>
                  <a:lnTo>
                    <a:pt x="1970" y="983"/>
                  </a:lnTo>
                  <a:lnTo>
                    <a:pt x="1619" y="975"/>
                  </a:lnTo>
                  <a:lnTo>
                    <a:pt x="1220" y="955"/>
                  </a:lnTo>
                  <a:lnTo>
                    <a:pt x="814" y="918"/>
                  </a:lnTo>
                  <a:lnTo>
                    <a:pt x="526" y="873"/>
                  </a:lnTo>
                  <a:lnTo>
                    <a:pt x="350" y="836"/>
                  </a:lnTo>
                  <a:lnTo>
                    <a:pt x="192" y="792"/>
                  </a:lnTo>
                  <a:lnTo>
                    <a:pt x="58" y="739"/>
                  </a:lnTo>
                  <a:lnTo>
                    <a:pt x="0" y="709"/>
                  </a:lnTo>
                  <a:lnTo>
                    <a:pt x="48" y="643"/>
                  </a:lnTo>
                  <a:lnTo>
                    <a:pt x="151" y="512"/>
                  </a:lnTo>
                  <a:lnTo>
                    <a:pt x="238" y="418"/>
                  </a:lnTo>
                  <a:lnTo>
                    <a:pt x="336" y="322"/>
                  </a:lnTo>
                  <a:lnTo>
                    <a:pt x="446" y="231"/>
                  </a:lnTo>
                  <a:lnTo>
                    <a:pt x="570" y="147"/>
                  </a:lnTo>
                  <a:lnTo>
                    <a:pt x="704" y="78"/>
                  </a:lnTo>
                  <a:lnTo>
                    <a:pt x="847" y="28"/>
                  </a:lnTo>
                  <a:lnTo>
                    <a:pt x="961" y="6"/>
                  </a:lnTo>
                  <a:lnTo>
                    <a:pt x="1040" y="0"/>
                  </a:lnTo>
                  <a:lnTo>
                    <a:pt x="1120" y="0"/>
                  </a:lnTo>
                  <a:lnTo>
                    <a:pt x="1203" y="10"/>
                  </a:lnTo>
                  <a:lnTo>
                    <a:pt x="1287" y="28"/>
                  </a:lnTo>
                  <a:lnTo>
                    <a:pt x="1372" y="55"/>
                  </a:lnTo>
                  <a:lnTo>
                    <a:pt x="1460" y="91"/>
                  </a:lnTo>
                  <a:lnTo>
                    <a:pt x="1550" y="139"/>
                  </a:lnTo>
                  <a:lnTo>
                    <a:pt x="1640" y="198"/>
                  </a:lnTo>
                  <a:lnTo>
                    <a:pt x="1732" y="268"/>
                  </a:lnTo>
                  <a:lnTo>
                    <a:pt x="1826" y="350"/>
                  </a:lnTo>
                  <a:lnTo>
                    <a:pt x="1920" y="447"/>
                  </a:lnTo>
                  <a:lnTo>
                    <a:pt x="2016" y="556"/>
                  </a:lnTo>
                  <a:lnTo>
                    <a:pt x="2113" y="680"/>
                  </a:lnTo>
                  <a:lnTo>
                    <a:pt x="2160" y="748"/>
                  </a:lnTo>
                  <a:lnTo>
                    <a:pt x="2195" y="790"/>
                  </a:lnTo>
                  <a:lnTo>
                    <a:pt x="2273" y="862"/>
                  </a:lnTo>
                  <a:lnTo>
                    <a:pt x="2360" y="919"/>
                  </a:lnTo>
                  <a:lnTo>
                    <a:pt x="2457" y="962"/>
                  </a:lnTo>
                  <a:lnTo>
                    <a:pt x="2506" y="978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356475" y="3665538"/>
              <a:ext cx="1208088" cy="500063"/>
            </a:xfrm>
            <a:custGeom>
              <a:avLst/>
              <a:gdLst>
                <a:gd name="T0" fmla="*/ 2284 w 2284"/>
                <a:gd name="T1" fmla="*/ 772 h 945"/>
                <a:gd name="T2" fmla="*/ 2251 w 2284"/>
                <a:gd name="T3" fmla="*/ 806 h 945"/>
                <a:gd name="T4" fmla="*/ 2173 w 2284"/>
                <a:gd name="T5" fmla="*/ 864 h 945"/>
                <a:gd name="T6" fmla="*/ 2085 w 2284"/>
                <a:gd name="T7" fmla="*/ 903 h 945"/>
                <a:gd name="T8" fmla="*/ 1989 w 2284"/>
                <a:gd name="T9" fmla="*/ 923 h 945"/>
                <a:gd name="T10" fmla="*/ 1938 w 2284"/>
                <a:gd name="T11" fmla="*/ 926 h 945"/>
                <a:gd name="T12" fmla="*/ 0 w 2284"/>
                <a:gd name="T13" fmla="*/ 945 h 945"/>
                <a:gd name="T14" fmla="*/ 42 w 2284"/>
                <a:gd name="T15" fmla="*/ 922 h 945"/>
                <a:gd name="T16" fmla="*/ 121 w 2284"/>
                <a:gd name="T17" fmla="*/ 864 h 945"/>
                <a:gd name="T18" fmla="*/ 191 w 2284"/>
                <a:gd name="T19" fmla="*/ 795 h 945"/>
                <a:gd name="T20" fmla="*/ 252 w 2284"/>
                <a:gd name="T21" fmla="*/ 713 h 945"/>
                <a:gd name="T22" fmla="*/ 278 w 2284"/>
                <a:gd name="T23" fmla="*/ 667 h 945"/>
                <a:gd name="T24" fmla="*/ 307 w 2284"/>
                <a:gd name="T25" fmla="*/ 613 h 945"/>
                <a:gd name="T26" fmla="*/ 377 w 2284"/>
                <a:gd name="T27" fmla="*/ 508 h 945"/>
                <a:gd name="T28" fmla="*/ 464 w 2284"/>
                <a:gd name="T29" fmla="*/ 405 h 945"/>
                <a:gd name="T30" fmla="*/ 563 w 2284"/>
                <a:gd name="T31" fmla="*/ 307 h 945"/>
                <a:gd name="T32" fmla="*/ 674 w 2284"/>
                <a:gd name="T33" fmla="*/ 217 h 945"/>
                <a:gd name="T34" fmla="*/ 795 w 2284"/>
                <a:gd name="T35" fmla="*/ 140 h 945"/>
                <a:gd name="T36" fmla="*/ 926 w 2284"/>
                <a:gd name="T37" fmla="*/ 75 h 945"/>
                <a:gd name="T38" fmla="*/ 1063 w 2284"/>
                <a:gd name="T39" fmla="*/ 29 h 945"/>
                <a:gd name="T40" fmla="*/ 1205 w 2284"/>
                <a:gd name="T41" fmla="*/ 3 h 945"/>
                <a:gd name="T42" fmla="*/ 1352 w 2284"/>
                <a:gd name="T43" fmla="*/ 0 h 945"/>
                <a:gd name="T44" fmla="*/ 1463 w 2284"/>
                <a:gd name="T45" fmla="*/ 16 h 945"/>
                <a:gd name="T46" fmla="*/ 1538 w 2284"/>
                <a:gd name="T47" fmla="*/ 36 h 945"/>
                <a:gd name="T48" fmla="*/ 1613 w 2284"/>
                <a:gd name="T49" fmla="*/ 62 h 945"/>
                <a:gd name="T50" fmla="*/ 1686 w 2284"/>
                <a:gd name="T51" fmla="*/ 96 h 945"/>
                <a:gd name="T52" fmla="*/ 1761 w 2284"/>
                <a:gd name="T53" fmla="*/ 141 h 945"/>
                <a:gd name="T54" fmla="*/ 1835 w 2284"/>
                <a:gd name="T55" fmla="*/ 193 h 945"/>
                <a:gd name="T56" fmla="*/ 1907 w 2284"/>
                <a:gd name="T57" fmla="*/ 253 h 945"/>
                <a:gd name="T58" fmla="*/ 1979 w 2284"/>
                <a:gd name="T59" fmla="*/ 324 h 945"/>
                <a:gd name="T60" fmla="*/ 2049 w 2284"/>
                <a:gd name="T61" fmla="*/ 405 h 945"/>
                <a:gd name="T62" fmla="*/ 2118 w 2284"/>
                <a:gd name="T63" fmla="*/ 497 h 945"/>
                <a:gd name="T64" fmla="*/ 2186 w 2284"/>
                <a:gd name="T65" fmla="*/ 598 h 945"/>
                <a:gd name="T66" fmla="*/ 2252 w 2284"/>
                <a:gd name="T67" fmla="*/ 711 h 945"/>
                <a:gd name="T68" fmla="*/ 2284 w 2284"/>
                <a:gd name="T69" fmla="*/ 772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4" h="945">
                  <a:moveTo>
                    <a:pt x="2284" y="772"/>
                  </a:moveTo>
                  <a:lnTo>
                    <a:pt x="2251" y="806"/>
                  </a:lnTo>
                  <a:lnTo>
                    <a:pt x="2173" y="864"/>
                  </a:lnTo>
                  <a:lnTo>
                    <a:pt x="2085" y="903"/>
                  </a:lnTo>
                  <a:lnTo>
                    <a:pt x="1989" y="923"/>
                  </a:lnTo>
                  <a:lnTo>
                    <a:pt x="1938" y="926"/>
                  </a:lnTo>
                  <a:lnTo>
                    <a:pt x="0" y="945"/>
                  </a:lnTo>
                  <a:lnTo>
                    <a:pt x="42" y="922"/>
                  </a:lnTo>
                  <a:lnTo>
                    <a:pt x="121" y="864"/>
                  </a:lnTo>
                  <a:lnTo>
                    <a:pt x="191" y="795"/>
                  </a:lnTo>
                  <a:lnTo>
                    <a:pt x="252" y="713"/>
                  </a:lnTo>
                  <a:lnTo>
                    <a:pt x="278" y="667"/>
                  </a:lnTo>
                  <a:lnTo>
                    <a:pt x="307" y="613"/>
                  </a:lnTo>
                  <a:lnTo>
                    <a:pt x="377" y="508"/>
                  </a:lnTo>
                  <a:lnTo>
                    <a:pt x="464" y="405"/>
                  </a:lnTo>
                  <a:lnTo>
                    <a:pt x="563" y="307"/>
                  </a:lnTo>
                  <a:lnTo>
                    <a:pt x="674" y="217"/>
                  </a:lnTo>
                  <a:lnTo>
                    <a:pt x="795" y="140"/>
                  </a:lnTo>
                  <a:lnTo>
                    <a:pt x="926" y="75"/>
                  </a:lnTo>
                  <a:lnTo>
                    <a:pt x="1063" y="29"/>
                  </a:lnTo>
                  <a:lnTo>
                    <a:pt x="1205" y="3"/>
                  </a:lnTo>
                  <a:lnTo>
                    <a:pt x="1352" y="0"/>
                  </a:lnTo>
                  <a:lnTo>
                    <a:pt x="1463" y="16"/>
                  </a:lnTo>
                  <a:lnTo>
                    <a:pt x="1538" y="36"/>
                  </a:lnTo>
                  <a:lnTo>
                    <a:pt x="1613" y="62"/>
                  </a:lnTo>
                  <a:lnTo>
                    <a:pt x="1686" y="96"/>
                  </a:lnTo>
                  <a:lnTo>
                    <a:pt x="1761" y="141"/>
                  </a:lnTo>
                  <a:lnTo>
                    <a:pt x="1835" y="193"/>
                  </a:lnTo>
                  <a:lnTo>
                    <a:pt x="1907" y="253"/>
                  </a:lnTo>
                  <a:lnTo>
                    <a:pt x="1979" y="324"/>
                  </a:lnTo>
                  <a:lnTo>
                    <a:pt x="2049" y="405"/>
                  </a:lnTo>
                  <a:lnTo>
                    <a:pt x="2118" y="497"/>
                  </a:lnTo>
                  <a:lnTo>
                    <a:pt x="2186" y="598"/>
                  </a:lnTo>
                  <a:lnTo>
                    <a:pt x="2252" y="711"/>
                  </a:lnTo>
                  <a:lnTo>
                    <a:pt x="2284" y="772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318000" y="2184400"/>
              <a:ext cx="2590800" cy="173038"/>
            </a:xfrm>
            <a:custGeom>
              <a:avLst/>
              <a:gdLst>
                <a:gd name="T0" fmla="*/ 4897 w 4897"/>
                <a:gd name="T1" fmla="*/ 327 h 327"/>
                <a:gd name="T2" fmla="*/ 4884 w 4897"/>
                <a:gd name="T3" fmla="*/ 310 h 327"/>
                <a:gd name="T4" fmla="*/ 4839 w 4897"/>
                <a:gd name="T5" fmla="*/ 277 h 327"/>
                <a:gd name="T6" fmla="*/ 4774 w 4897"/>
                <a:gd name="T7" fmla="*/ 244 h 327"/>
                <a:gd name="T8" fmla="*/ 4691 w 4897"/>
                <a:gd name="T9" fmla="*/ 213 h 327"/>
                <a:gd name="T10" fmla="*/ 4534 w 4897"/>
                <a:gd name="T11" fmla="*/ 170 h 327"/>
                <a:gd name="T12" fmla="*/ 4264 w 4897"/>
                <a:gd name="T13" fmla="*/ 118 h 327"/>
                <a:gd name="T14" fmla="*/ 3936 w 4897"/>
                <a:gd name="T15" fmla="*/ 74 h 327"/>
                <a:gd name="T16" fmla="*/ 3559 w 4897"/>
                <a:gd name="T17" fmla="*/ 39 h 327"/>
                <a:gd name="T18" fmla="*/ 3140 w 4897"/>
                <a:gd name="T19" fmla="*/ 15 h 327"/>
                <a:gd name="T20" fmla="*/ 2686 w 4897"/>
                <a:gd name="T21" fmla="*/ 2 h 327"/>
                <a:gd name="T22" fmla="*/ 2448 w 4897"/>
                <a:gd name="T23" fmla="*/ 0 h 327"/>
                <a:gd name="T24" fmla="*/ 2211 w 4897"/>
                <a:gd name="T25" fmla="*/ 2 h 327"/>
                <a:gd name="T26" fmla="*/ 1757 w 4897"/>
                <a:gd name="T27" fmla="*/ 15 h 327"/>
                <a:gd name="T28" fmla="*/ 1338 w 4897"/>
                <a:gd name="T29" fmla="*/ 39 h 327"/>
                <a:gd name="T30" fmla="*/ 961 w 4897"/>
                <a:gd name="T31" fmla="*/ 74 h 327"/>
                <a:gd name="T32" fmla="*/ 632 w 4897"/>
                <a:gd name="T33" fmla="*/ 118 h 327"/>
                <a:gd name="T34" fmla="*/ 363 w 4897"/>
                <a:gd name="T35" fmla="*/ 170 h 327"/>
                <a:gd name="T36" fmla="*/ 206 w 4897"/>
                <a:gd name="T37" fmla="*/ 213 h 327"/>
                <a:gd name="T38" fmla="*/ 123 w 4897"/>
                <a:gd name="T39" fmla="*/ 244 h 327"/>
                <a:gd name="T40" fmla="*/ 58 w 4897"/>
                <a:gd name="T41" fmla="*/ 277 h 327"/>
                <a:gd name="T42" fmla="*/ 13 w 4897"/>
                <a:gd name="T43" fmla="*/ 310 h 327"/>
                <a:gd name="T44" fmla="*/ 0 w 4897"/>
                <a:gd name="T45" fmla="*/ 327 h 327"/>
                <a:gd name="T46" fmla="*/ 4897 w 4897"/>
                <a:gd name="T47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7" h="327">
                  <a:moveTo>
                    <a:pt x="4897" y="327"/>
                  </a:moveTo>
                  <a:lnTo>
                    <a:pt x="4884" y="310"/>
                  </a:lnTo>
                  <a:lnTo>
                    <a:pt x="4839" y="277"/>
                  </a:lnTo>
                  <a:lnTo>
                    <a:pt x="4774" y="244"/>
                  </a:lnTo>
                  <a:lnTo>
                    <a:pt x="4691" y="213"/>
                  </a:lnTo>
                  <a:lnTo>
                    <a:pt x="4534" y="170"/>
                  </a:lnTo>
                  <a:lnTo>
                    <a:pt x="4264" y="118"/>
                  </a:lnTo>
                  <a:lnTo>
                    <a:pt x="3936" y="74"/>
                  </a:lnTo>
                  <a:lnTo>
                    <a:pt x="3559" y="39"/>
                  </a:lnTo>
                  <a:lnTo>
                    <a:pt x="3140" y="15"/>
                  </a:lnTo>
                  <a:lnTo>
                    <a:pt x="2686" y="2"/>
                  </a:lnTo>
                  <a:lnTo>
                    <a:pt x="2448" y="0"/>
                  </a:lnTo>
                  <a:lnTo>
                    <a:pt x="2211" y="2"/>
                  </a:lnTo>
                  <a:lnTo>
                    <a:pt x="1757" y="15"/>
                  </a:lnTo>
                  <a:lnTo>
                    <a:pt x="1338" y="39"/>
                  </a:lnTo>
                  <a:lnTo>
                    <a:pt x="961" y="74"/>
                  </a:lnTo>
                  <a:lnTo>
                    <a:pt x="632" y="118"/>
                  </a:lnTo>
                  <a:lnTo>
                    <a:pt x="363" y="170"/>
                  </a:lnTo>
                  <a:lnTo>
                    <a:pt x="206" y="213"/>
                  </a:lnTo>
                  <a:lnTo>
                    <a:pt x="123" y="244"/>
                  </a:lnTo>
                  <a:lnTo>
                    <a:pt x="58" y="277"/>
                  </a:lnTo>
                  <a:lnTo>
                    <a:pt x="13" y="310"/>
                  </a:lnTo>
                  <a:lnTo>
                    <a:pt x="0" y="327"/>
                  </a:lnTo>
                  <a:lnTo>
                    <a:pt x="4897" y="327"/>
                  </a:lnTo>
                  <a:close/>
                </a:path>
              </a:pathLst>
            </a:custGeom>
            <a:solidFill>
              <a:srgbClr val="F7A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456238" y="2463800"/>
              <a:ext cx="1633538" cy="574675"/>
            </a:xfrm>
            <a:custGeom>
              <a:avLst/>
              <a:gdLst>
                <a:gd name="T0" fmla="*/ 164 w 3088"/>
                <a:gd name="T1" fmla="*/ 1084 h 1084"/>
                <a:gd name="T2" fmla="*/ 2929 w 3088"/>
                <a:gd name="T3" fmla="*/ 1084 h 1084"/>
                <a:gd name="T4" fmla="*/ 2953 w 3088"/>
                <a:gd name="T5" fmla="*/ 1083 h 1084"/>
                <a:gd name="T6" fmla="*/ 2994 w 3088"/>
                <a:gd name="T7" fmla="*/ 1071 h 1084"/>
                <a:gd name="T8" fmla="*/ 3029 w 3088"/>
                <a:gd name="T9" fmla="*/ 1048 h 1084"/>
                <a:gd name="T10" fmla="*/ 3058 w 3088"/>
                <a:gd name="T11" fmla="*/ 1017 h 1084"/>
                <a:gd name="T12" fmla="*/ 3078 w 3088"/>
                <a:gd name="T13" fmla="*/ 981 h 1084"/>
                <a:gd name="T14" fmla="*/ 3088 w 3088"/>
                <a:gd name="T15" fmla="*/ 939 h 1084"/>
                <a:gd name="T16" fmla="*/ 3086 w 3088"/>
                <a:gd name="T17" fmla="*/ 897 h 1084"/>
                <a:gd name="T18" fmla="*/ 3075 w 3088"/>
                <a:gd name="T19" fmla="*/ 855 h 1084"/>
                <a:gd name="T20" fmla="*/ 3063 w 3088"/>
                <a:gd name="T21" fmla="*/ 835 h 1084"/>
                <a:gd name="T22" fmla="*/ 2593 w 3088"/>
                <a:gd name="T23" fmla="*/ 76 h 1084"/>
                <a:gd name="T24" fmla="*/ 2581 w 3088"/>
                <a:gd name="T25" fmla="*/ 59 h 1084"/>
                <a:gd name="T26" fmla="*/ 2554 w 3088"/>
                <a:gd name="T27" fmla="*/ 30 h 1084"/>
                <a:gd name="T28" fmla="*/ 2519 w 3088"/>
                <a:gd name="T29" fmla="*/ 10 h 1084"/>
                <a:gd name="T30" fmla="*/ 2480 w 3088"/>
                <a:gd name="T31" fmla="*/ 0 h 1084"/>
                <a:gd name="T32" fmla="*/ 2459 w 3088"/>
                <a:gd name="T33" fmla="*/ 0 h 1084"/>
                <a:gd name="T34" fmla="*/ 164 w 3088"/>
                <a:gd name="T35" fmla="*/ 0 h 1084"/>
                <a:gd name="T36" fmla="*/ 131 w 3088"/>
                <a:gd name="T37" fmla="*/ 1 h 1084"/>
                <a:gd name="T38" fmla="*/ 74 w 3088"/>
                <a:gd name="T39" fmla="*/ 27 h 1084"/>
                <a:gd name="T40" fmla="*/ 29 w 3088"/>
                <a:gd name="T41" fmla="*/ 72 h 1084"/>
                <a:gd name="T42" fmla="*/ 3 w 3088"/>
                <a:gd name="T43" fmla="*/ 131 h 1084"/>
                <a:gd name="T44" fmla="*/ 0 w 3088"/>
                <a:gd name="T45" fmla="*/ 163 h 1084"/>
                <a:gd name="T46" fmla="*/ 0 w 3088"/>
                <a:gd name="T47" fmla="*/ 921 h 1084"/>
                <a:gd name="T48" fmla="*/ 2 w 3088"/>
                <a:gd name="T49" fmla="*/ 939 h 1084"/>
                <a:gd name="T50" fmla="*/ 8 w 3088"/>
                <a:gd name="T51" fmla="*/ 972 h 1084"/>
                <a:gd name="T52" fmla="*/ 29 w 3088"/>
                <a:gd name="T53" fmla="*/ 1015 h 1084"/>
                <a:gd name="T54" fmla="*/ 74 w 3088"/>
                <a:gd name="T55" fmla="*/ 1058 h 1084"/>
                <a:gd name="T56" fmla="*/ 131 w 3088"/>
                <a:gd name="T57" fmla="*/ 1083 h 1084"/>
                <a:gd name="T58" fmla="*/ 164 w 3088"/>
                <a:gd name="T59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8" h="1084">
                  <a:moveTo>
                    <a:pt x="164" y="1084"/>
                  </a:moveTo>
                  <a:lnTo>
                    <a:pt x="2929" y="1084"/>
                  </a:lnTo>
                  <a:lnTo>
                    <a:pt x="2953" y="1083"/>
                  </a:lnTo>
                  <a:lnTo>
                    <a:pt x="2994" y="1071"/>
                  </a:lnTo>
                  <a:lnTo>
                    <a:pt x="3029" y="1048"/>
                  </a:lnTo>
                  <a:lnTo>
                    <a:pt x="3058" y="1017"/>
                  </a:lnTo>
                  <a:lnTo>
                    <a:pt x="3078" y="981"/>
                  </a:lnTo>
                  <a:lnTo>
                    <a:pt x="3088" y="939"/>
                  </a:lnTo>
                  <a:lnTo>
                    <a:pt x="3086" y="897"/>
                  </a:lnTo>
                  <a:lnTo>
                    <a:pt x="3075" y="855"/>
                  </a:lnTo>
                  <a:lnTo>
                    <a:pt x="3063" y="835"/>
                  </a:lnTo>
                  <a:lnTo>
                    <a:pt x="2593" y="76"/>
                  </a:lnTo>
                  <a:lnTo>
                    <a:pt x="2581" y="59"/>
                  </a:lnTo>
                  <a:lnTo>
                    <a:pt x="2554" y="30"/>
                  </a:lnTo>
                  <a:lnTo>
                    <a:pt x="2519" y="10"/>
                  </a:lnTo>
                  <a:lnTo>
                    <a:pt x="2480" y="0"/>
                  </a:lnTo>
                  <a:lnTo>
                    <a:pt x="2459" y="0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2" y="939"/>
                  </a:lnTo>
                  <a:lnTo>
                    <a:pt x="8" y="972"/>
                  </a:lnTo>
                  <a:lnTo>
                    <a:pt x="29" y="1015"/>
                  </a:lnTo>
                  <a:lnTo>
                    <a:pt x="74" y="1058"/>
                  </a:lnTo>
                  <a:lnTo>
                    <a:pt x="131" y="1083"/>
                  </a:lnTo>
                  <a:lnTo>
                    <a:pt x="164" y="1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456238" y="2463800"/>
              <a:ext cx="1031875" cy="574675"/>
            </a:xfrm>
            <a:custGeom>
              <a:avLst/>
              <a:gdLst>
                <a:gd name="T0" fmla="*/ 864 w 1950"/>
                <a:gd name="T1" fmla="*/ 0 h 1084"/>
                <a:gd name="T2" fmla="*/ 164 w 1950"/>
                <a:gd name="T3" fmla="*/ 0 h 1084"/>
                <a:gd name="T4" fmla="*/ 131 w 1950"/>
                <a:gd name="T5" fmla="*/ 1 h 1084"/>
                <a:gd name="T6" fmla="*/ 74 w 1950"/>
                <a:gd name="T7" fmla="*/ 27 h 1084"/>
                <a:gd name="T8" fmla="*/ 29 w 1950"/>
                <a:gd name="T9" fmla="*/ 72 h 1084"/>
                <a:gd name="T10" fmla="*/ 3 w 1950"/>
                <a:gd name="T11" fmla="*/ 131 h 1084"/>
                <a:gd name="T12" fmla="*/ 0 w 1950"/>
                <a:gd name="T13" fmla="*/ 163 h 1084"/>
                <a:gd name="T14" fmla="*/ 0 w 1950"/>
                <a:gd name="T15" fmla="*/ 921 h 1084"/>
                <a:gd name="T16" fmla="*/ 3 w 1950"/>
                <a:gd name="T17" fmla="*/ 953 h 1084"/>
                <a:gd name="T18" fmla="*/ 29 w 1950"/>
                <a:gd name="T19" fmla="*/ 1011 h 1084"/>
                <a:gd name="T20" fmla="*/ 74 w 1950"/>
                <a:gd name="T21" fmla="*/ 1057 h 1084"/>
                <a:gd name="T22" fmla="*/ 131 w 1950"/>
                <a:gd name="T23" fmla="*/ 1081 h 1084"/>
                <a:gd name="T24" fmla="*/ 164 w 1950"/>
                <a:gd name="T25" fmla="*/ 1084 h 1084"/>
                <a:gd name="T26" fmla="*/ 1950 w 1950"/>
                <a:gd name="T27" fmla="*/ 1084 h 1084"/>
                <a:gd name="T28" fmla="*/ 864 w 1950"/>
                <a:gd name="T29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0" h="1084">
                  <a:moveTo>
                    <a:pt x="864" y="0"/>
                  </a:move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3" y="953"/>
                  </a:lnTo>
                  <a:lnTo>
                    <a:pt x="29" y="1011"/>
                  </a:lnTo>
                  <a:lnTo>
                    <a:pt x="74" y="1057"/>
                  </a:lnTo>
                  <a:lnTo>
                    <a:pt x="131" y="1081"/>
                  </a:lnTo>
                  <a:lnTo>
                    <a:pt x="164" y="1084"/>
                  </a:lnTo>
                  <a:lnTo>
                    <a:pt x="1950" y="108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059238" y="2463800"/>
              <a:ext cx="1325563" cy="568325"/>
            </a:xfrm>
            <a:custGeom>
              <a:avLst/>
              <a:gdLst>
                <a:gd name="T0" fmla="*/ 2342 w 2504"/>
                <a:gd name="T1" fmla="*/ 0 h 1074"/>
                <a:gd name="T2" fmla="*/ 758 w 2504"/>
                <a:gd name="T3" fmla="*/ 0 h 1074"/>
                <a:gd name="T4" fmla="*/ 739 w 2504"/>
                <a:gd name="T5" fmla="*/ 0 h 1074"/>
                <a:gd name="T6" fmla="*/ 704 w 2504"/>
                <a:gd name="T7" fmla="*/ 7 h 1074"/>
                <a:gd name="T8" fmla="*/ 671 w 2504"/>
                <a:gd name="T9" fmla="*/ 21 h 1074"/>
                <a:gd name="T10" fmla="*/ 644 w 2504"/>
                <a:gd name="T11" fmla="*/ 43 h 1074"/>
                <a:gd name="T12" fmla="*/ 632 w 2504"/>
                <a:gd name="T13" fmla="*/ 57 h 1074"/>
                <a:gd name="T14" fmla="*/ 37 w 2504"/>
                <a:gd name="T15" fmla="*/ 815 h 1074"/>
                <a:gd name="T16" fmla="*/ 22 w 2504"/>
                <a:gd name="T17" fmla="*/ 835 h 1074"/>
                <a:gd name="T18" fmla="*/ 4 w 2504"/>
                <a:gd name="T19" fmla="*/ 878 h 1074"/>
                <a:gd name="T20" fmla="*/ 0 w 2504"/>
                <a:gd name="T21" fmla="*/ 923 h 1074"/>
                <a:gd name="T22" fmla="*/ 9 w 2504"/>
                <a:gd name="T23" fmla="*/ 965 h 1074"/>
                <a:gd name="T24" fmla="*/ 27 w 2504"/>
                <a:gd name="T25" fmla="*/ 1004 h 1074"/>
                <a:gd name="T26" fmla="*/ 56 w 2504"/>
                <a:gd name="T27" fmla="*/ 1037 h 1074"/>
                <a:gd name="T28" fmla="*/ 92 w 2504"/>
                <a:gd name="T29" fmla="*/ 1060 h 1074"/>
                <a:gd name="T30" fmla="*/ 137 w 2504"/>
                <a:gd name="T31" fmla="*/ 1074 h 1074"/>
                <a:gd name="T32" fmla="*/ 161 w 2504"/>
                <a:gd name="T33" fmla="*/ 1074 h 1074"/>
                <a:gd name="T34" fmla="*/ 2342 w 2504"/>
                <a:gd name="T35" fmla="*/ 1074 h 1074"/>
                <a:gd name="T36" fmla="*/ 2373 w 2504"/>
                <a:gd name="T37" fmla="*/ 1073 h 1074"/>
                <a:gd name="T38" fmla="*/ 2431 w 2504"/>
                <a:gd name="T39" fmla="*/ 1047 h 1074"/>
                <a:gd name="T40" fmla="*/ 2477 w 2504"/>
                <a:gd name="T41" fmla="*/ 1002 h 1074"/>
                <a:gd name="T42" fmla="*/ 2501 w 2504"/>
                <a:gd name="T43" fmla="*/ 943 h 1074"/>
                <a:gd name="T44" fmla="*/ 2504 w 2504"/>
                <a:gd name="T45" fmla="*/ 911 h 1074"/>
                <a:gd name="T46" fmla="*/ 2504 w 2504"/>
                <a:gd name="T47" fmla="*/ 152 h 1074"/>
                <a:gd name="T48" fmla="*/ 2503 w 2504"/>
                <a:gd name="T49" fmla="*/ 121 h 1074"/>
                <a:gd name="T50" fmla="*/ 2478 w 2504"/>
                <a:gd name="T51" fmla="*/ 66 h 1074"/>
                <a:gd name="T52" fmla="*/ 2435 w 2504"/>
                <a:gd name="T53" fmla="*/ 24 h 1074"/>
                <a:gd name="T54" fmla="*/ 2376 w 2504"/>
                <a:gd name="T55" fmla="*/ 1 h 1074"/>
                <a:gd name="T56" fmla="*/ 2342 w 2504"/>
                <a:gd name="T5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4" h="1074">
                  <a:moveTo>
                    <a:pt x="2342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2342" y="1074"/>
                  </a:lnTo>
                  <a:lnTo>
                    <a:pt x="2373" y="1073"/>
                  </a:lnTo>
                  <a:lnTo>
                    <a:pt x="2431" y="1047"/>
                  </a:lnTo>
                  <a:lnTo>
                    <a:pt x="2477" y="1002"/>
                  </a:lnTo>
                  <a:lnTo>
                    <a:pt x="2501" y="943"/>
                  </a:lnTo>
                  <a:lnTo>
                    <a:pt x="2504" y="911"/>
                  </a:lnTo>
                  <a:lnTo>
                    <a:pt x="2504" y="152"/>
                  </a:lnTo>
                  <a:lnTo>
                    <a:pt x="2503" y="121"/>
                  </a:lnTo>
                  <a:lnTo>
                    <a:pt x="2478" y="66"/>
                  </a:lnTo>
                  <a:lnTo>
                    <a:pt x="2435" y="24"/>
                  </a:lnTo>
                  <a:lnTo>
                    <a:pt x="2376" y="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059238" y="2463800"/>
              <a:ext cx="833438" cy="568325"/>
            </a:xfrm>
            <a:custGeom>
              <a:avLst/>
              <a:gdLst>
                <a:gd name="T0" fmla="*/ 1035 w 1573"/>
                <a:gd name="T1" fmla="*/ 0 h 1074"/>
                <a:gd name="T2" fmla="*/ 758 w 1573"/>
                <a:gd name="T3" fmla="*/ 0 h 1074"/>
                <a:gd name="T4" fmla="*/ 739 w 1573"/>
                <a:gd name="T5" fmla="*/ 0 h 1074"/>
                <a:gd name="T6" fmla="*/ 704 w 1573"/>
                <a:gd name="T7" fmla="*/ 7 h 1074"/>
                <a:gd name="T8" fmla="*/ 671 w 1573"/>
                <a:gd name="T9" fmla="*/ 21 h 1074"/>
                <a:gd name="T10" fmla="*/ 644 w 1573"/>
                <a:gd name="T11" fmla="*/ 43 h 1074"/>
                <a:gd name="T12" fmla="*/ 632 w 1573"/>
                <a:gd name="T13" fmla="*/ 57 h 1074"/>
                <a:gd name="T14" fmla="*/ 37 w 1573"/>
                <a:gd name="T15" fmla="*/ 815 h 1074"/>
                <a:gd name="T16" fmla="*/ 22 w 1573"/>
                <a:gd name="T17" fmla="*/ 835 h 1074"/>
                <a:gd name="T18" fmla="*/ 4 w 1573"/>
                <a:gd name="T19" fmla="*/ 878 h 1074"/>
                <a:gd name="T20" fmla="*/ 0 w 1573"/>
                <a:gd name="T21" fmla="*/ 923 h 1074"/>
                <a:gd name="T22" fmla="*/ 9 w 1573"/>
                <a:gd name="T23" fmla="*/ 965 h 1074"/>
                <a:gd name="T24" fmla="*/ 27 w 1573"/>
                <a:gd name="T25" fmla="*/ 1004 h 1074"/>
                <a:gd name="T26" fmla="*/ 56 w 1573"/>
                <a:gd name="T27" fmla="*/ 1037 h 1074"/>
                <a:gd name="T28" fmla="*/ 92 w 1573"/>
                <a:gd name="T29" fmla="*/ 1060 h 1074"/>
                <a:gd name="T30" fmla="*/ 137 w 1573"/>
                <a:gd name="T31" fmla="*/ 1074 h 1074"/>
                <a:gd name="T32" fmla="*/ 161 w 1573"/>
                <a:gd name="T33" fmla="*/ 1074 h 1074"/>
                <a:gd name="T34" fmla="*/ 1573 w 1573"/>
                <a:gd name="T35" fmla="*/ 1074 h 1074"/>
                <a:gd name="T36" fmla="*/ 1035 w 1573"/>
                <a:gd name="T3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3" h="1074">
                  <a:moveTo>
                    <a:pt x="1035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1573" y="107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5850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5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5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88 w 1728"/>
                <a:gd name="T39" fmla="*/ 1643 h 1728"/>
                <a:gd name="T40" fmla="*/ 347 w 1728"/>
                <a:gd name="T41" fmla="*/ 1557 h 1728"/>
                <a:gd name="T42" fmla="*/ 223 w 1728"/>
                <a:gd name="T43" fmla="*/ 1446 h 1728"/>
                <a:gd name="T44" fmla="*/ 124 w 1728"/>
                <a:gd name="T45" fmla="*/ 1312 h 1728"/>
                <a:gd name="T46" fmla="*/ 52 w 1728"/>
                <a:gd name="T47" fmla="*/ 1161 h 1728"/>
                <a:gd name="T48" fmla="*/ 9 w 1728"/>
                <a:gd name="T49" fmla="*/ 995 h 1728"/>
                <a:gd name="T50" fmla="*/ 0 w 1728"/>
                <a:gd name="T51" fmla="*/ 864 h 1728"/>
                <a:gd name="T52" fmla="*/ 9 w 1728"/>
                <a:gd name="T53" fmla="*/ 733 h 1728"/>
                <a:gd name="T54" fmla="*/ 52 w 1728"/>
                <a:gd name="T55" fmla="*/ 567 h 1728"/>
                <a:gd name="T56" fmla="*/ 124 w 1728"/>
                <a:gd name="T57" fmla="*/ 416 h 1728"/>
                <a:gd name="T58" fmla="*/ 223 w 1728"/>
                <a:gd name="T59" fmla="*/ 282 h 1728"/>
                <a:gd name="T60" fmla="*/ 347 w 1728"/>
                <a:gd name="T61" fmla="*/ 171 h 1728"/>
                <a:gd name="T62" fmla="*/ 488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4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5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5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4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2" y="1718"/>
                  </a:lnTo>
                  <a:lnTo>
                    <a:pt x="648" y="1701"/>
                  </a:lnTo>
                  <a:lnTo>
                    <a:pt x="566" y="1676"/>
                  </a:lnTo>
                  <a:lnTo>
                    <a:pt x="488" y="1643"/>
                  </a:lnTo>
                  <a:lnTo>
                    <a:pt x="415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3" y="1446"/>
                  </a:lnTo>
                  <a:lnTo>
                    <a:pt x="171" y="1381"/>
                  </a:lnTo>
                  <a:lnTo>
                    <a:pt x="124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6" y="1080"/>
                  </a:lnTo>
                  <a:lnTo>
                    <a:pt x="9" y="995"/>
                  </a:lnTo>
                  <a:lnTo>
                    <a:pt x="0" y="909"/>
                  </a:lnTo>
                  <a:lnTo>
                    <a:pt x="0" y="864"/>
                  </a:lnTo>
                  <a:lnTo>
                    <a:pt x="0" y="819"/>
                  </a:lnTo>
                  <a:lnTo>
                    <a:pt x="9" y="733"/>
                  </a:lnTo>
                  <a:lnTo>
                    <a:pt x="26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4" y="416"/>
                  </a:lnTo>
                  <a:lnTo>
                    <a:pt x="171" y="347"/>
                  </a:lnTo>
                  <a:lnTo>
                    <a:pt x="223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5" y="125"/>
                  </a:lnTo>
                  <a:lnTo>
                    <a:pt x="488" y="85"/>
                  </a:lnTo>
                  <a:lnTo>
                    <a:pt x="566" y="52"/>
                  </a:lnTo>
                  <a:lnTo>
                    <a:pt x="648" y="27"/>
                  </a:lnTo>
                  <a:lnTo>
                    <a:pt x="732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762875" y="3932238"/>
              <a:ext cx="558800" cy="558800"/>
            </a:xfrm>
            <a:custGeom>
              <a:avLst/>
              <a:gdLst>
                <a:gd name="T0" fmla="*/ 528 w 1055"/>
                <a:gd name="T1" fmla="*/ 0 h 1058"/>
                <a:gd name="T2" fmla="*/ 581 w 1055"/>
                <a:gd name="T3" fmla="*/ 3 h 1058"/>
                <a:gd name="T4" fmla="*/ 685 w 1055"/>
                <a:gd name="T5" fmla="*/ 24 h 1058"/>
                <a:gd name="T6" fmla="*/ 780 w 1055"/>
                <a:gd name="T7" fmla="*/ 64 h 1058"/>
                <a:gd name="T8" fmla="*/ 864 w 1055"/>
                <a:gd name="T9" fmla="*/ 121 h 1058"/>
                <a:gd name="T10" fmla="*/ 936 w 1055"/>
                <a:gd name="T11" fmla="*/ 192 h 1058"/>
                <a:gd name="T12" fmla="*/ 993 w 1055"/>
                <a:gd name="T13" fmla="*/ 277 h 1058"/>
                <a:gd name="T14" fmla="*/ 1032 w 1055"/>
                <a:gd name="T15" fmla="*/ 372 h 1058"/>
                <a:gd name="T16" fmla="*/ 1054 w 1055"/>
                <a:gd name="T17" fmla="*/ 474 h 1058"/>
                <a:gd name="T18" fmla="*/ 1055 w 1055"/>
                <a:gd name="T19" fmla="*/ 529 h 1058"/>
                <a:gd name="T20" fmla="*/ 1054 w 1055"/>
                <a:gd name="T21" fmla="*/ 584 h 1058"/>
                <a:gd name="T22" fmla="*/ 1032 w 1055"/>
                <a:gd name="T23" fmla="*/ 686 h 1058"/>
                <a:gd name="T24" fmla="*/ 993 w 1055"/>
                <a:gd name="T25" fmla="*/ 781 h 1058"/>
                <a:gd name="T26" fmla="*/ 936 w 1055"/>
                <a:gd name="T27" fmla="*/ 866 h 1058"/>
                <a:gd name="T28" fmla="*/ 864 w 1055"/>
                <a:gd name="T29" fmla="*/ 937 h 1058"/>
                <a:gd name="T30" fmla="*/ 780 w 1055"/>
                <a:gd name="T31" fmla="*/ 994 h 1058"/>
                <a:gd name="T32" fmla="*/ 685 w 1055"/>
                <a:gd name="T33" fmla="*/ 1034 h 1058"/>
                <a:gd name="T34" fmla="*/ 581 w 1055"/>
                <a:gd name="T35" fmla="*/ 1055 h 1058"/>
                <a:gd name="T36" fmla="*/ 528 w 1055"/>
                <a:gd name="T37" fmla="*/ 1058 h 1058"/>
                <a:gd name="T38" fmla="*/ 473 w 1055"/>
                <a:gd name="T39" fmla="*/ 1055 h 1058"/>
                <a:gd name="T40" fmla="*/ 370 w 1055"/>
                <a:gd name="T41" fmla="*/ 1034 h 1058"/>
                <a:gd name="T42" fmla="*/ 276 w 1055"/>
                <a:gd name="T43" fmla="*/ 994 h 1058"/>
                <a:gd name="T44" fmla="*/ 191 w 1055"/>
                <a:gd name="T45" fmla="*/ 937 h 1058"/>
                <a:gd name="T46" fmla="*/ 119 w 1055"/>
                <a:gd name="T47" fmla="*/ 866 h 1058"/>
                <a:gd name="T48" fmla="*/ 63 w 1055"/>
                <a:gd name="T49" fmla="*/ 781 h 1058"/>
                <a:gd name="T50" fmla="*/ 23 w 1055"/>
                <a:gd name="T51" fmla="*/ 686 h 1058"/>
                <a:gd name="T52" fmla="*/ 1 w 1055"/>
                <a:gd name="T53" fmla="*/ 584 h 1058"/>
                <a:gd name="T54" fmla="*/ 0 w 1055"/>
                <a:gd name="T55" fmla="*/ 529 h 1058"/>
                <a:gd name="T56" fmla="*/ 1 w 1055"/>
                <a:gd name="T57" fmla="*/ 474 h 1058"/>
                <a:gd name="T58" fmla="*/ 23 w 1055"/>
                <a:gd name="T59" fmla="*/ 372 h 1058"/>
                <a:gd name="T60" fmla="*/ 63 w 1055"/>
                <a:gd name="T61" fmla="*/ 277 h 1058"/>
                <a:gd name="T62" fmla="*/ 119 w 1055"/>
                <a:gd name="T63" fmla="*/ 192 h 1058"/>
                <a:gd name="T64" fmla="*/ 191 w 1055"/>
                <a:gd name="T65" fmla="*/ 121 h 1058"/>
                <a:gd name="T66" fmla="*/ 276 w 1055"/>
                <a:gd name="T67" fmla="*/ 64 h 1058"/>
                <a:gd name="T68" fmla="*/ 370 w 1055"/>
                <a:gd name="T69" fmla="*/ 24 h 1058"/>
                <a:gd name="T70" fmla="*/ 473 w 1055"/>
                <a:gd name="T71" fmla="*/ 3 h 1058"/>
                <a:gd name="T72" fmla="*/ 528 w 1055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5" h="1058">
                  <a:moveTo>
                    <a:pt x="528" y="0"/>
                  </a:moveTo>
                  <a:lnTo>
                    <a:pt x="581" y="3"/>
                  </a:lnTo>
                  <a:lnTo>
                    <a:pt x="685" y="24"/>
                  </a:lnTo>
                  <a:lnTo>
                    <a:pt x="780" y="64"/>
                  </a:lnTo>
                  <a:lnTo>
                    <a:pt x="864" y="121"/>
                  </a:lnTo>
                  <a:lnTo>
                    <a:pt x="936" y="192"/>
                  </a:lnTo>
                  <a:lnTo>
                    <a:pt x="993" y="277"/>
                  </a:lnTo>
                  <a:lnTo>
                    <a:pt x="1032" y="372"/>
                  </a:lnTo>
                  <a:lnTo>
                    <a:pt x="1054" y="474"/>
                  </a:lnTo>
                  <a:lnTo>
                    <a:pt x="1055" y="529"/>
                  </a:lnTo>
                  <a:lnTo>
                    <a:pt x="1054" y="584"/>
                  </a:lnTo>
                  <a:lnTo>
                    <a:pt x="1032" y="686"/>
                  </a:lnTo>
                  <a:lnTo>
                    <a:pt x="993" y="781"/>
                  </a:lnTo>
                  <a:lnTo>
                    <a:pt x="936" y="866"/>
                  </a:lnTo>
                  <a:lnTo>
                    <a:pt x="864" y="937"/>
                  </a:lnTo>
                  <a:lnTo>
                    <a:pt x="780" y="994"/>
                  </a:lnTo>
                  <a:lnTo>
                    <a:pt x="685" y="1034"/>
                  </a:lnTo>
                  <a:lnTo>
                    <a:pt x="581" y="1055"/>
                  </a:lnTo>
                  <a:lnTo>
                    <a:pt x="528" y="1058"/>
                  </a:lnTo>
                  <a:lnTo>
                    <a:pt x="473" y="1055"/>
                  </a:lnTo>
                  <a:lnTo>
                    <a:pt x="370" y="1034"/>
                  </a:lnTo>
                  <a:lnTo>
                    <a:pt x="276" y="994"/>
                  </a:lnTo>
                  <a:lnTo>
                    <a:pt x="191" y="937"/>
                  </a:lnTo>
                  <a:lnTo>
                    <a:pt x="119" y="866"/>
                  </a:lnTo>
                  <a:lnTo>
                    <a:pt x="63" y="781"/>
                  </a:lnTo>
                  <a:lnTo>
                    <a:pt x="23" y="686"/>
                  </a:lnTo>
                  <a:lnTo>
                    <a:pt x="1" y="584"/>
                  </a:lnTo>
                  <a:lnTo>
                    <a:pt x="0" y="529"/>
                  </a:lnTo>
                  <a:lnTo>
                    <a:pt x="1" y="474"/>
                  </a:lnTo>
                  <a:lnTo>
                    <a:pt x="23" y="372"/>
                  </a:lnTo>
                  <a:lnTo>
                    <a:pt x="63" y="277"/>
                  </a:lnTo>
                  <a:lnTo>
                    <a:pt x="119" y="192"/>
                  </a:lnTo>
                  <a:lnTo>
                    <a:pt x="191" y="121"/>
                  </a:lnTo>
                  <a:lnTo>
                    <a:pt x="276" y="64"/>
                  </a:lnTo>
                  <a:lnTo>
                    <a:pt x="370" y="24"/>
                  </a:lnTo>
                  <a:lnTo>
                    <a:pt x="473" y="3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859713" y="4029075"/>
              <a:ext cx="365125" cy="365125"/>
            </a:xfrm>
            <a:custGeom>
              <a:avLst/>
              <a:gdLst>
                <a:gd name="T0" fmla="*/ 346 w 692"/>
                <a:gd name="T1" fmla="*/ 0 h 692"/>
                <a:gd name="T2" fmla="*/ 381 w 692"/>
                <a:gd name="T3" fmla="*/ 2 h 692"/>
                <a:gd name="T4" fmla="*/ 448 w 692"/>
                <a:gd name="T5" fmla="*/ 15 h 692"/>
                <a:gd name="T6" fmla="*/ 510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6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6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0 w 692"/>
                <a:gd name="T31" fmla="*/ 650 h 692"/>
                <a:gd name="T32" fmla="*/ 448 w 692"/>
                <a:gd name="T33" fmla="*/ 677 h 692"/>
                <a:gd name="T34" fmla="*/ 381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78 w 692"/>
                <a:gd name="T47" fmla="*/ 566 h 692"/>
                <a:gd name="T48" fmla="*/ 41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1 w 692"/>
                <a:gd name="T61" fmla="*/ 180 h 692"/>
                <a:gd name="T62" fmla="*/ 78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1" y="2"/>
                  </a:lnTo>
                  <a:lnTo>
                    <a:pt x="448" y="15"/>
                  </a:lnTo>
                  <a:lnTo>
                    <a:pt x="510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6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6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0" y="650"/>
                  </a:lnTo>
                  <a:lnTo>
                    <a:pt x="448" y="677"/>
                  </a:lnTo>
                  <a:lnTo>
                    <a:pt x="381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78" y="566"/>
                  </a:lnTo>
                  <a:lnTo>
                    <a:pt x="41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1" y="180"/>
                  </a:lnTo>
                  <a:lnTo>
                    <a:pt x="78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242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6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6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90 w 1728"/>
                <a:gd name="T39" fmla="*/ 1643 h 1728"/>
                <a:gd name="T40" fmla="*/ 347 w 1728"/>
                <a:gd name="T41" fmla="*/ 1557 h 1728"/>
                <a:gd name="T42" fmla="*/ 225 w 1728"/>
                <a:gd name="T43" fmla="*/ 1446 h 1728"/>
                <a:gd name="T44" fmla="*/ 125 w 1728"/>
                <a:gd name="T45" fmla="*/ 1312 h 1728"/>
                <a:gd name="T46" fmla="*/ 52 w 1728"/>
                <a:gd name="T47" fmla="*/ 1161 h 1728"/>
                <a:gd name="T48" fmla="*/ 10 w 1728"/>
                <a:gd name="T49" fmla="*/ 995 h 1728"/>
                <a:gd name="T50" fmla="*/ 0 w 1728"/>
                <a:gd name="T51" fmla="*/ 864 h 1728"/>
                <a:gd name="T52" fmla="*/ 10 w 1728"/>
                <a:gd name="T53" fmla="*/ 733 h 1728"/>
                <a:gd name="T54" fmla="*/ 52 w 1728"/>
                <a:gd name="T55" fmla="*/ 567 h 1728"/>
                <a:gd name="T56" fmla="*/ 125 w 1728"/>
                <a:gd name="T57" fmla="*/ 416 h 1728"/>
                <a:gd name="T58" fmla="*/ 225 w 1728"/>
                <a:gd name="T59" fmla="*/ 282 h 1728"/>
                <a:gd name="T60" fmla="*/ 347 w 1728"/>
                <a:gd name="T61" fmla="*/ 171 h 1728"/>
                <a:gd name="T62" fmla="*/ 490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6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6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6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6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3" y="1718"/>
                  </a:lnTo>
                  <a:lnTo>
                    <a:pt x="648" y="1701"/>
                  </a:lnTo>
                  <a:lnTo>
                    <a:pt x="567" y="1676"/>
                  </a:lnTo>
                  <a:lnTo>
                    <a:pt x="490" y="1643"/>
                  </a:lnTo>
                  <a:lnTo>
                    <a:pt x="416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5" y="1446"/>
                  </a:lnTo>
                  <a:lnTo>
                    <a:pt x="171" y="1381"/>
                  </a:lnTo>
                  <a:lnTo>
                    <a:pt x="125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7" y="1080"/>
                  </a:lnTo>
                  <a:lnTo>
                    <a:pt x="10" y="995"/>
                  </a:lnTo>
                  <a:lnTo>
                    <a:pt x="1" y="909"/>
                  </a:lnTo>
                  <a:lnTo>
                    <a:pt x="0" y="864"/>
                  </a:lnTo>
                  <a:lnTo>
                    <a:pt x="1" y="819"/>
                  </a:lnTo>
                  <a:lnTo>
                    <a:pt x="10" y="733"/>
                  </a:lnTo>
                  <a:lnTo>
                    <a:pt x="27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5" y="416"/>
                  </a:lnTo>
                  <a:lnTo>
                    <a:pt x="171" y="347"/>
                  </a:lnTo>
                  <a:lnTo>
                    <a:pt x="225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6" y="125"/>
                  </a:lnTo>
                  <a:lnTo>
                    <a:pt x="490" y="85"/>
                  </a:lnTo>
                  <a:lnTo>
                    <a:pt x="567" y="52"/>
                  </a:lnTo>
                  <a:lnTo>
                    <a:pt x="648" y="27"/>
                  </a:lnTo>
                  <a:lnTo>
                    <a:pt x="733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00488" y="3932238"/>
              <a:ext cx="560388" cy="558800"/>
            </a:xfrm>
            <a:custGeom>
              <a:avLst/>
              <a:gdLst>
                <a:gd name="T0" fmla="*/ 529 w 1058"/>
                <a:gd name="T1" fmla="*/ 0 h 1058"/>
                <a:gd name="T2" fmla="*/ 584 w 1058"/>
                <a:gd name="T3" fmla="*/ 3 h 1058"/>
                <a:gd name="T4" fmla="*/ 686 w 1058"/>
                <a:gd name="T5" fmla="*/ 24 h 1058"/>
                <a:gd name="T6" fmla="*/ 781 w 1058"/>
                <a:gd name="T7" fmla="*/ 64 h 1058"/>
                <a:gd name="T8" fmla="*/ 866 w 1058"/>
                <a:gd name="T9" fmla="*/ 121 h 1058"/>
                <a:gd name="T10" fmla="*/ 937 w 1058"/>
                <a:gd name="T11" fmla="*/ 192 h 1058"/>
                <a:gd name="T12" fmla="*/ 994 w 1058"/>
                <a:gd name="T13" fmla="*/ 277 h 1058"/>
                <a:gd name="T14" fmla="*/ 1034 w 1058"/>
                <a:gd name="T15" fmla="*/ 372 h 1058"/>
                <a:gd name="T16" fmla="*/ 1055 w 1058"/>
                <a:gd name="T17" fmla="*/ 474 h 1058"/>
                <a:gd name="T18" fmla="*/ 1058 w 1058"/>
                <a:gd name="T19" fmla="*/ 529 h 1058"/>
                <a:gd name="T20" fmla="*/ 1055 w 1058"/>
                <a:gd name="T21" fmla="*/ 584 h 1058"/>
                <a:gd name="T22" fmla="*/ 1034 w 1058"/>
                <a:gd name="T23" fmla="*/ 686 h 1058"/>
                <a:gd name="T24" fmla="*/ 994 w 1058"/>
                <a:gd name="T25" fmla="*/ 781 h 1058"/>
                <a:gd name="T26" fmla="*/ 937 w 1058"/>
                <a:gd name="T27" fmla="*/ 866 h 1058"/>
                <a:gd name="T28" fmla="*/ 866 w 1058"/>
                <a:gd name="T29" fmla="*/ 937 h 1058"/>
                <a:gd name="T30" fmla="*/ 781 w 1058"/>
                <a:gd name="T31" fmla="*/ 994 h 1058"/>
                <a:gd name="T32" fmla="*/ 686 w 1058"/>
                <a:gd name="T33" fmla="*/ 1034 h 1058"/>
                <a:gd name="T34" fmla="*/ 584 w 1058"/>
                <a:gd name="T35" fmla="*/ 1055 h 1058"/>
                <a:gd name="T36" fmla="*/ 529 w 1058"/>
                <a:gd name="T37" fmla="*/ 1058 h 1058"/>
                <a:gd name="T38" fmla="*/ 474 w 1058"/>
                <a:gd name="T39" fmla="*/ 1055 h 1058"/>
                <a:gd name="T40" fmla="*/ 372 w 1058"/>
                <a:gd name="T41" fmla="*/ 1034 h 1058"/>
                <a:gd name="T42" fmla="*/ 277 w 1058"/>
                <a:gd name="T43" fmla="*/ 994 h 1058"/>
                <a:gd name="T44" fmla="*/ 192 w 1058"/>
                <a:gd name="T45" fmla="*/ 937 h 1058"/>
                <a:gd name="T46" fmla="*/ 121 w 1058"/>
                <a:gd name="T47" fmla="*/ 866 h 1058"/>
                <a:gd name="T48" fmla="*/ 64 w 1058"/>
                <a:gd name="T49" fmla="*/ 781 h 1058"/>
                <a:gd name="T50" fmla="*/ 24 w 1058"/>
                <a:gd name="T51" fmla="*/ 686 h 1058"/>
                <a:gd name="T52" fmla="*/ 3 w 1058"/>
                <a:gd name="T53" fmla="*/ 584 h 1058"/>
                <a:gd name="T54" fmla="*/ 0 w 1058"/>
                <a:gd name="T55" fmla="*/ 529 h 1058"/>
                <a:gd name="T56" fmla="*/ 3 w 1058"/>
                <a:gd name="T57" fmla="*/ 474 h 1058"/>
                <a:gd name="T58" fmla="*/ 24 w 1058"/>
                <a:gd name="T59" fmla="*/ 372 h 1058"/>
                <a:gd name="T60" fmla="*/ 64 w 1058"/>
                <a:gd name="T61" fmla="*/ 277 h 1058"/>
                <a:gd name="T62" fmla="*/ 121 w 1058"/>
                <a:gd name="T63" fmla="*/ 192 h 1058"/>
                <a:gd name="T64" fmla="*/ 192 w 1058"/>
                <a:gd name="T65" fmla="*/ 121 h 1058"/>
                <a:gd name="T66" fmla="*/ 277 w 1058"/>
                <a:gd name="T67" fmla="*/ 64 h 1058"/>
                <a:gd name="T68" fmla="*/ 372 w 1058"/>
                <a:gd name="T69" fmla="*/ 24 h 1058"/>
                <a:gd name="T70" fmla="*/ 474 w 1058"/>
                <a:gd name="T71" fmla="*/ 3 h 1058"/>
                <a:gd name="T72" fmla="*/ 529 w 1058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8" h="1058">
                  <a:moveTo>
                    <a:pt x="529" y="0"/>
                  </a:moveTo>
                  <a:lnTo>
                    <a:pt x="584" y="3"/>
                  </a:lnTo>
                  <a:lnTo>
                    <a:pt x="686" y="24"/>
                  </a:lnTo>
                  <a:lnTo>
                    <a:pt x="781" y="64"/>
                  </a:lnTo>
                  <a:lnTo>
                    <a:pt x="866" y="121"/>
                  </a:lnTo>
                  <a:lnTo>
                    <a:pt x="937" y="192"/>
                  </a:lnTo>
                  <a:lnTo>
                    <a:pt x="994" y="277"/>
                  </a:lnTo>
                  <a:lnTo>
                    <a:pt x="1034" y="372"/>
                  </a:lnTo>
                  <a:lnTo>
                    <a:pt x="1055" y="474"/>
                  </a:lnTo>
                  <a:lnTo>
                    <a:pt x="1058" y="529"/>
                  </a:lnTo>
                  <a:lnTo>
                    <a:pt x="1055" y="584"/>
                  </a:lnTo>
                  <a:lnTo>
                    <a:pt x="1034" y="686"/>
                  </a:lnTo>
                  <a:lnTo>
                    <a:pt x="994" y="781"/>
                  </a:lnTo>
                  <a:lnTo>
                    <a:pt x="937" y="866"/>
                  </a:lnTo>
                  <a:lnTo>
                    <a:pt x="866" y="937"/>
                  </a:lnTo>
                  <a:lnTo>
                    <a:pt x="781" y="994"/>
                  </a:lnTo>
                  <a:lnTo>
                    <a:pt x="686" y="1034"/>
                  </a:lnTo>
                  <a:lnTo>
                    <a:pt x="584" y="1055"/>
                  </a:lnTo>
                  <a:lnTo>
                    <a:pt x="529" y="1058"/>
                  </a:lnTo>
                  <a:lnTo>
                    <a:pt x="474" y="1055"/>
                  </a:lnTo>
                  <a:lnTo>
                    <a:pt x="372" y="1034"/>
                  </a:lnTo>
                  <a:lnTo>
                    <a:pt x="277" y="994"/>
                  </a:lnTo>
                  <a:lnTo>
                    <a:pt x="192" y="937"/>
                  </a:lnTo>
                  <a:lnTo>
                    <a:pt x="121" y="866"/>
                  </a:lnTo>
                  <a:lnTo>
                    <a:pt x="64" y="781"/>
                  </a:lnTo>
                  <a:lnTo>
                    <a:pt x="24" y="686"/>
                  </a:lnTo>
                  <a:lnTo>
                    <a:pt x="3" y="584"/>
                  </a:lnTo>
                  <a:lnTo>
                    <a:pt x="0" y="529"/>
                  </a:lnTo>
                  <a:lnTo>
                    <a:pt x="3" y="474"/>
                  </a:lnTo>
                  <a:lnTo>
                    <a:pt x="24" y="372"/>
                  </a:lnTo>
                  <a:lnTo>
                    <a:pt x="64" y="277"/>
                  </a:lnTo>
                  <a:lnTo>
                    <a:pt x="121" y="192"/>
                  </a:lnTo>
                  <a:lnTo>
                    <a:pt x="192" y="121"/>
                  </a:lnTo>
                  <a:lnTo>
                    <a:pt x="277" y="64"/>
                  </a:lnTo>
                  <a:lnTo>
                    <a:pt x="372" y="24"/>
                  </a:lnTo>
                  <a:lnTo>
                    <a:pt x="474" y="3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997325" y="4029075"/>
              <a:ext cx="366713" cy="365125"/>
            </a:xfrm>
            <a:custGeom>
              <a:avLst/>
              <a:gdLst>
                <a:gd name="T0" fmla="*/ 346 w 692"/>
                <a:gd name="T1" fmla="*/ 0 h 692"/>
                <a:gd name="T2" fmla="*/ 382 w 692"/>
                <a:gd name="T3" fmla="*/ 2 h 692"/>
                <a:gd name="T4" fmla="*/ 450 w 692"/>
                <a:gd name="T5" fmla="*/ 15 h 692"/>
                <a:gd name="T6" fmla="*/ 512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7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7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2 w 692"/>
                <a:gd name="T31" fmla="*/ 650 h 692"/>
                <a:gd name="T32" fmla="*/ 450 w 692"/>
                <a:gd name="T33" fmla="*/ 677 h 692"/>
                <a:gd name="T34" fmla="*/ 382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80 w 692"/>
                <a:gd name="T47" fmla="*/ 566 h 692"/>
                <a:gd name="T48" fmla="*/ 42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2 w 692"/>
                <a:gd name="T61" fmla="*/ 180 h 692"/>
                <a:gd name="T62" fmla="*/ 80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2" y="2"/>
                  </a:lnTo>
                  <a:lnTo>
                    <a:pt x="450" y="15"/>
                  </a:lnTo>
                  <a:lnTo>
                    <a:pt x="512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7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7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2" y="650"/>
                  </a:lnTo>
                  <a:lnTo>
                    <a:pt x="450" y="677"/>
                  </a:lnTo>
                  <a:lnTo>
                    <a:pt x="382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80" y="566"/>
                  </a:lnTo>
                  <a:lnTo>
                    <a:pt x="42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2" y="180"/>
                  </a:lnTo>
                  <a:lnTo>
                    <a:pt x="80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595688" y="3646488"/>
              <a:ext cx="4975225" cy="595313"/>
            </a:xfrm>
            <a:custGeom>
              <a:avLst/>
              <a:gdLst>
                <a:gd name="T0" fmla="*/ 21 w 9400"/>
                <a:gd name="T1" fmla="*/ 828 h 1127"/>
                <a:gd name="T2" fmla="*/ 106 w 9400"/>
                <a:gd name="T3" fmla="*/ 699 h 1127"/>
                <a:gd name="T4" fmla="*/ 280 w 9400"/>
                <a:gd name="T5" fmla="*/ 483 h 1127"/>
                <a:gd name="T6" fmla="*/ 509 w 9400"/>
                <a:gd name="T7" fmla="*/ 268 h 1127"/>
                <a:gd name="T8" fmla="*/ 775 w 9400"/>
                <a:gd name="T9" fmla="*/ 113 h 1127"/>
                <a:gd name="T10" fmla="*/ 1019 w 9400"/>
                <a:gd name="T11" fmla="*/ 42 h 1127"/>
                <a:gd name="T12" fmla="*/ 1250 w 9400"/>
                <a:gd name="T13" fmla="*/ 39 h 1127"/>
                <a:gd name="T14" fmla="*/ 1439 w 9400"/>
                <a:gd name="T15" fmla="*/ 85 h 1127"/>
                <a:gd name="T16" fmla="*/ 1714 w 9400"/>
                <a:gd name="T17" fmla="*/ 221 h 1127"/>
                <a:gd name="T18" fmla="*/ 1963 w 9400"/>
                <a:gd name="T19" fmla="*/ 428 h 1127"/>
                <a:gd name="T20" fmla="*/ 2218 w 9400"/>
                <a:gd name="T21" fmla="*/ 723 h 1127"/>
                <a:gd name="T22" fmla="*/ 2354 w 9400"/>
                <a:gd name="T23" fmla="*/ 877 h 1127"/>
                <a:gd name="T24" fmla="*/ 2535 w 9400"/>
                <a:gd name="T25" fmla="*/ 973 h 1127"/>
                <a:gd name="T26" fmla="*/ 2747 w 9400"/>
                <a:gd name="T27" fmla="*/ 1001 h 1127"/>
                <a:gd name="T28" fmla="*/ 3726 w 9400"/>
                <a:gd name="T29" fmla="*/ 993 h 1127"/>
                <a:gd name="T30" fmla="*/ 5993 w 9400"/>
                <a:gd name="T31" fmla="*/ 993 h 1127"/>
                <a:gd name="T32" fmla="*/ 6837 w 9400"/>
                <a:gd name="T33" fmla="*/ 1001 h 1127"/>
                <a:gd name="T34" fmla="*/ 6942 w 9400"/>
                <a:gd name="T35" fmla="*/ 983 h 1127"/>
                <a:gd name="T36" fmla="*/ 7038 w 9400"/>
                <a:gd name="T37" fmla="*/ 944 h 1127"/>
                <a:gd name="T38" fmla="*/ 7106 w 9400"/>
                <a:gd name="T39" fmla="*/ 901 h 1127"/>
                <a:gd name="T40" fmla="*/ 7249 w 9400"/>
                <a:gd name="T41" fmla="*/ 785 h 1127"/>
                <a:gd name="T42" fmla="*/ 7308 w 9400"/>
                <a:gd name="T43" fmla="*/ 705 h 1127"/>
                <a:gd name="T44" fmla="*/ 7394 w 9400"/>
                <a:gd name="T45" fmla="*/ 561 h 1127"/>
                <a:gd name="T46" fmla="*/ 7573 w 9400"/>
                <a:gd name="T47" fmla="*/ 349 h 1127"/>
                <a:gd name="T48" fmla="*/ 7826 w 9400"/>
                <a:gd name="T49" fmla="*/ 157 h 1127"/>
                <a:gd name="T50" fmla="*/ 8056 w 9400"/>
                <a:gd name="T51" fmla="*/ 51 h 1127"/>
                <a:gd name="T52" fmla="*/ 8290 w 9400"/>
                <a:gd name="T53" fmla="*/ 2 h 1127"/>
                <a:gd name="T54" fmla="*/ 8477 w 9400"/>
                <a:gd name="T55" fmla="*/ 8 h 1127"/>
                <a:gd name="T56" fmla="*/ 8720 w 9400"/>
                <a:gd name="T57" fmla="*/ 72 h 1127"/>
                <a:gd name="T58" fmla="*/ 8946 w 9400"/>
                <a:gd name="T59" fmla="*/ 214 h 1127"/>
                <a:gd name="T60" fmla="*/ 9160 w 9400"/>
                <a:gd name="T61" fmla="*/ 445 h 1127"/>
                <a:gd name="T62" fmla="*/ 9342 w 9400"/>
                <a:gd name="T63" fmla="*/ 742 h 1127"/>
                <a:gd name="T64" fmla="*/ 9390 w 9400"/>
                <a:gd name="T65" fmla="*/ 828 h 1127"/>
                <a:gd name="T66" fmla="*/ 9213 w 9400"/>
                <a:gd name="T67" fmla="*/ 548 h 1127"/>
                <a:gd name="T68" fmla="*/ 9030 w 9400"/>
                <a:gd name="T69" fmla="*/ 333 h 1127"/>
                <a:gd name="T70" fmla="*/ 8748 w 9400"/>
                <a:gd name="T71" fmla="*/ 137 h 1127"/>
                <a:gd name="T72" fmla="*/ 8562 w 9400"/>
                <a:gd name="T73" fmla="*/ 80 h 1127"/>
                <a:gd name="T74" fmla="*/ 8311 w 9400"/>
                <a:gd name="T75" fmla="*/ 74 h 1127"/>
                <a:gd name="T76" fmla="*/ 8094 w 9400"/>
                <a:gd name="T77" fmla="*/ 129 h 1127"/>
                <a:gd name="T78" fmla="*/ 7807 w 9400"/>
                <a:gd name="T79" fmla="*/ 288 h 1127"/>
                <a:gd name="T80" fmla="*/ 7583 w 9400"/>
                <a:gd name="T81" fmla="*/ 496 h 1127"/>
                <a:gd name="T82" fmla="*/ 7431 w 9400"/>
                <a:gd name="T83" fmla="*/ 705 h 1127"/>
                <a:gd name="T84" fmla="*/ 7384 w 9400"/>
                <a:gd name="T85" fmla="*/ 810 h 1127"/>
                <a:gd name="T86" fmla="*/ 7211 w 9400"/>
                <a:gd name="T87" fmla="*/ 983 h 1127"/>
                <a:gd name="T88" fmla="*/ 7096 w 9400"/>
                <a:gd name="T89" fmla="*/ 1050 h 1127"/>
                <a:gd name="T90" fmla="*/ 6950 w 9400"/>
                <a:gd name="T91" fmla="*/ 1105 h 1127"/>
                <a:gd name="T92" fmla="*/ 6732 w 9400"/>
                <a:gd name="T93" fmla="*/ 1117 h 1127"/>
                <a:gd name="T94" fmla="*/ 5752 w 9400"/>
                <a:gd name="T95" fmla="*/ 1127 h 1127"/>
                <a:gd name="T96" fmla="*/ 3484 w 9400"/>
                <a:gd name="T97" fmla="*/ 1127 h 1127"/>
                <a:gd name="T98" fmla="*/ 2727 w 9400"/>
                <a:gd name="T99" fmla="*/ 1117 h 1127"/>
                <a:gd name="T100" fmla="*/ 2570 w 9400"/>
                <a:gd name="T101" fmla="*/ 1093 h 1127"/>
                <a:gd name="T102" fmla="*/ 2338 w 9400"/>
                <a:gd name="T103" fmla="*/ 998 h 1127"/>
                <a:gd name="T104" fmla="*/ 2166 w 9400"/>
                <a:gd name="T105" fmla="*/ 834 h 1127"/>
                <a:gd name="T106" fmla="*/ 1998 w 9400"/>
                <a:gd name="T107" fmla="*/ 608 h 1127"/>
                <a:gd name="T108" fmla="*/ 1700 w 9400"/>
                <a:gd name="T109" fmla="*/ 320 h 1127"/>
                <a:gd name="T110" fmla="*/ 1494 w 9400"/>
                <a:gd name="T111" fmla="*/ 189 h 1127"/>
                <a:gd name="T112" fmla="*/ 1321 w 9400"/>
                <a:gd name="T113" fmla="*/ 124 h 1127"/>
                <a:gd name="T114" fmla="*/ 1062 w 9400"/>
                <a:gd name="T115" fmla="*/ 97 h 1127"/>
                <a:gd name="T116" fmla="*/ 781 w 9400"/>
                <a:gd name="T117" fmla="*/ 155 h 1127"/>
                <a:gd name="T118" fmla="*/ 525 w 9400"/>
                <a:gd name="T119" fmla="*/ 293 h 1127"/>
                <a:gd name="T120" fmla="*/ 288 w 9400"/>
                <a:gd name="T121" fmla="*/ 493 h 1127"/>
                <a:gd name="T122" fmla="*/ 68 w 9400"/>
                <a:gd name="T123" fmla="*/ 752 h 1127"/>
                <a:gd name="T124" fmla="*/ 6 w 9400"/>
                <a:gd name="T125" fmla="*/ 853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00" h="1127">
                  <a:moveTo>
                    <a:pt x="0" y="857"/>
                  </a:moveTo>
                  <a:lnTo>
                    <a:pt x="6" y="853"/>
                  </a:lnTo>
                  <a:lnTo>
                    <a:pt x="21" y="828"/>
                  </a:lnTo>
                  <a:lnTo>
                    <a:pt x="39" y="795"/>
                  </a:lnTo>
                  <a:lnTo>
                    <a:pt x="68" y="752"/>
                  </a:lnTo>
                  <a:lnTo>
                    <a:pt x="106" y="699"/>
                  </a:lnTo>
                  <a:lnTo>
                    <a:pt x="178" y="598"/>
                  </a:lnTo>
                  <a:lnTo>
                    <a:pt x="241" y="523"/>
                  </a:lnTo>
                  <a:lnTo>
                    <a:pt x="280" y="483"/>
                  </a:lnTo>
                  <a:lnTo>
                    <a:pt x="316" y="443"/>
                  </a:lnTo>
                  <a:lnTo>
                    <a:pt x="404" y="356"/>
                  </a:lnTo>
                  <a:lnTo>
                    <a:pt x="509" y="268"/>
                  </a:lnTo>
                  <a:lnTo>
                    <a:pt x="631" y="185"/>
                  </a:lnTo>
                  <a:lnTo>
                    <a:pt x="702" y="147"/>
                  </a:lnTo>
                  <a:lnTo>
                    <a:pt x="775" y="113"/>
                  </a:lnTo>
                  <a:lnTo>
                    <a:pt x="893" y="71"/>
                  </a:lnTo>
                  <a:lnTo>
                    <a:pt x="975" y="49"/>
                  </a:lnTo>
                  <a:lnTo>
                    <a:pt x="1019" y="42"/>
                  </a:lnTo>
                  <a:lnTo>
                    <a:pt x="1062" y="35"/>
                  </a:lnTo>
                  <a:lnTo>
                    <a:pt x="1154" y="32"/>
                  </a:lnTo>
                  <a:lnTo>
                    <a:pt x="1250" y="39"/>
                  </a:lnTo>
                  <a:lnTo>
                    <a:pt x="1345" y="57"/>
                  </a:lnTo>
                  <a:lnTo>
                    <a:pt x="1393" y="71"/>
                  </a:lnTo>
                  <a:lnTo>
                    <a:pt x="1439" y="85"/>
                  </a:lnTo>
                  <a:lnTo>
                    <a:pt x="1533" y="121"/>
                  </a:lnTo>
                  <a:lnTo>
                    <a:pt x="1625" y="167"/>
                  </a:lnTo>
                  <a:lnTo>
                    <a:pt x="1714" y="221"/>
                  </a:lnTo>
                  <a:lnTo>
                    <a:pt x="1757" y="252"/>
                  </a:lnTo>
                  <a:lnTo>
                    <a:pt x="1842" y="319"/>
                  </a:lnTo>
                  <a:lnTo>
                    <a:pt x="1963" y="428"/>
                  </a:lnTo>
                  <a:lnTo>
                    <a:pt x="2038" y="507"/>
                  </a:lnTo>
                  <a:lnTo>
                    <a:pt x="2074" y="551"/>
                  </a:lnTo>
                  <a:lnTo>
                    <a:pt x="2218" y="723"/>
                  </a:lnTo>
                  <a:lnTo>
                    <a:pt x="2253" y="767"/>
                  </a:lnTo>
                  <a:lnTo>
                    <a:pt x="2286" y="810"/>
                  </a:lnTo>
                  <a:lnTo>
                    <a:pt x="2354" y="877"/>
                  </a:lnTo>
                  <a:lnTo>
                    <a:pt x="2397" y="906"/>
                  </a:lnTo>
                  <a:lnTo>
                    <a:pt x="2486" y="957"/>
                  </a:lnTo>
                  <a:lnTo>
                    <a:pt x="2535" y="973"/>
                  </a:lnTo>
                  <a:lnTo>
                    <a:pt x="2585" y="987"/>
                  </a:lnTo>
                  <a:lnTo>
                    <a:pt x="2691" y="1001"/>
                  </a:lnTo>
                  <a:lnTo>
                    <a:pt x="2747" y="1001"/>
                  </a:lnTo>
                  <a:lnTo>
                    <a:pt x="2986" y="1001"/>
                  </a:lnTo>
                  <a:lnTo>
                    <a:pt x="3475" y="998"/>
                  </a:lnTo>
                  <a:lnTo>
                    <a:pt x="3726" y="993"/>
                  </a:lnTo>
                  <a:lnTo>
                    <a:pt x="4734" y="993"/>
                  </a:lnTo>
                  <a:lnTo>
                    <a:pt x="5742" y="993"/>
                  </a:lnTo>
                  <a:lnTo>
                    <a:pt x="5993" y="993"/>
                  </a:lnTo>
                  <a:lnTo>
                    <a:pt x="6482" y="996"/>
                  </a:lnTo>
                  <a:lnTo>
                    <a:pt x="6721" y="1001"/>
                  </a:lnTo>
                  <a:lnTo>
                    <a:pt x="6837" y="1001"/>
                  </a:lnTo>
                  <a:lnTo>
                    <a:pt x="6864" y="1001"/>
                  </a:lnTo>
                  <a:lnTo>
                    <a:pt x="6914" y="990"/>
                  </a:lnTo>
                  <a:lnTo>
                    <a:pt x="6942" y="983"/>
                  </a:lnTo>
                  <a:lnTo>
                    <a:pt x="6969" y="975"/>
                  </a:lnTo>
                  <a:lnTo>
                    <a:pt x="7017" y="958"/>
                  </a:lnTo>
                  <a:lnTo>
                    <a:pt x="7038" y="944"/>
                  </a:lnTo>
                  <a:lnTo>
                    <a:pt x="7063" y="929"/>
                  </a:lnTo>
                  <a:lnTo>
                    <a:pt x="7086" y="915"/>
                  </a:lnTo>
                  <a:lnTo>
                    <a:pt x="7106" y="901"/>
                  </a:lnTo>
                  <a:lnTo>
                    <a:pt x="7135" y="886"/>
                  </a:lnTo>
                  <a:lnTo>
                    <a:pt x="7177" y="857"/>
                  </a:lnTo>
                  <a:lnTo>
                    <a:pt x="7249" y="785"/>
                  </a:lnTo>
                  <a:lnTo>
                    <a:pt x="7279" y="742"/>
                  </a:lnTo>
                  <a:lnTo>
                    <a:pt x="7293" y="723"/>
                  </a:lnTo>
                  <a:lnTo>
                    <a:pt x="7308" y="705"/>
                  </a:lnTo>
                  <a:lnTo>
                    <a:pt x="7336" y="656"/>
                  </a:lnTo>
                  <a:lnTo>
                    <a:pt x="7365" y="608"/>
                  </a:lnTo>
                  <a:lnTo>
                    <a:pt x="7394" y="561"/>
                  </a:lnTo>
                  <a:lnTo>
                    <a:pt x="7427" y="515"/>
                  </a:lnTo>
                  <a:lnTo>
                    <a:pt x="7498" y="428"/>
                  </a:lnTo>
                  <a:lnTo>
                    <a:pt x="7573" y="349"/>
                  </a:lnTo>
                  <a:lnTo>
                    <a:pt x="7653" y="277"/>
                  </a:lnTo>
                  <a:lnTo>
                    <a:pt x="7738" y="214"/>
                  </a:lnTo>
                  <a:lnTo>
                    <a:pt x="7826" y="157"/>
                  </a:lnTo>
                  <a:lnTo>
                    <a:pt x="7917" y="108"/>
                  </a:lnTo>
                  <a:lnTo>
                    <a:pt x="8009" y="68"/>
                  </a:lnTo>
                  <a:lnTo>
                    <a:pt x="8056" y="51"/>
                  </a:lnTo>
                  <a:lnTo>
                    <a:pt x="8103" y="35"/>
                  </a:lnTo>
                  <a:lnTo>
                    <a:pt x="8196" y="12"/>
                  </a:lnTo>
                  <a:lnTo>
                    <a:pt x="8290" y="2"/>
                  </a:lnTo>
                  <a:lnTo>
                    <a:pt x="8383" y="0"/>
                  </a:lnTo>
                  <a:lnTo>
                    <a:pt x="8431" y="3"/>
                  </a:lnTo>
                  <a:lnTo>
                    <a:pt x="8477" y="8"/>
                  </a:lnTo>
                  <a:lnTo>
                    <a:pt x="8563" y="22"/>
                  </a:lnTo>
                  <a:lnTo>
                    <a:pt x="8644" y="44"/>
                  </a:lnTo>
                  <a:lnTo>
                    <a:pt x="8720" y="72"/>
                  </a:lnTo>
                  <a:lnTo>
                    <a:pt x="8756" y="90"/>
                  </a:lnTo>
                  <a:lnTo>
                    <a:pt x="8827" y="127"/>
                  </a:lnTo>
                  <a:lnTo>
                    <a:pt x="8946" y="214"/>
                  </a:lnTo>
                  <a:lnTo>
                    <a:pt x="9046" y="307"/>
                  </a:lnTo>
                  <a:lnTo>
                    <a:pt x="9126" y="401"/>
                  </a:lnTo>
                  <a:lnTo>
                    <a:pt x="9160" y="445"/>
                  </a:lnTo>
                  <a:lnTo>
                    <a:pt x="9221" y="530"/>
                  </a:lnTo>
                  <a:lnTo>
                    <a:pt x="9311" y="682"/>
                  </a:lnTo>
                  <a:lnTo>
                    <a:pt x="9342" y="742"/>
                  </a:lnTo>
                  <a:lnTo>
                    <a:pt x="9390" y="828"/>
                  </a:lnTo>
                  <a:lnTo>
                    <a:pt x="9400" y="849"/>
                  </a:lnTo>
                  <a:lnTo>
                    <a:pt x="9390" y="828"/>
                  </a:lnTo>
                  <a:lnTo>
                    <a:pt x="9342" y="742"/>
                  </a:lnTo>
                  <a:lnTo>
                    <a:pt x="9309" y="689"/>
                  </a:lnTo>
                  <a:lnTo>
                    <a:pt x="9213" y="548"/>
                  </a:lnTo>
                  <a:lnTo>
                    <a:pt x="9151" y="464"/>
                  </a:lnTo>
                  <a:lnTo>
                    <a:pt x="9113" y="421"/>
                  </a:lnTo>
                  <a:lnTo>
                    <a:pt x="9030" y="333"/>
                  </a:lnTo>
                  <a:lnTo>
                    <a:pt x="8931" y="248"/>
                  </a:lnTo>
                  <a:lnTo>
                    <a:pt x="8814" y="172"/>
                  </a:lnTo>
                  <a:lnTo>
                    <a:pt x="8748" y="137"/>
                  </a:lnTo>
                  <a:lnTo>
                    <a:pt x="8713" y="123"/>
                  </a:lnTo>
                  <a:lnTo>
                    <a:pt x="8640" y="97"/>
                  </a:lnTo>
                  <a:lnTo>
                    <a:pt x="8562" y="80"/>
                  </a:lnTo>
                  <a:lnTo>
                    <a:pt x="8480" y="70"/>
                  </a:lnTo>
                  <a:lnTo>
                    <a:pt x="8396" y="68"/>
                  </a:lnTo>
                  <a:lnTo>
                    <a:pt x="8311" y="74"/>
                  </a:lnTo>
                  <a:lnTo>
                    <a:pt x="8225" y="90"/>
                  </a:lnTo>
                  <a:lnTo>
                    <a:pt x="8137" y="113"/>
                  </a:lnTo>
                  <a:lnTo>
                    <a:pt x="8094" y="129"/>
                  </a:lnTo>
                  <a:lnTo>
                    <a:pt x="8009" y="166"/>
                  </a:lnTo>
                  <a:lnTo>
                    <a:pt x="7886" y="234"/>
                  </a:lnTo>
                  <a:lnTo>
                    <a:pt x="7807" y="288"/>
                  </a:lnTo>
                  <a:lnTo>
                    <a:pt x="7768" y="320"/>
                  </a:lnTo>
                  <a:lnTo>
                    <a:pt x="7689" y="386"/>
                  </a:lnTo>
                  <a:lnTo>
                    <a:pt x="7583" y="496"/>
                  </a:lnTo>
                  <a:lnTo>
                    <a:pt x="7519" y="575"/>
                  </a:lnTo>
                  <a:lnTo>
                    <a:pt x="7489" y="618"/>
                  </a:lnTo>
                  <a:lnTo>
                    <a:pt x="7431" y="705"/>
                  </a:lnTo>
                  <a:lnTo>
                    <a:pt x="7413" y="762"/>
                  </a:lnTo>
                  <a:lnTo>
                    <a:pt x="7398" y="791"/>
                  </a:lnTo>
                  <a:lnTo>
                    <a:pt x="7384" y="810"/>
                  </a:lnTo>
                  <a:lnTo>
                    <a:pt x="7346" y="859"/>
                  </a:lnTo>
                  <a:lnTo>
                    <a:pt x="7260" y="945"/>
                  </a:lnTo>
                  <a:lnTo>
                    <a:pt x="7211" y="983"/>
                  </a:lnTo>
                  <a:lnTo>
                    <a:pt x="7182" y="997"/>
                  </a:lnTo>
                  <a:lnTo>
                    <a:pt x="7153" y="1021"/>
                  </a:lnTo>
                  <a:lnTo>
                    <a:pt x="7096" y="1050"/>
                  </a:lnTo>
                  <a:lnTo>
                    <a:pt x="7038" y="1073"/>
                  </a:lnTo>
                  <a:lnTo>
                    <a:pt x="6981" y="1098"/>
                  </a:lnTo>
                  <a:lnTo>
                    <a:pt x="6950" y="1105"/>
                  </a:lnTo>
                  <a:lnTo>
                    <a:pt x="6886" y="1117"/>
                  </a:lnTo>
                  <a:lnTo>
                    <a:pt x="6855" y="1117"/>
                  </a:lnTo>
                  <a:lnTo>
                    <a:pt x="6732" y="1117"/>
                  </a:lnTo>
                  <a:lnTo>
                    <a:pt x="6492" y="1117"/>
                  </a:lnTo>
                  <a:lnTo>
                    <a:pt x="6003" y="1121"/>
                  </a:lnTo>
                  <a:lnTo>
                    <a:pt x="5752" y="1127"/>
                  </a:lnTo>
                  <a:lnTo>
                    <a:pt x="4744" y="1127"/>
                  </a:lnTo>
                  <a:lnTo>
                    <a:pt x="3736" y="1127"/>
                  </a:lnTo>
                  <a:lnTo>
                    <a:pt x="3484" y="1127"/>
                  </a:lnTo>
                  <a:lnTo>
                    <a:pt x="2994" y="1124"/>
                  </a:lnTo>
                  <a:lnTo>
                    <a:pt x="2757" y="1117"/>
                  </a:lnTo>
                  <a:lnTo>
                    <a:pt x="2727" y="1117"/>
                  </a:lnTo>
                  <a:lnTo>
                    <a:pt x="2662" y="1114"/>
                  </a:lnTo>
                  <a:lnTo>
                    <a:pt x="2632" y="1108"/>
                  </a:lnTo>
                  <a:lnTo>
                    <a:pt x="2570" y="1093"/>
                  </a:lnTo>
                  <a:lnTo>
                    <a:pt x="2506" y="1079"/>
                  </a:lnTo>
                  <a:lnTo>
                    <a:pt x="2449" y="1056"/>
                  </a:lnTo>
                  <a:lnTo>
                    <a:pt x="2338" y="998"/>
                  </a:lnTo>
                  <a:lnTo>
                    <a:pt x="2286" y="964"/>
                  </a:lnTo>
                  <a:lnTo>
                    <a:pt x="2199" y="877"/>
                  </a:lnTo>
                  <a:lnTo>
                    <a:pt x="2166" y="834"/>
                  </a:lnTo>
                  <a:lnTo>
                    <a:pt x="2132" y="781"/>
                  </a:lnTo>
                  <a:lnTo>
                    <a:pt x="2070" y="695"/>
                  </a:lnTo>
                  <a:lnTo>
                    <a:pt x="1998" y="608"/>
                  </a:lnTo>
                  <a:lnTo>
                    <a:pt x="1926" y="530"/>
                  </a:lnTo>
                  <a:lnTo>
                    <a:pt x="1778" y="386"/>
                  </a:lnTo>
                  <a:lnTo>
                    <a:pt x="1700" y="320"/>
                  </a:lnTo>
                  <a:lnTo>
                    <a:pt x="1661" y="288"/>
                  </a:lnTo>
                  <a:lnTo>
                    <a:pt x="1577" y="234"/>
                  </a:lnTo>
                  <a:lnTo>
                    <a:pt x="1494" y="189"/>
                  </a:lnTo>
                  <a:lnTo>
                    <a:pt x="1407" y="153"/>
                  </a:lnTo>
                  <a:lnTo>
                    <a:pt x="1364" y="137"/>
                  </a:lnTo>
                  <a:lnTo>
                    <a:pt x="1321" y="124"/>
                  </a:lnTo>
                  <a:lnTo>
                    <a:pt x="1235" y="106"/>
                  </a:lnTo>
                  <a:lnTo>
                    <a:pt x="1147" y="97"/>
                  </a:lnTo>
                  <a:lnTo>
                    <a:pt x="1062" y="97"/>
                  </a:lnTo>
                  <a:lnTo>
                    <a:pt x="978" y="106"/>
                  </a:lnTo>
                  <a:lnTo>
                    <a:pt x="898" y="120"/>
                  </a:lnTo>
                  <a:lnTo>
                    <a:pt x="781" y="155"/>
                  </a:lnTo>
                  <a:lnTo>
                    <a:pt x="712" y="186"/>
                  </a:lnTo>
                  <a:lnTo>
                    <a:pt x="644" y="219"/>
                  </a:lnTo>
                  <a:lnTo>
                    <a:pt x="525" y="293"/>
                  </a:lnTo>
                  <a:lnTo>
                    <a:pt x="421" y="372"/>
                  </a:lnTo>
                  <a:lnTo>
                    <a:pt x="329" y="453"/>
                  </a:lnTo>
                  <a:lnTo>
                    <a:pt x="288" y="493"/>
                  </a:lnTo>
                  <a:lnTo>
                    <a:pt x="215" y="569"/>
                  </a:lnTo>
                  <a:lnTo>
                    <a:pt x="107" y="699"/>
                  </a:lnTo>
                  <a:lnTo>
                    <a:pt x="68" y="752"/>
                  </a:lnTo>
                  <a:lnTo>
                    <a:pt x="39" y="795"/>
                  </a:lnTo>
                  <a:lnTo>
                    <a:pt x="21" y="828"/>
                  </a:lnTo>
                  <a:lnTo>
                    <a:pt x="6" y="853"/>
                  </a:lnTo>
                  <a:lnTo>
                    <a:pt x="0" y="8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486400" y="3175000"/>
              <a:ext cx="381000" cy="71438"/>
            </a:xfrm>
            <a:custGeom>
              <a:avLst/>
              <a:gdLst>
                <a:gd name="T0" fmla="*/ 576 w 720"/>
                <a:gd name="T1" fmla="*/ 134 h 134"/>
                <a:gd name="T2" fmla="*/ 135 w 720"/>
                <a:gd name="T3" fmla="*/ 134 h 134"/>
                <a:gd name="T4" fmla="*/ 106 w 720"/>
                <a:gd name="T5" fmla="*/ 133 h 134"/>
                <a:gd name="T6" fmla="*/ 58 w 720"/>
                <a:gd name="T7" fmla="*/ 113 h 134"/>
                <a:gd name="T8" fmla="*/ 22 w 720"/>
                <a:gd name="T9" fmla="*/ 77 h 134"/>
                <a:gd name="T10" fmla="*/ 3 w 720"/>
                <a:gd name="T11" fmla="*/ 29 h 134"/>
                <a:gd name="T12" fmla="*/ 0 w 720"/>
                <a:gd name="T13" fmla="*/ 0 h 134"/>
                <a:gd name="T14" fmla="*/ 0 w 720"/>
                <a:gd name="T15" fmla="*/ 0 h 134"/>
                <a:gd name="T16" fmla="*/ 720 w 720"/>
                <a:gd name="T17" fmla="*/ 0 h 134"/>
                <a:gd name="T18" fmla="*/ 720 w 720"/>
                <a:gd name="T19" fmla="*/ 0 h 134"/>
                <a:gd name="T20" fmla="*/ 719 w 720"/>
                <a:gd name="T21" fmla="*/ 29 h 134"/>
                <a:gd name="T22" fmla="*/ 695 w 720"/>
                <a:gd name="T23" fmla="*/ 77 h 134"/>
                <a:gd name="T24" fmla="*/ 657 w 720"/>
                <a:gd name="T25" fmla="*/ 113 h 134"/>
                <a:gd name="T26" fmla="*/ 605 w 720"/>
                <a:gd name="T27" fmla="*/ 133 h 134"/>
                <a:gd name="T28" fmla="*/ 576 w 720"/>
                <a:gd name="T2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0" h="134">
                  <a:moveTo>
                    <a:pt x="576" y="134"/>
                  </a:moveTo>
                  <a:lnTo>
                    <a:pt x="135" y="134"/>
                  </a:lnTo>
                  <a:lnTo>
                    <a:pt x="106" y="133"/>
                  </a:lnTo>
                  <a:lnTo>
                    <a:pt x="58" y="113"/>
                  </a:lnTo>
                  <a:lnTo>
                    <a:pt x="22" y="77"/>
                  </a:lnTo>
                  <a:lnTo>
                    <a:pt x="3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19" y="29"/>
                  </a:lnTo>
                  <a:lnTo>
                    <a:pt x="695" y="77"/>
                  </a:lnTo>
                  <a:lnTo>
                    <a:pt x="657" y="113"/>
                  </a:lnTo>
                  <a:lnTo>
                    <a:pt x="605" y="133"/>
                  </a:lnTo>
                  <a:lnTo>
                    <a:pt x="576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-14516" y="6759489"/>
            <a:ext cx="12192000" cy="111209"/>
          </a:xfrm>
          <a:prstGeom prst="rect">
            <a:avLst/>
          </a:prstGeom>
          <a:solidFill>
            <a:srgbClr val="A19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929" y="2978776"/>
            <a:ext cx="3598219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2. </a:t>
            </a:r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연구 방법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옛날이발관B" panose="02020600000000000000" pitchFamily="18" charset="-127"/>
              <a:ea typeface="a옛날이발관B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42A86E-F2D8-4BEA-99D0-B6252504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06" y="127873"/>
            <a:ext cx="10257593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solidFill>
                  <a:srgbClr val="FBCD40"/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서울시 미세먼지 농도 지도 제작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054AC2-6260-46C3-A426-2A95E266C06E}"/>
              </a:ext>
            </a:extLst>
          </p:cNvPr>
          <p:cNvSpPr txBox="1"/>
          <p:nvPr/>
        </p:nvSpPr>
        <p:spPr>
          <a:xfrm>
            <a:off x="3924300" y="1402581"/>
            <a:ext cx="7677150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데이터 수집 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(air </a:t>
            </a:r>
            <a:r>
              <a:rPr lang="en-US" altLang="ko-KR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korea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3074" name="Picture 2" descr="https://lh3.googleusercontent.com/lhoMyY4eBXj2QNDnbu72DlI5-NXNy87bn3hCUcrg5qikf95PQaY0Jg09X_7wSLJ97z0oPmag4d_lpQlo4QwAL6A7ZqyMr6DTgMPA5XnB7pX1PhC4W6Ca3_Qrq_-EGtP_COsEtLtX6Us">
            <a:extLst>
              <a:ext uri="{FF2B5EF4-FFF2-40B4-BE49-F238E27FC236}">
                <a16:creationId xmlns:a16="http://schemas.microsoft.com/office/drawing/2014/main" id="{42C9C8B8-1E0B-47F0-8C64-579E223B5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96" y="2308999"/>
            <a:ext cx="3960812" cy="263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7A8849-22A7-4A82-A5D3-16080A30BB39}"/>
              </a:ext>
            </a:extLst>
          </p:cNvPr>
          <p:cNvSpPr/>
          <p:nvPr/>
        </p:nvSpPr>
        <p:spPr>
          <a:xfrm>
            <a:off x="5248275" y="2788226"/>
            <a:ext cx="1238250" cy="509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134832-DDE4-4A8D-81D4-2FFF7A0384D7}"/>
              </a:ext>
            </a:extLst>
          </p:cNvPr>
          <p:cNvSpPr/>
          <p:nvPr/>
        </p:nvSpPr>
        <p:spPr>
          <a:xfrm>
            <a:off x="5248275" y="3304122"/>
            <a:ext cx="1238250" cy="1153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FCB442-DE16-4F9A-8EBC-892E8E5FB338}"/>
              </a:ext>
            </a:extLst>
          </p:cNvPr>
          <p:cNvCxnSpPr>
            <a:cxnSpLocks/>
            <a:stCxn id="3" idx="3"/>
            <a:endCxn id="37" idx="1"/>
          </p:cNvCxnSpPr>
          <p:nvPr/>
        </p:nvCxnSpPr>
        <p:spPr>
          <a:xfrm>
            <a:off x="6486525" y="3043200"/>
            <a:ext cx="2557083" cy="174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E60240-2B97-4646-98F5-12801850835C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>
            <a:off x="6486525" y="3880911"/>
            <a:ext cx="2557083" cy="49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55DAA4-C6B9-4004-BCEF-FF31F620E827}"/>
              </a:ext>
            </a:extLst>
          </p:cNvPr>
          <p:cNvSpPr txBox="1"/>
          <p:nvPr/>
        </p:nvSpPr>
        <p:spPr>
          <a:xfrm>
            <a:off x="9043608" y="2235555"/>
            <a:ext cx="2847976" cy="33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api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규칙에 따라 요청할 </a:t>
            </a: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생성</a:t>
            </a:r>
            <a:endParaRPr lang="en-US" altLang="ko-KR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196404-7E2D-47E4-B4F9-622EDECB6603}"/>
              </a:ext>
            </a:extLst>
          </p:cNvPr>
          <p:cNvSpPr txBox="1"/>
          <p:nvPr/>
        </p:nvSpPr>
        <p:spPr>
          <a:xfrm>
            <a:off x="9043608" y="2577946"/>
            <a:ext cx="2847976" cy="33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받아온 데이터를 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json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</a:t>
            </a:r>
            <a:endParaRPr lang="en-US" altLang="ko-KR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940ABE-C8CE-4C55-9907-51A4F9E75565}"/>
              </a:ext>
            </a:extLst>
          </p:cNvPr>
          <p:cNvSpPr txBox="1"/>
          <p:nvPr/>
        </p:nvSpPr>
        <p:spPr>
          <a:xfrm>
            <a:off x="9043608" y="2920337"/>
            <a:ext cx="3053142" cy="59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urllib.request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통해 </a:t>
            </a: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</a:t>
            </a:r>
            <a:b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조합하여 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 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통신 → </a:t>
            </a:r>
            <a:r>
              <a:rPr lang="ko-KR" altLang="en-US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구이름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pm10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40975D-6CBC-48A5-BA5D-47122CD4DC28}"/>
              </a:ext>
            </a:extLst>
          </p:cNvPr>
          <p:cNvSpPr txBox="1"/>
          <p:nvPr/>
        </p:nvSpPr>
        <p:spPr>
          <a:xfrm>
            <a:off x="9043608" y="3521260"/>
            <a:ext cx="3053142" cy="81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받아온 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pm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수치별로 분류한 후</a:t>
            </a:r>
            <a:endParaRPr lang="en-US" altLang="ko-KR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지도에 표시할 색상 부여</a:t>
            </a:r>
            <a:b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점검 등으로 인해 누락된 데이터는 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black)</a:t>
            </a:r>
            <a:endParaRPr lang="en-US" altLang="ko-KR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FD29DE-5A9C-42A4-9AD9-27D608A338DB}"/>
              </a:ext>
            </a:extLst>
          </p:cNvPr>
          <p:cNvSpPr txBox="1"/>
          <p:nvPr/>
        </p:nvSpPr>
        <p:spPr>
          <a:xfrm>
            <a:off x="9043608" y="4345962"/>
            <a:ext cx="3053142" cy="59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</a:t>
            </a:r>
            <a:r>
              <a:rPr lang="ko-KR" altLang="en-US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딕셔너리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형태로 </a:t>
            </a:r>
            <a:r>
              <a:rPr lang="ko-KR" altLang="en-US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프론트앤드에</a:t>
            </a:r>
            <a:b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정보 제공</a:t>
            </a:r>
            <a:endParaRPr lang="en-US" altLang="ko-KR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2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 rot="21133688">
            <a:off x="400172" y="-852274"/>
            <a:ext cx="12146832" cy="7602196"/>
          </a:xfrm>
          <a:custGeom>
            <a:avLst/>
            <a:gdLst>
              <a:gd name="connsiteX0" fmla="*/ 1414321 w 12146832"/>
              <a:gd name="connsiteY0" fmla="*/ 6611362 h 7602196"/>
              <a:gd name="connsiteX1" fmla="*/ 1559863 w 12146832"/>
              <a:gd name="connsiteY1" fmla="*/ 6631226 h 7602196"/>
              <a:gd name="connsiteX2" fmla="*/ 1568005 w 12146832"/>
              <a:gd name="connsiteY2" fmla="*/ 6641941 h 7602196"/>
              <a:gd name="connsiteX3" fmla="*/ 1562858 w 12146832"/>
              <a:gd name="connsiteY3" fmla="*/ 6679652 h 7602196"/>
              <a:gd name="connsiteX4" fmla="*/ 1552142 w 12146832"/>
              <a:gd name="connsiteY4" fmla="*/ 6687794 h 7602196"/>
              <a:gd name="connsiteX5" fmla="*/ 1406600 w 12146832"/>
              <a:gd name="connsiteY5" fmla="*/ 6667930 h 7602196"/>
              <a:gd name="connsiteX6" fmla="*/ 1398459 w 12146832"/>
              <a:gd name="connsiteY6" fmla="*/ 6657215 h 7602196"/>
              <a:gd name="connsiteX7" fmla="*/ 1403606 w 12146832"/>
              <a:gd name="connsiteY7" fmla="*/ 6619503 h 7602196"/>
              <a:gd name="connsiteX8" fmla="*/ 1414321 w 12146832"/>
              <a:gd name="connsiteY8" fmla="*/ 6611362 h 7602196"/>
              <a:gd name="connsiteX9" fmla="*/ 68338 w 12146832"/>
              <a:gd name="connsiteY9" fmla="*/ 0 h 7602196"/>
              <a:gd name="connsiteX10" fmla="*/ 12146832 w 12146832"/>
              <a:gd name="connsiteY10" fmla="*/ 1659809 h 7602196"/>
              <a:gd name="connsiteX11" fmla="*/ 11848288 w 12146832"/>
              <a:gd name="connsiteY11" fmla="*/ 3847223 h 7602196"/>
              <a:gd name="connsiteX12" fmla="*/ 11848289 w 12146832"/>
              <a:gd name="connsiteY12" fmla="*/ 3847224 h 7602196"/>
              <a:gd name="connsiteX13" fmla="*/ 11480911 w 12146832"/>
              <a:gd name="connsiteY13" fmla="*/ 6538979 h 7602196"/>
              <a:gd name="connsiteX14" fmla="*/ 11322583 w 12146832"/>
              <a:gd name="connsiteY14" fmla="*/ 6690734 h 7602196"/>
              <a:gd name="connsiteX15" fmla="*/ 9251883 w 12146832"/>
              <a:gd name="connsiteY15" fmla="*/ 7291615 h 7602196"/>
              <a:gd name="connsiteX16" fmla="*/ 8994877 w 12146832"/>
              <a:gd name="connsiteY16" fmla="*/ 7244004 h 7602196"/>
              <a:gd name="connsiteX17" fmla="*/ 8844227 w 12146832"/>
              <a:gd name="connsiteY17" fmla="*/ 7200939 h 7602196"/>
              <a:gd name="connsiteX18" fmla="*/ 8701007 w 12146832"/>
              <a:gd name="connsiteY18" fmla="*/ 7286573 h 7602196"/>
              <a:gd name="connsiteX19" fmla="*/ 7022271 w 12146832"/>
              <a:gd name="connsiteY19" fmla="*/ 7575253 h 7602196"/>
              <a:gd name="connsiteX20" fmla="*/ 6061331 w 12146832"/>
              <a:gd name="connsiteY20" fmla="*/ 7265905 h 7602196"/>
              <a:gd name="connsiteX21" fmla="*/ 5878044 w 12146832"/>
              <a:gd name="connsiteY21" fmla="*/ 7156899 h 7602196"/>
              <a:gd name="connsiteX22" fmla="*/ 5761771 w 12146832"/>
              <a:gd name="connsiteY22" fmla="*/ 7248148 h 7602196"/>
              <a:gd name="connsiteX23" fmla="*/ 4905626 w 12146832"/>
              <a:gd name="connsiteY23" fmla="*/ 7424694 h 7602196"/>
              <a:gd name="connsiteX24" fmla="*/ 4128104 w 12146832"/>
              <a:gd name="connsiteY24" fmla="*/ 7025181 h 7602196"/>
              <a:gd name="connsiteX25" fmla="*/ 4035970 w 12146832"/>
              <a:gd name="connsiteY25" fmla="*/ 6899902 h 7602196"/>
              <a:gd name="connsiteX26" fmla="*/ 3918697 w 12146832"/>
              <a:gd name="connsiteY26" fmla="*/ 6972483 h 7602196"/>
              <a:gd name="connsiteX27" fmla="*/ 3450499 w 12146832"/>
              <a:gd name="connsiteY27" fmla="*/ 7048430 h 7602196"/>
              <a:gd name="connsiteX28" fmla="*/ 3019777 w 12146832"/>
              <a:gd name="connsiteY28" fmla="*/ 6849796 h 7602196"/>
              <a:gd name="connsiteX29" fmla="*/ 2963640 w 12146832"/>
              <a:gd name="connsiteY29" fmla="*/ 6788967 h 7602196"/>
              <a:gd name="connsiteX30" fmla="*/ 2962999 w 12146832"/>
              <a:gd name="connsiteY30" fmla="*/ 6789558 h 7602196"/>
              <a:gd name="connsiteX31" fmla="*/ 2642197 w 12146832"/>
              <a:gd name="connsiteY31" fmla="*/ 6873887 h 7602196"/>
              <a:gd name="connsiteX32" fmla="*/ 2412120 w 12146832"/>
              <a:gd name="connsiteY32" fmla="*/ 6767783 h 7602196"/>
              <a:gd name="connsiteX33" fmla="*/ 2367147 w 12146832"/>
              <a:gd name="connsiteY33" fmla="*/ 6719052 h 7602196"/>
              <a:gd name="connsiteX34" fmla="*/ 2333334 w 12146832"/>
              <a:gd name="connsiteY34" fmla="*/ 6735703 h 7602196"/>
              <a:gd name="connsiteX35" fmla="*/ 2270820 w 12146832"/>
              <a:gd name="connsiteY35" fmla="*/ 6739682 h 7602196"/>
              <a:gd name="connsiteX36" fmla="*/ 2211659 w 12146832"/>
              <a:gd name="connsiteY36" fmla="*/ 6719096 h 7602196"/>
              <a:gd name="connsiteX37" fmla="*/ 2206001 w 12146832"/>
              <a:gd name="connsiteY37" fmla="*/ 6714045 h 7602196"/>
              <a:gd name="connsiteX38" fmla="*/ 2187443 w 12146832"/>
              <a:gd name="connsiteY38" fmla="*/ 6716492 h 7602196"/>
              <a:gd name="connsiteX39" fmla="*/ 2149541 w 12146832"/>
              <a:gd name="connsiteY39" fmla="*/ 6711591 h 7602196"/>
              <a:gd name="connsiteX40" fmla="*/ 2129875 w 12146832"/>
              <a:gd name="connsiteY40" fmla="*/ 6704713 h 7602196"/>
              <a:gd name="connsiteX41" fmla="*/ 2125560 w 12146832"/>
              <a:gd name="connsiteY41" fmla="*/ 6706771 h 7602196"/>
              <a:gd name="connsiteX42" fmla="*/ 2061053 w 12146832"/>
              <a:gd name="connsiteY42" fmla="*/ 6721176 h 7602196"/>
              <a:gd name="connsiteX43" fmla="*/ 1939496 w 12146832"/>
              <a:gd name="connsiteY43" fmla="*/ 6710672 h 7602196"/>
              <a:gd name="connsiteX44" fmla="*/ 1904201 w 12146832"/>
              <a:gd name="connsiteY44" fmla="*/ 6690412 h 7602196"/>
              <a:gd name="connsiteX45" fmla="*/ 1802647 w 12146832"/>
              <a:gd name="connsiteY45" fmla="*/ 6699600 h 7602196"/>
              <a:gd name="connsiteX46" fmla="*/ 1633709 w 12146832"/>
              <a:gd name="connsiteY46" fmla="*/ 6662700 h 7602196"/>
              <a:gd name="connsiteX47" fmla="*/ 1802646 w 12146832"/>
              <a:gd name="connsiteY47" fmla="*/ 6625800 h 7602196"/>
              <a:gd name="connsiteX48" fmla="*/ 1868405 w 12146832"/>
              <a:gd name="connsiteY48" fmla="*/ 6628700 h 7602196"/>
              <a:gd name="connsiteX49" fmla="*/ 1890047 w 12146832"/>
              <a:gd name="connsiteY49" fmla="*/ 6631887 h 7602196"/>
              <a:gd name="connsiteX50" fmla="*/ 1892536 w 12146832"/>
              <a:gd name="connsiteY50" fmla="*/ 6622672 h 7602196"/>
              <a:gd name="connsiteX51" fmla="*/ 2040968 w 12146832"/>
              <a:gd name="connsiteY51" fmla="*/ 6552820 h 7602196"/>
              <a:gd name="connsiteX52" fmla="*/ 2056178 w 12146832"/>
              <a:gd name="connsiteY52" fmla="*/ 6552550 h 7602196"/>
              <a:gd name="connsiteX53" fmla="*/ 2063457 w 12146832"/>
              <a:gd name="connsiteY53" fmla="*/ 6519638 h 7602196"/>
              <a:gd name="connsiteX54" fmla="*/ 2182123 w 12146832"/>
              <a:gd name="connsiteY54" fmla="*/ 6387954 h 7602196"/>
              <a:gd name="connsiteX55" fmla="*/ 2268472 w 12146832"/>
              <a:gd name="connsiteY55" fmla="*/ 6348847 h 7602196"/>
              <a:gd name="connsiteX56" fmla="*/ 2280693 w 12146832"/>
              <a:gd name="connsiteY56" fmla="*/ 6347235 h 7602196"/>
              <a:gd name="connsiteX57" fmla="*/ 2291932 w 12146832"/>
              <a:gd name="connsiteY57" fmla="*/ 6300523 h 7602196"/>
              <a:gd name="connsiteX58" fmla="*/ 2759410 w 12146832"/>
              <a:gd name="connsiteY58" fmla="*/ 6015072 h 7602196"/>
              <a:gd name="connsiteX59" fmla="*/ 2783736 w 12146832"/>
              <a:gd name="connsiteY59" fmla="*/ 6020925 h 7602196"/>
              <a:gd name="connsiteX60" fmla="*/ 2794774 w 12146832"/>
              <a:gd name="connsiteY60" fmla="*/ 5975046 h 7602196"/>
              <a:gd name="connsiteX61" fmla="*/ 3386872 w 12146832"/>
              <a:gd name="connsiteY61" fmla="*/ 5451715 h 7602196"/>
              <a:gd name="connsiteX62" fmla="*/ 3497143 w 12146832"/>
              <a:gd name="connsiteY62" fmla="*/ 5437502 h 7602196"/>
              <a:gd name="connsiteX63" fmla="*/ 3473868 w 12146832"/>
              <a:gd name="connsiteY63" fmla="*/ 5294689 h 7602196"/>
              <a:gd name="connsiteX64" fmla="*/ 3480800 w 12146832"/>
              <a:gd name="connsiteY64" fmla="*/ 5104920 h 7602196"/>
              <a:gd name="connsiteX65" fmla="*/ 3990059 w 12146832"/>
              <a:gd name="connsiteY65" fmla="*/ 4389727 h 7602196"/>
              <a:gd name="connsiteX66" fmla="*/ 4016029 w 12146832"/>
              <a:gd name="connsiteY66" fmla="*/ 4378246 h 7602196"/>
              <a:gd name="connsiteX67" fmla="*/ 4021672 w 12146832"/>
              <a:gd name="connsiteY67" fmla="*/ 4371770 h 7602196"/>
              <a:gd name="connsiteX68" fmla="*/ 4164962 w 12146832"/>
              <a:gd name="connsiteY68" fmla="*/ 4263255 h 7602196"/>
              <a:gd name="connsiteX69" fmla="*/ 3637367 w 12146832"/>
              <a:gd name="connsiteY69" fmla="*/ 3691356 h 7602196"/>
              <a:gd name="connsiteX70" fmla="*/ 3231021 w 12146832"/>
              <a:gd name="connsiteY70" fmla="*/ 3020645 h 7602196"/>
              <a:gd name="connsiteX71" fmla="*/ 1765071 w 12146832"/>
              <a:gd name="connsiteY71" fmla="*/ 2423219 h 7602196"/>
              <a:gd name="connsiteX72" fmla="*/ 1503907 w 12146832"/>
              <a:gd name="connsiteY72" fmla="*/ 1477514 h 7602196"/>
              <a:gd name="connsiteX73" fmla="*/ 145034 w 12146832"/>
              <a:gd name="connsiteY73" fmla="*/ 586976 h 7602196"/>
              <a:gd name="connsiteX74" fmla="*/ 0 w 12146832"/>
              <a:gd name="connsiteY74" fmla="*/ 500712 h 76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46832" h="7602196">
                <a:moveTo>
                  <a:pt x="1414321" y="6611362"/>
                </a:moveTo>
                <a:lnTo>
                  <a:pt x="1559863" y="6631226"/>
                </a:lnTo>
                <a:cubicBezTo>
                  <a:pt x="1565070" y="6631936"/>
                  <a:pt x="1568715" y="6636733"/>
                  <a:pt x="1568005" y="6641941"/>
                </a:cubicBezTo>
                <a:lnTo>
                  <a:pt x="1562858" y="6679652"/>
                </a:lnTo>
                <a:cubicBezTo>
                  <a:pt x="1562147" y="6684860"/>
                  <a:pt x="1557350" y="6688505"/>
                  <a:pt x="1552142" y="6687794"/>
                </a:cubicBezTo>
                <a:lnTo>
                  <a:pt x="1406600" y="6667930"/>
                </a:lnTo>
                <a:cubicBezTo>
                  <a:pt x="1401393" y="6667219"/>
                  <a:pt x="1397748" y="6662423"/>
                  <a:pt x="1398459" y="6657215"/>
                </a:cubicBezTo>
                <a:lnTo>
                  <a:pt x="1403606" y="6619503"/>
                </a:lnTo>
                <a:cubicBezTo>
                  <a:pt x="1404317" y="6614296"/>
                  <a:pt x="1409113" y="6610651"/>
                  <a:pt x="1414321" y="6611362"/>
                </a:cubicBezTo>
                <a:close/>
                <a:moveTo>
                  <a:pt x="68338" y="0"/>
                </a:moveTo>
                <a:lnTo>
                  <a:pt x="12146832" y="1659809"/>
                </a:lnTo>
                <a:lnTo>
                  <a:pt x="11848288" y="3847223"/>
                </a:lnTo>
                <a:lnTo>
                  <a:pt x="11848289" y="3847224"/>
                </a:lnTo>
                <a:lnTo>
                  <a:pt x="11480911" y="6538979"/>
                </a:lnTo>
                <a:lnTo>
                  <a:pt x="11322583" y="6690734"/>
                </a:lnTo>
                <a:cubicBezTo>
                  <a:pt x="10786235" y="7157105"/>
                  <a:pt x="10037874" y="7398890"/>
                  <a:pt x="9251883" y="7291615"/>
                </a:cubicBezTo>
                <a:cubicBezTo>
                  <a:pt x="9164550" y="7279696"/>
                  <a:pt x="9078820" y="7263749"/>
                  <a:pt x="8994877" y="7244004"/>
                </a:cubicBezTo>
                <a:lnTo>
                  <a:pt x="8844227" y="7200939"/>
                </a:lnTo>
                <a:lnTo>
                  <a:pt x="8701007" y="7286573"/>
                </a:lnTo>
                <a:cubicBezTo>
                  <a:pt x="8220321" y="7544447"/>
                  <a:pt x="7633598" y="7658688"/>
                  <a:pt x="7022271" y="7575253"/>
                </a:cubicBezTo>
                <a:cubicBezTo>
                  <a:pt x="6672942" y="7527575"/>
                  <a:pt x="6348650" y="7419864"/>
                  <a:pt x="6061331" y="7265905"/>
                </a:cubicBezTo>
                <a:lnTo>
                  <a:pt x="5878044" y="7156899"/>
                </a:lnTo>
                <a:lnTo>
                  <a:pt x="5761771" y="7248148"/>
                </a:lnTo>
                <a:cubicBezTo>
                  <a:pt x="5528436" y="7397576"/>
                  <a:pt x="5224619" y="7468231"/>
                  <a:pt x="4905626" y="7424694"/>
                </a:cubicBezTo>
                <a:cubicBezTo>
                  <a:pt x="4586633" y="7381157"/>
                  <a:pt x="4312862" y="7231671"/>
                  <a:pt x="4128104" y="7025181"/>
                </a:cubicBezTo>
                <a:lnTo>
                  <a:pt x="4035970" y="6899902"/>
                </a:lnTo>
                <a:lnTo>
                  <a:pt x="3918697" y="6972483"/>
                </a:lnTo>
                <a:cubicBezTo>
                  <a:pt x="3778566" y="7041650"/>
                  <a:pt x="3616990" y="7071153"/>
                  <a:pt x="3450499" y="7048430"/>
                </a:cubicBezTo>
                <a:cubicBezTo>
                  <a:pt x="3284009" y="7025707"/>
                  <a:pt x="3136248" y="6953985"/>
                  <a:pt x="3019777" y="6849796"/>
                </a:cubicBezTo>
                <a:lnTo>
                  <a:pt x="2963640" y="6788967"/>
                </a:lnTo>
                <a:lnTo>
                  <a:pt x="2962999" y="6789558"/>
                </a:lnTo>
                <a:cubicBezTo>
                  <a:pt x="2874686" y="6856659"/>
                  <a:pt x="2760774" y="6890070"/>
                  <a:pt x="2642197" y="6873887"/>
                </a:cubicBezTo>
                <a:cubicBezTo>
                  <a:pt x="2553264" y="6861749"/>
                  <a:pt x="2474335" y="6823437"/>
                  <a:pt x="2412120" y="6767783"/>
                </a:cubicBezTo>
                <a:lnTo>
                  <a:pt x="2367147" y="6719052"/>
                </a:lnTo>
                <a:lnTo>
                  <a:pt x="2333334" y="6735703"/>
                </a:lnTo>
                <a:cubicBezTo>
                  <a:pt x="2313555" y="6741060"/>
                  <a:pt x="2292400" y="6742627"/>
                  <a:pt x="2270820" y="6739682"/>
                </a:cubicBezTo>
                <a:cubicBezTo>
                  <a:pt x="2249240" y="6736737"/>
                  <a:pt x="2229279" y="6729557"/>
                  <a:pt x="2211659" y="6719096"/>
                </a:cubicBezTo>
                <a:lnTo>
                  <a:pt x="2206001" y="6714045"/>
                </a:lnTo>
                <a:lnTo>
                  <a:pt x="2187443" y="6716492"/>
                </a:lnTo>
                <a:cubicBezTo>
                  <a:pt x="2174242" y="6716011"/>
                  <a:pt x="2161542" y="6714375"/>
                  <a:pt x="2149541" y="6711591"/>
                </a:cubicBezTo>
                <a:lnTo>
                  <a:pt x="2129875" y="6704713"/>
                </a:lnTo>
                <a:lnTo>
                  <a:pt x="2125560" y="6706771"/>
                </a:lnTo>
                <a:cubicBezTo>
                  <a:pt x="2105999" y="6713425"/>
                  <a:pt x="2084214" y="6718413"/>
                  <a:pt x="2061053" y="6721176"/>
                </a:cubicBezTo>
                <a:cubicBezTo>
                  <a:pt x="2014731" y="6726702"/>
                  <a:pt x="1971670" y="6722283"/>
                  <a:pt x="1939496" y="6710672"/>
                </a:cubicBezTo>
                <a:lnTo>
                  <a:pt x="1904201" y="6690412"/>
                </a:lnTo>
                <a:lnTo>
                  <a:pt x="1802647" y="6699600"/>
                </a:lnTo>
                <a:cubicBezTo>
                  <a:pt x="1709345" y="6699600"/>
                  <a:pt x="1633709" y="6683079"/>
                  <a:pt x="1633709" y="6662700"/>
                </a:cubicBezTo>
                <a:cubicBezTo>
                  <a:pt x="1633709" y="6642321"/>
                  <a:pt x="1709344" y="6625800"/>
                  <a:pt x="1802646" y="6625800"/>
                </a:cubicBezTo>
                <a:cubicBezTo>
                  <a:pt x="1825972" y="6625800"/>
                  <a:pt x="1848193" y="6626833"/>
                  <a:pt x="1868405" y="6628700"/>
                </a:cubicBezTo>
                <a:lnTo>
                  <a:pt x="1890047" y="6631887"/>
                </a:lnTo>
                <a:lnTo>
                  <a:pt x="1892536" y="6622672"/>
                </a:lnTo>
                <a:cubicBezTo>
                  <a:pt x="1914397" y="6589421"/>
                  <a:pt x="1971484" y="6561109"/>
                  <a:pt x="2040968" y="6552820"/>
                </a:cubicBezTo>
                <a:lnTo>
                  <a:pt x="2056178" y="6552550"/>
                </a:lnTo>
                <a:lnTo>
                  <a:pt x="2063457" y="6519638"/>
                </a:lnTo>
                <a:cubicBezTo>
                  <a:pt x="2084533" y="6471181"/>
                  <a:pt x="2125753" y="6423458"/>
                  <a:pt x="2182123" y="6387954"/>
                </a:cubicBezTo>
                <a:cubicBezTo>
                  <a:pt x="2210309" y="6370202"/>
                  <a:pt x="2239613" y="6357185"/>
                  <a:pt x="2268472" y="6348847"/>
                </a:cubicBezTo>
                <a:lnTo>
                  <a:pt x="2280693" y="6347235"/>
                </a:lnTo>
                <a:lnTo>
                  <a:pt x="2291932" y="6300523"/>
                </a:lnTo>
                <a:cubicBezTo>
                  <a:pt x="2358678" y="6110314"/>
                  <a:pt x="2551899" y="5986751"/>
                  <a:pt x="2759410" y="6015072"/>
                </a:cubicBezTo>
                <a:lnTo>
                  <a:pt x="2783736" y="6020925"/>
                </a:lnTo>
                <a:lnTo>
                  <a:pt x="2794774" y="5975046"/>
                </a:lnTo>
                <a:cubicBezTo>
                  <a:pt x="2888491" y="5707982"/>
                  <a:pt x="3115390" y="5511097"/>
                  <a:pt x="3386872" y="5451715"/>
                </a:cubicBezTo>
                <a:lnTo>
                  <a:pt x="3497143" y="5437502"/>
                </a:lnTo>
                <a:lnTo>
                  <a:pt x="3473868" y="5294689"/>
                </a:lnTo>
                <a:cubicBezTo>
                  <a:pt x="3469912" y="5232547"/>
                  <a:pt x="3472047" y="5169055"/>
                  <a:pt x="3480800" y="5104920"/>
                </a:cubicBezTo>
                <a:cubicBezTo>
                  <a:pt x="3524566" y="4784246"/>
                  <a:pt x="3723456" y="4523399"/>
                  <a:pt x="3990059" y="4389727"/>
                </a:cubicBezTo>
                <a:lnTo>
                  <a:pt x="4016029" y="4378246"/>
                </a:lnTo>
                <a:lnTo>
                  <a:pt x="4021672" y="4371770"/>
                </a:lnTo>
                <a:cubicBezTo>
                  <a:pt x="4069043" y="4323265"/>
                  <a:pt x="4117159" y="4285971"/>
                  <a:pt x="4164962" y="4263255"/>
                </a:cubicBezTo>
                <a:cubicBezTo>
                  <a:pt x="4547395" y="4081527"/>
                  <a:pt x="3793026" y="3898458"/>
                  <a:pt x="3637367" y="3691356"/>
                </a:cubicBezTo>
                <a:cubicBezTo>
                  <a:pt x="3481711" y="3484254"/>
                  <a:pt x="3543069" y="3232002"/>
                  <a:pt x="3231021" y="3020645"/>
                </a:cubicBezTo>
                <a:cubicBezTo>
                  <a:pt x="2918971" y="2809289"/>
                  <a:pt x="2052923" y="2680407"/>
                  <a:pt x="1765071" y="2423219"/>
                </a:cubicBezTo>
                <a:cubicBezTo>
                  <a:pt x="1477219" y="2166030"/>
                  <a:pt x="1831809" y="1819212"/>
                  <a:pt x="1503907" y="1477514"/>
                </a:cubicBezTo>
                <a:cubicBezTo>
                  <a:pt x="1257982" y="1221241"/>
                  <a:pt x="590357" y="847331"/>
                  <a:pt x="145034" y="586976"/>
                </a:cubicBezTo>
                <a:lnTo>
                  <a:pt x="0" y="50071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257929" y="5810701"/>
            <a:ext cx="2020813" cy="930716"/>
            <a:chOff x="3398838" y="2184400"/>
            <a:chExt cx="5394325" cy="248443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398838" y="3184525"/>
              <a:ext cx="273050" cy="519113"/>
            </a:xfrm>
            <a:custGeom>
              <a:avLst/>
              <a:gdLst>
                <a:gd name="T0" fmla="*/ 408 w 517"/>
                <a:gd name="T1" fmla="*/ 4 h 982"/>
                <a:gd name="T2" fmla="*/ 429 w 517"/>
                <a:gd name="T3" fmla="*/ 13 h 982"/>
                <a:gd name="T4" fmla="*/ 464 w 517"/>
                <a:gd name="T5" fmla="*/ 44 h 982"/>
                <a:gd name="T6" fmla="*/ 491 w 517"/>
                <a:gd name="T7" fmla="*/ 93 h 982"/>
                <a:gd name="T8" fmla="*/ 508 w 517"/>
                <a:gd name="T9" fmla="*/ 157 h 982"/>
                <a:gd name="T10" fmla="*/ 517 w 517"/>
                <a:gd name="T11" fmla="*/ 232 h 982"/>
                <a:gd name="T12" fmla="*/ 516 w 517"/>
                <a:gd name="T13" fmla="*/ 315 h 982"/>
                <a:gd name="T14" fmla="*/ 505 w 517"/>
                <a:gd name="T15" fmla="*/ 407 h 982"/>
                <a:gd name="T16" fmla="*/ 484 w 517"/>
                <a:gd name="T17" fmla="*/ 505 h 982"/>
                <a:gd name="T18" fmla="*/ 469 w 517"/>
                <a:gd name="T19" fmla="*/ 556 h 982"/>
                <a:gd name="T20" fmla="*/ 454 w 517"/>
                <a:gd name="T21" fmla="*/ 606 h 982"/>
                <a:gd name="T22" fmla="*/ 416 w 517"/>
                <a:gd name="T23" fmla="*/ 698 h 982"/>
                <a:gd name="T24" fmla="*/ 373 w 517"/>
                <a:gd name="T25" fmla="*/ 780 h 982"/>
                <a:gd name="T26" fmla="*/ 325 w 517"/>
                <a:gd name="T27" fmla="*/ 851 h 982"/>
                <a:gd name="T28" fmla="*/ 277 w 517"/>
                <a:gd name="T29" fmla="*/ 908 h 982"/>
                <a:gd name="T30" fmla="*/ 228 w 517"/>
                <a:gd name="T31" fmla="*/ 950 h 982"/>
                <a:gd name="T32" fmla="*/ 179 w 517"/>
                <a:gd name="T33" fmla="*/ 975 h 982"/>
                <a:gd name="T34" fmla="*/ 131 w 517"/>
                <a:gd name="T35" fmla="*/ 982 h 982"/>
                <a:gd name="T36" fmla="*/ 109 w 517"/>
                <a:gd name="T37" fmla="*/ 978 h 982"/>
                <a:gd name="T38" fmla="*/ 88 w 517"/>
                <a:gd name="T39" fmla="*/ 969 h 982"/>
                <a:gd name="T40" fmla="*/ 52 w 517"/>
                <a:gd name="T41" fmla="*/ 937 h 982"/>
                <a:gd name="T42" fmla="*/ 26 w 517"/>
                <a:gd name="T43" fmla="*/ 888 h 982"/>
                <a:gd name="T44" fmla="*/ 9 w 517"/>
                <a:gd name="T45" fmla="*/ 825 h 982"/>
                <a:gd name="T46" fmla="*/ 0 w 517"/>
                <a:gd name="T47" fmla="*/ 750 h 982"/>
                <a:gd name="T48" fmla="*/ 1 w 517"/>
                <a:gd name="T49" fmla="*/ 666 h 982"/>
                <a:gd name="T50" fmla="*/ 12 w 517"/>
                <a:gd name="T51" fmla="*/ 573 h 982"/>
                <a:gd name="T52" fmla="*/ 33 w 517"/>
                <a:gd name="T53" fmla="*/ 476 h 982"/>
                <a:gd name="T54" fmla="*/ 48 w 517"/>
                <a:gd name="T55" fmla="*/ 426 h 982"/>
                <a:gd name="T56" fmla="*/ 63 w 517"/>
                <a:gd name="T57" fmla="*/ 376 h 982"/>
                <a:gd name="T58" fmla="*/ 101 w 517"/>
                <a:gd name="T59" fmla="*/ 283 h 982"/>
                <a:gd name="T60" fmla="*/ 144 w 517"/>
                <a:gd name="T61" fmla="*/ 201 h 982"/>
                <a:gd name="T62" fmla="*/ 190 w 517"/>
                <a:gd name="T63" fmla="*/ 131 h 982"/>
                <a:gd name="T64" fmla="*/ 239 w 517"/>
                <a:gd name="T65" fmla="*/ 73 h 982"/>
                <a:gd name="T66" fmla="*/ 289 w 517"/>
                <a:gd name="T67" fmla="*/ 31 h 982"/>
                <a:gd name="T68" fmla="*/ 338 w 517"/>
                <a:gd name="T69" fmla="*/ 7 h 982"/>
                <a:gd name="T70" fmla="*/ 386 w 517"/>
                <a:gd name="T71" fmla="*/ 0 h 982"/>
                <a:gd name="T72" fmla="*/ 408 w 517"/>
                <a:gd name="T73" fmla="*/ 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7" h="982">
                  <a:moveTo>
                    <a:pt x="408" y="4"/>
                  </a:moveTo>
                  <a:lnTo>
                    <a:pt x="429" y="13"/>
                  </a:lnTo>
                  <a:lnTo>
                    <a:pt x="464" y="44"/>
                  </a:lnTo>
                  <a:lnTo>
                    <a:pt x="491" y="93"/>
                  </a:lnTo>
                  <a:lnTo>
                    <a:pt x="508" y="157"/>
                  </a:lnTo>
                  <a:lnTo>
                    <a:pt x="517" y="232"/>
                  </a:lnTo>
                  <a:lnTo>
                    <a:pt x="516" y="315"/>
                  </a:lnTo>
                  <a:lnTo>
                    <a:pt x="505" y="407"/>
                  </a:lnTo>
                  <a:lnTo>
                    <a:pt x="484" y="505"/>
                  </a:lnTo>
                  <a:lnTo>
                    <a:pt x="469" y="556"/>
                  </a:lnTo>
                  <a:lnTo>
                    <a:pt x="454" y="606"/>
                  </a:lnTo>
                  <a:lnTo>
                    <a:pt x="416" y="698"/>
                  </a:lnTo>
                  <a:lnTo>
                    <a:pt x="373" y="780"/>
                  </a:lnTo>
                  <a:lnTo>
                    <a:pt x="325" y="851"/>
                  </a:lnTo>
                  <a:lnTo>
                    <a:pt x="277" y="908"/>
                  </a:lnTo>
                  <a:lnTo>
                    <a:pt x="228" y="950"/>
                  </a:lnTo>
                  <a:lnTo>
                    <a:pt x="179" y="975"/>
                  </a:lnTo>
                  <a:lnTo>
                    <a:pt x="131" y="982"/>
                  </a:lnTo>
                  <a:lnTo>
                    <a:pt x="109" y="978"/>
                  </a:lnTo>
                  <a:lnTo>
                    <a:pt x="88" y="969"/>
                  </a:lnTo>
                  <a:lnTo>
                    <a:pt x="52" y="937"/>
                  </a:lnTo>
                  <a:lnTo>
                    <a:pt x="26" y="888"/>
                  </a:lnTo>
                  <a:lnTo>
                    <a:pt x="9" y="825"/>
                  </a:lnTo>
                  <a:lnTo>
                    <a:pt x="0" y="750"/>
                  </a:lnTo>
                  <a:lnTo>
                    <a:pt x="1" y="666"/>
                  </a:lnTo>
                  <a:lnTo>
                    <a:pt x="12" y="573"/>
                  </a:lnTo>
                  <a:lnTo>
                    <a:pt x="33" y="476"/>
                  </a:lnTo>
                  <a:lnTo>
                    <a:pt x="48" y="426"/>
                  </a:lnTo>
                  <a:lnTo>
                    <a:pt x="63" y="376"/>
                  </a:lnTo>
                  <a:lnTo>
                    <a:pt x="101" y="283"/>
                  </a:lnTo>
                  <a:lnTo>
                    <a:pt x="144" y="201"/>
                  </a:lnTo>
                  <a:lnTo>
                    <a:pt x="190" y="131"/>
                  </a:lnTo>
                  <a:lnTo>
                    <a:pt x="239" y="73"/>
                  </a:lnTo>
                  <a:lnTo>
                    <a:pt x="289" y="31"/>
                  </a:lnTo>
                  <a:lnTo>
                    <a:pt x="338" y="7"/>
                  </a:lnTo>
                  <a:lnTo>
                    <a:pt x="386" y="0"/>
                  </a:lnTo>
                  <a:lnTo>
                    <a:pt x="40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610600" y="3495675"/>
              <a:ext cx="182563" cy="392113"/>
            </a:xfrm>
            <a:custGeom>
              <a:avLst/>
              <a:gdLst>
                <a:gd name="T0" fmla="*/ 165 w 346"/>
                <a:gd name="T1" fmla="*/ 739 h 742"/>
                <a:gd name="T2" fmla="*/ 78 w 346"/>
                <a:gd name="T3" fmla="*/ 730 h 742"/>
                <a:gd name="T4" fmla="*/ 61 w 346"/>
                <a:gd name="T5" fmla="*/ 726 h 742"/>
                <a:gd name="T6" fmla="*/ 32 w 346"/>
                <a:gd name="T7" fmla="*/ 709 h 742"/>
                <a:gd name="T8" fmla="*/ 12 w 346"/>
                <a:gd name="T9" fmla="*/ 683 h 742"/>
                <a:gd name="T10" fmla="*/ 2 w 346"/>
                <a:gd name="T11" fmla="*/ 651 h 742"/>
                <a:gd name="T12" fmla="*/ 0 w 346"/>
                <a:gd name="T13" fmla="*/ 634 h 742"/>
                <a:gd name="T14" fmla="*/ 87 w 346"/>
                <a:gd name="T15" fmla="*/ 77 h 742"/>
                <a:gd name="T16" fmla="*/ 91 w 346"/>
                <a:gd name="T17" fmla="*/ 59 h 742"/>
                <a:gd name="T18" fmla="*/ 108 w 346"/>
                <a:gd name="T19" fmla="*/ 32 h 742"/>
                <a:gd name="T20" fmla="*/ 134 w 346"/>
                <a:gd name="T21" fmla="*/ 12 h 742"/>
                <a:gd name="T22" fmla="*/ 166 w 346"/>
                <a:gd name="T23" fmla="*/ 2 h 742"/>
                <a:gd name="T24" fmla="*/ 183 w 346"/>
                <a:gd name="T25" fmla="*/ 0 h 742"/>
                <a:gd name="T26" fmla="*/ 270 w 346"/>
                <a:gd name="T27" fmla="*/ 10 h 742"/>
                <a:gd name="T28" fmla="*/ 287 w 346"/>
                <a:gd name="T29" fmla="*/ 15 h 742"/>
                <a:gd name="T30" fmla="*/ 316 w 346"/>
                <a:gd name="T31" fmla="*/ 32 h 742"/>
                <a:gd name="T32" fmla="*/ 336 w 346"/>
                <a:gd name="T33" fmla="*/ 56 h 742"/>
                <a:gd name="T34" fmla="*/ 346 w 346"/>
                <a:gd name="T35" fmla="*/ 88 h 742"/>
                <a:gd name="T36" fmla="*/ 346 w 346"/>
                <a:gd name="T37" fmla="*/ 105 h 742"/>
                <a:gd name="T38" fmla="*/ 260 w 346"/>
                <a:gd name="T39" fmla="*/ 663 h 742"/>
                <a:gd name="T40" fmla="*/ 255 w 346"/>
                <a:gd name="T41" fmla="*/ 680 h 742"/>
                <a:gd name="T42" fmla="*/ 238 w 346"/>
                <a:gd name="T43" fmla="*/ 712 h 742"/>
                <a:gd name="T44" fmla="*/ 214 w 346"/>
                <a:gd name="T45" fmla="*/ 733 h 742"/>
                <a:gd name="T46" fmla="*/ 182 w 346"/>
                <a:gd name="T47" fmla="*/ 742 h 742"/>
                <a:gd name="T48" fmla="*/ 165 w 346"/>
                <a:gd name="T49" fmla="*/ 739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742">
                  <a:moveTo>
                    <a:pt x="165" y="739"/>
                  </a:moveTo>
                  <a:lnTo>
                    <a:pt x="78" y="730"/>
                  </a:lnTo>
                  <a:lnTo>
                    <a:pt x="61" y="726"/>
                  </a:lnTo>
                  <a:lnTo>
                    <a:pt x="32" y="709"/>
                  </a:lnTo>
                  <a:lnTo>
                    <a:pt x="12" y="683"/>
                  </a:lnTo>
                  <a:lnTo>
                    <a:pt x="2" y="651"/>
                  </a:lnTo>
                  <a:lnTo>
                    <a:pt x="0" y="634"/>
                  </a:lnTo>
                  <a:lnTo>
                    <a:pt x="87" y="77"/>
                  </a:lnTo>
                  <a:lnTo>
                    <a:pt x="91" y="59"/>
                  </a:lnTo>
                  <a:lnTo>
                    <a:pt x="108" y="32"/>
                  </a:lnTo>
                  <a:lnTo>
                    <a:pt x="134" y="12"/>
                  </a:lnTo>
                  <a:lnTo>
                    <a:pt x="166" y="2"/>
                  </a:lnTo>
                  <a:lnTo>
                    <a:pt x="183" y="0"/>
                  </a:lnTo>
                  <a:lnTo>
                    <a:pt x="270" y="10"/>
                  </a:lnTo>
                  <a:lnTo>
                    <a:pt x="287" y="15"/>
                  </a:lnTo>
                  <a:lnTo>
                    <a:pt x="316" y="32"/>
                  </a:lnTo>
                  <a:lnTo>
                    <a:pt x="336" y="56"/>
                  </a:lnTo>
                  <a:lnTo>
                    <a:pt x="346" y="88"/>
                  </a:lnTo>
                  <a:lnTo>
                    <a:pt x="346" y="105"/>
                  </a:lnTo>
                  <a:lnTo>
                    <a:pt x="260" y="663"/>
                  </a:lnTo>
                  <a:lnTo>
                    <a:pt x="255" y="680"/>
                  </a:lnTo>
                  <a:lnTo>
                    <a:pt x="238" y="712"/>
                  </a:lnTo>
                  <a:lnTo>
                    <a:pt x="214" y="733"/>
                  </a:lnTo>
                  <a:lnTo>
                    <a:pt x="182" y="742"/>
                  </a:lnTo>
                  <a:lnTo>
                    <a:pt x="165" y="7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484563" y="2189163"/>
              <a:ext cx="5249863" cy="2009775"/>
            </a:xfrm>
            <a:custGeom>
              <a:avLst/>
              <a:gdLst>
                <a:gd name="T0" fmla="*/ 9686 w 9921"/>
                <a:gd name="T1" fmla="*/ 3408 h 3797"/>
                <a:gd name="T2" fmla="*/ 9611 w 9921"/>
                <a:gd name="T3" fmla="*/ 3540 h 3797"/>
                <a:gd name="T4" fmla="*/ 9500 w 9921"/>
                <a:gd name="T5" fmla="*/ 3641 h 3797"/>
                <a:gd name="T6" fmla="*/ 9366 w 9921"/>
                <a:gd name="T7" fmla="*/ 3701 h 3797"/>
                <a:gd name="T8" fmla="*/ 9255 w 9921"/>
                <a:gd name="T9" fmla="*/ 3716 h 3797"/>
                <a:gd name="T10" fmla="*/ 2775 w 9921"/>
                <a:gd name="T11" fmla="*/ 3792 h 3797"/>
                <a:gd name="T12" fmla="*/ 2622 w 9921"/>
                <a:gd name="T13" fmla="*/ 3794 h 3797"/>
                <a:gd name="T14" fmla="*/ 1888 w 9921"/>
                <a:gd name="T15" fmla="*/ 3789 h 3797"/>
                <a:gd name="T16" fmla="*/ 1083 w 9921"/>
                <a:gd name="T17" fmla="*/ 3732 h 3797"/>
                <a:gd name="T18" fmla="*/ 619 w 9921"/>
                <a:gd name="T19" fmla="*/ 3650 h 3797"/>
                <a:gd name="T20" fmla="*/ 327 w 9921"/>
                <a:gd name="T21" fmla="*/ 3553 h 3797"/>
                <a:gd name="T22" fmla="*/ 214 w 9921"/>
                <a:gd name="T23" fmla="*/ 3487 h 3797"/>
                <a:gd name="T24" fmla="*/ 118 w 9921"/>
                <a:gd name="T25" fmla="*/ 3385 h 3797"/>
                <a:gd name="T26" fmla="*/ 92 w 9921"/>
                <a:gd name="T27" fmla="*/ 3327 h 3797"/>
                <a:gd name="T28" fmla="*/ 7 w 9921"/>
                <a:gd name="T29" fmla="*/ 2927 h 3797"/>
                <a:gd name="T30" fmla="*/ 4 w 9921"/>
                <a:gd name="T31" fmla="*/ 2665 h 3797"/>
                <a:gd name="T32" fmla="*/ 53 w 9921"/>
                <a:gd name="T33" fmla="*/ 2371 h 3797"/>
                <a:gd name="T34" fmla="*/ 177 w 9921"/>
                <a:gd name="T35" fmla="*/ 2058 h 3797"/>
                <a:gd name="T36" fmla="*/ 399 w 9921"/>
                <a:gd name="T37" fmla="*/ 1744 h 3797"/>
                <a:gd name="T38" fmla="*/ 643 w 9921"/>
                <a:gd name="T39" fmla="*/ 1517 h 3797"/>
                <a:gd name="T40" fmla="*/ 1578 w 9921"/>
                <a:gd name="T41" fmla="*/ 310 h 3797"/>
                <a:gd name="T42" fmla="*/ 1685 w 9921"/>
                <a:gd name="T43" fmla="*/ 244 h 3797"/>
                <a:gd name="T44" fmla="*/ 1925 w 9921"/>
                <a:gd name="T45" fmla="*/ 169 h 3797"/>
                <a:gd name="T46" fmla="*/ 2524 w 9921"/>
                <a:gd name="T47" fmla="*/ 74 h 3797"/>
                <a:gd name="T48" fmla="*/ 3328 w 9921"/>
                <a:gd name="T49" fmla="*/ 13 h 3797"/>
                <a:gd name="T50" fmla="*/ 4023 w 9921"/>
                <a:gd name="T51" fmla="*/ 0 h 3797"/>
                <a:gd name="T52" fmla="*/ 4719 w 9921"/>
                <a:gd name="T53" fmla="*/ 13 h 3797"/>
                <a:gd name="T54" fmla="*/ 5523 w 9921"/>
                <a:gd name="T55" fmla="*/ 74 h 3797"/>
                <a:gd name="T56" fmla="*/ 6122 w 9921"/>
                <a:gd name="T57" fmla="*/ 169 h 3797"/>
                <a:gd name="T58" fmla="*/ 6362 w 9921"/>
                <a:gd name="T59" fmla="*/ 244 h 3797"/>
                <a:gd name="T60" fmla="*/ 6469 w 9921"/>
                <a:gd name="T61" fmla="*/ 310 h 3797"/>
                <a:gd name="T62" fmla="*/ 7182 w 9921"/>
                <a:gd name="T63" fmla="*/ 1449 h 3797"/>
                <a:gd name="T64" fmla="*/ 7275 w 9921"/>
                <a:gd name="T65" fmla="*/ 1551 h 3797"/>
                <a:gd name="T66" fmla="*/ 7436 w 9921"/>
                <a:gd name="T67" fmla="*/ 1621 h 3797"/>
                <a:gd name="T68" fmla="*/ 7678 w 9921"/>
                <a:gd name="T69" fmla="*/ 1631 h 3797"/>
                <a:gd name="T70" fmla="*/ 8707 w 9921"/>
                <a:gd name="T71" fmla="*/ 1717 h 3797"/>
                <a:gd name="T72" fmla="*/ 9309 w 9921"/>
                <a:gd name="T73" fmla="*/ 1815 h 3797"/>
                <a:gd name="T74" fmla="*/ 9617 w 9921"/>
                <a:gd name="T75" fmla="*/ 1900 h 3797"/>
                <a:gd name="T76" fmla="*/ 9695 w 9921"/>
                <a:gd name="T77" fmla="*/ 1932 h 3797"/>
                <a:gd name="T78" fmla="*/ 9788 w 9921"/>
                <a:gd name="T79" fmla="*/ 1995 h 3797"/>
                <a:gd name="T80" fmla="*/ 9860 w 9921"/>
                <a:gd name="T81" fmla="*/ 2078 h 3797"/>
                <a:gd name="T82" fmla="*/ 9905 w 9921"/>
                <a:gd name="T83" fmla="*/ 2176 h 3797"/>
                <a:gd name="T84" fmla="*/ 9918 w 9921"/>
                <a:gd name="T85" fmla="*/ 2256 h 3797"/>
                <a:gd name="T86" fmla="*/ 9913 w 9921"/>
                <a:gd name="T87" fmla="*/ 2431 h 3797"/>
                <a:gd name="T88" fmla="*/ 9775 w 9921"/>
                <a:gd name="T89" fmla="*/ 3088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21" h="3797">
                  <a:moveTo>
                    <a:pt x="9697" y="3370"/>
                  </a:moveTo>
                  <a:lnTo>
                    <a:pt x="9686" y="3408"/>
                  </a:lnTo>
                  <a:lnTo>
                    <a:pt x="9653" y="3477"/>
                  </a:lnTo>
                  <a:lnTo>
                    <a:pt x="9611" y="3540"/>
                  </a:lnTo>
                  <a:lnTo>
                    <a:pt x="9559" y="3595"/>
                  </a:lnTo>
                  <a:lnTo>
                    <a:pt x="9500" y="3641"/>
                  </a:lnTo>
                  <a:lnTo>
                    <a:pt x="9437" y="3677"/>
                  </a:lnTo>
                  <a:lnTo>
                    <a:pt x="9366" y="3701"/>
                  </a:lnTo>
                  <a:lnTo>
                    <a:pt x="9293" y="3714"/>
                  </a:lnTo>
                  <a:lnTo>
                    <a:pt x="9255" y="3716"/>
                  </a:lnTo>
                  <a:lnTo>
                    <a:pt x="2775" y="3792"/>
                  </a:lnTo>
                  <a:lnTo>
                    <a:pt x="2775" y="3792"/>
                  </a:lnTo>
                  <a:lnTo>
                    <a:pt x="2680" y="3792"/>
                  </a:lnTo>
                  <a:lnTo>
                    <a:pt x="2622" y="3794"/>
                  </a:lnTo>
                  <a:lnTo>
                    <a:pt x="2239" y="3797"/>
                  </a:lnTo>
                  <a:lnTo>
                    <a:pt x="1888" y="3789"/>
                  </a:lnTo>
                  <a:lnTo>
                    <a:pt x="1489" y="3769"/>
                  </a:lnTo>
                  <a:lnTo>
                    <a:pt x="1083" y="3732"/>
                  </a:lnTo>
                  <a:lnTo>
                    <a:pt x="795" y="3687"/>
                  </a:lnTo>
                  <a:lnTo>
                    <a:pt x="619" y="3650"/>
                  </a:lnTo>
                  <a:lnTo>
                    <a:pt x="461" y="3606"/>
                  </a:lnTo>
                  <a:lnTo>
                    <a:pt x="327" y="3553"/>
                  </a:lnTo>
                  <a:lnTo>
                    <a:pt x="269" y="3523"/>
                  </a:lnTo>
                  <a:lnTo>
                    <a:pt x="214" y="3487"/>
                  </a:lnTo>
                  <a:lnTo>
                    <a:pt x="150" y="3429"/>
                  </a:lnTo>
                  <a:lnTo>
                    <a:pt x="118" y="3385"/>
                  </a:lnTo>
                  <a:lnTo>
                    <a:pt x="106" y="3360"/>
                  </a:lnTo>
                  <a:lnTo>
                    <a:pt x="92" y="3327"/>
                  </a:lnTo>
                  <a:lnTo>
                    <a:pt x="30" y="3094"/>
                  </a:lnTo>
                  <a:lnTo>
                    <a:pt x="7" y="2927"/>
                  </a:lnTo>
                  <a:lnTo>
                    <a:pt x="0" y="2801"/>
                  </a:lnTo>
                  <a:lnTo>
                    <a:pt x="4" y="2665"/>
                  </a:lnTo>
                  <a:lnTo>
                    <a:pt x="20" y="2521"/>
                  </a:lnTo>
                  <a:lnTo>
                    <a:pt x="53" y="2371"/>
                  </a:lnTo>
                  <a:lnTo>
                    <a:pt x="105" y="2215"/>
                  </a:lnTo>
                  <a:lnTo>
                    <a:pt x="177" y="2058"/>
                  </a:lnTo>
                  <a:lnTo>
                    <a:pt x="275" y="1900"/>
                  </a:lnTo>
                  <a:lnTo>
                    <a:pt x="399" y="1744"/>
                  </a:lnTo>
                  <a:lnTo>
                    <a:pt x="553" y="1592"/>
                  </a:lnTo>
                  <a:lnTo>
                    <a:pt x="643" y="1517"/>
                  </a:lnTo>
                  <a:lnTo>
                    <a:pt x="1565" y="326"/>
                  </a:lnTo>
                  <a:lnTo>
                    <a:pt x="1578" y="310"/>
                  </a:lnTo>
                  <a:lnTo>
                    <a:pt x="1621" y="275"/>
                  </a:lnTo>
                  <a:lnTo>
                    <a:pt x="1685" y="244"/>
                  </a:lnTo>
                  <a:lnTo>
                    <a:pt x="1768" y="214"/>
                  </a:lnTo>
                  <a:lnTo>
                    <a:pt x="1925" y="169"/>
                  </a:lnTo>
                  <a:lnTo>
                    <a:pt x="2194" y="117"/>
                  </a:lnTo>
                  <a:lnTo>
                    <a:pt x="2524" y="74"/>
                  </a:lnTo>
                  <a:lnTo>
                    <a:pt x="2904" y="38"/>
                  </a:lnTo>
                  <a:lnTo>
                    <a:pt x="3328" y="13"/>
                  </a:lnTo>
                  <a:lnTo>
                    <a:pt x="3784" y="0"/>
                  </a:lnTo>
                  <a:lnTo>
                    <a:pt x="4023" y="0"/>
                  </a:lnTo>
                  <a:lnTo>
                    <a:pt x="4262" y="0"/>
                  </a:lnTo>
                  <a:lnTo>
                    <a:pt x="4719" y="13"/>
                  </a:lnTo>
                  <a:lnTo>
                    <a:pt x="5142" y="38"/>
                  </a:lnTo>
                  <a:lnTo>
                    <a:pt x="5523" y="74"/>
                  </a:lnTo>
                  <a:lnTo>
                    <a:pt x="5852" y="117"/>
                  </a:lnTo>
                  <a:lnTo>
                    <a:pt x="6122" y="169"/>
                  </a:lnTo>
                  <a:lnTo>
                    <a:pt x="6279" y="214"/>
                  </a:lnTo>
                  <a:lnTo>
                    <a:pt x="6362" y="244"/>
                  </a:lnTo>
                  <a:lnTo>
                    <a:pt x="6426" y="275"/>
                  </a:lnTo>
                  <a:lnTo>
                    <a:pt x="6469" y="310"/>
                  </a:lnTo>
                  <a:lnTo>
                    <a:pt x="6482" y="326"/>
                  </a:lnTo>
                  <a:lnTo>
                    <a:pt x="7182" y="1449"/>
                  </a:lnTo>
                  <a:lnTo>
                    <a:pt x="7209" y="1488"/>
                  </a:lnTo>
                  <a:lnTo>
                    <a:pt x="7275" y="1551"/>
                  </a:lnTo>
                  <a:lnTo>
                    <a:pt x="7353" y="1596"/>
                  </a:lnTo>
                  <a:lnTo>
                    <a:pt x="7436" y="1621"/>
                  </a:lnTo>
                  <a:lnTo>
                    <a:pt x="7480" y="1622"/>
                  </a:lnTo>
                  <a:lnTo>
                    <a:pt x="7678" y="1631"/>
                  </a:lnTo>
                  <a:lnTo>
                    <a:pt x="8234" y="1668"/>
                  </a:lnTo>
                  <a:lnTo>
                    <a:pt x="8707" y="1717"/>
                  </a:lnTo>
                  <a:lnTo>
                    <a:pt x="9018" y="1760"/>
                  </a:lnTo>
                  <a:lnTo>
                    <a:pt x="9309" y="1815"/>
                  </a:lnTo>
                  <a:lnTo>
                    <a:pt x="9502" y="1864"/>
                  </a:lnTo>
                  <a:lnTo>
                    <a:pt x="9617" y="1900"/>
                  </a:lnTo>
                  <a:lnTo>
                    <a:pt x="9669" y="1920"/>
                  </a:lnTo>
                  <a:lnTo>
                    <a:pt x="9695" y="1932"/>
                  </a:lnTo>
                  <a:lnTo>
                    <a:pt x="9745" y="1960"/>
                  </a:lnTo>
                  <a:lnTo>
                    <a:pt x="9788" y="1995"/>
                  </a:lnTo>
                  <a:lnTo>
                    <a:pt x="9827" y="2034"/>
                  </a:lnTo>
                  <a:lnTo>
                    <a:pt x="9860" y="2078"/>
                  </a:lnTo>
                  <a:lnTo>
                    <a:pt x="9886" y="2126"/>
                  </a:lnTo>
                  <a:lnTo>
                    <a:pt x="9905" y="2176"/>
                  </a:lnTo>
                  <a:lnTo>
                    <a:pt x="9916" y="2230"/>
                  </a:lnTo>
                  <a:lnTo>
                    <a:pt x="9918" y="2256"/>
                  </a:lnTo>
                  <a:lnTo>
                    <a:pt x="9921" y="2310"/>
                  </a:lnTo>
                  <a:lnTo>
                    <a:pt x="9913" y="2431"/>
                  </a:lnTo>
                  <a:lnTo>
                    <a:pt x="9883" y="2636"/>
                  </a:lnTo>
                  <a:lnTo>
                    <a:pt x="9775" y="3088"/>
                  </a:lnTo>
                  <a:lnTo>
                    <a:pt x="9697" y="337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27438" y="3678238"/>
              <a:ext cx="1325563" cy="520700"/>
            </a:xfrm>
            <a:custGeom>
              <a:avLst/>
              <a:gdLst>
                <a:gd name="T0" fmla="*/ 2506 w 2506"/>
                <a:gd name="T1" fmla="*/ 978 h 983"/>
                <a:gd name="T2" fmla="*/ 2411 w 2506"/>
                <a:gd name="T3" fmla="*/ 978 h 983"/>
                <a:gd name="T4" fmla="*/ 2353 w 2506"/>
                <a:gd name="T5" fmla="*/ 980 h 983"/>
                <a:gd name="T6" fmla="*/ 1970 w 2506"/>
                <a:gd name="T7" fmla="*/ 983 h 983"/>
                <a:gd name="T8" fmla="*/ 1619 w 2506"/>
                <a:gd name="T9" fmla="*/ 975 h 983"/>
                <a:gd name="T10" fmla="*/ 1220 w 2506"/>
                <a:gd name="T11" fmla="*/ 955 h 983"/>
                <a:gd name="T12" fmla="*/ 814 w 2506"/>
                <a:gd name="T13" fmla="*/ 918 h 983"/>
                <a:gd name="T14" fmla="*/ 526 w 2506"/>
                <a:gd name="T15" fmla="*/ 873 h 983"/>
                <a:gd name="T16" fmla="*/ 350 w 2506"/>
                <a:gd name="T17" fmla="*/ 836 h 983"/>
                <a:gd name="T18" fmla="*/ 192 w 2506"/>
                <a:gd name="T19" fmla="*/ 792 h 983"/>
                <a:gd name="T20" fmla="*/ 58 w 2506"/>
                <a:gd name="T21" fmla="*/ 739 h 983"/>
                <a:gd name="T22" fmla="*/ 0 w 2506"/>
                <a:gd name="T23" fmla="*/ 709 h 983"/>
                <a:gd name="T24" fmla="*/ 48 w 2506"/>
                <a:gd name="T25" fmla="*/ 643 h 983"/>
                <a:gd name="T26" fmla="*/ 151 w 2506"/>
                <a:gd name="T27" fmla="*/ 512 h 983"/>
                <a:gd name="T28" fmla="*/ 238 w 2506"/>
                <a:gd name="T29" fmla="*/ 418 h 983"/>
                <a:gd name="T30" fmla="*/ 336 w 2506"/>
                <a:gd name="T31" fmla="*/ 322 h 983"/>
                <a:gd name="T32" fmla="*/ 446 w 2506"/>
                <a:gd name="T33" fmla="*/ 231 h 983"/>
                <a:gd name="T34" fmla="*/ 570 w 2506"/>
                <a:gd name="T35" fmla="*/ 147 h 983"/>
                <a:gd name="T36" fmla="*/ 704 w 2506"/>
                <a:gd name="T37" fmla="*/ 78 h 983"/>
                <a:gd name="T38" fmla="*/ 847 w 2506"/>
                <a:gd name="T39" fmla="*/ 28 h 983"/>
                <a:gd name="T40" fmla="*/ 961 w 2506"/>
                <a:gd name="T41" fmla="*/ 6 h 983"/>
                <a:gd name="T42" fmla="*/ 1040 w 2506"/>
                <a:gd name="T43" fmla="*/ 0 h 983"/>
                <a:gd name="T44" fmla="*/ 1120 w 2506"/>
                <a:gd name="T45" fmla="*/ 0 h 983"/>
                <a:gd name="T46" fmla="*/ 1203 w 2506"/>
                <a:gd name="T47" fmla="*/ 10 h 983"/>
                <a:gd name="T48" fmla="*/ 1287 w 2506"/>
                <a:gd name="T49" fmla="*/ 28 h 983"/>
                <a:gd name="T50" fmla="*/ 1372 w 2506"/>
                <a:gd name="T51" fmla="*/ 55 h 983"/>
                <a:gd name="T52" fmla="*/ 1460 w 2506"/>
                <a:gd name="T53" fmla="*/ 91 h 983"/>
                <a:gd name="T54" fmla="*/ 1550 w 2506"/>
                <a:gd name="T55" fmla="*/ 139 h 983"/>
                <a:gd name="T56" fmla="*/ 1640 w 2506"/>
                <a:gd name="T57" fmla="*/ 198 h 983"/>
                <a:gd name="T58" fmla="*/ 1732 w 2506"/>
                <a:gd name="T59" fmla="*/ 268 h 983"/>
                <a:gd name="T60" fmla="*/ 1826 w 2506"/>
                <a:gd name="T61" fmla="*/ 350 h 983"/>
                <a:gd name="T62" fmla="*/ 1920 w 2506"/>
                <a:gd name="T63" fmla="*/ 447 h 983"/>
                <a:gd name="T64" fmla="*/ 2016 w 2506"/>
                <a:gd name="T65" fmla="*/ 556 h 983"/>
                <a:gd name="T66" fmla="*/ 2113 w 2506"/>
                <a:gd name="T67" fmla="*/ 680 h 983"/>
                <a:gd name="T68" fmla="*/ 2160 w 2506"/>
                <a:gd name="T69" fmla="*/ 748 h 983"/>
                <a:gd name="T70" fmla="*/ 2195 w 2506"/>
                <a:gd name="T71" fmla="*/ 790 h 983"/>
                <a:gd name="T72" fmla="*/ 2273 w 2506"/>
                <a:gd name="T73" fmla="*/ 862 h 983"/>
                <a:gd name="T74" fmla="*/ 2360 w 2506"/>
                <a:gd name="T75" fmla="*/ 919 h 983"/>
                <a:gd name="T76" fmla="*/ 2457 w 2506"/>
                <a:gd name="T77" fmla="*/ 962 h 983"/>
                <a:gd name="T78" fmla="*/ 2506 w 2506"/>
                <a:gd name="T79" fmla="*/ 978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983">
                  <a:moveTo>
                    <a:pt x="2506" y="978"/>
                  </a:moveTo>
                  <a:lnTo>
                    <a:pt x="2411" y="978"/>
                  </a:lnTo>
                  <a:lnTo>
                    <a:pt x="2353" y="980"/>
                  </a:lnTo>
                  <a:lnTo>
                    <a:pt x="1970" y="983"/>
                  </a:lnTo>
                  <a:lnTo>
                    <a:pt x="1619" y="975"/>
                  </a:lnTo>
                  <a:lnTo>
                    <a:pt x="1220" y="955"/>
                  </a:lnTo>
                  <a:lnTo>
                    <a:pt x="814" y="918"/>
                  </a:lnTo>
                  <a:lnTo>
                    <a:pt x="526" y="873"/>
                  </a:lnTo>
                  <a:lnTo>
                    <a:pt x="350" y="836"/>
                  </a:lnTo>
                  <a:lnTo>
                    <a:pt x="192" y="792"/>
                  </a:lnTo>
                  <a:lnTo>
                    <a:pt x="58" y="739"/>
                  </a:lnTo>
                  <a:lnTo>
                    <a:pt x="0" y="709"/>
                  </a:lnTo>
                  <a:lnTo>
                    <a:pt x="48" y="643"/>
                  </a:lnTo>
                  <a:lnTo>
                    <a:pt x="151" y="512"/>
                  </a:lnTo>
                  <a:lnTo>
                    <a:pt x="238" y="418"/>
                  </a:lnTo>
                  <a:lnTo>
                    <a:pt x="336" y="322"/>
                  </a:lnTo>
                  <a:lnTo>
                    <a:pt x="446" y="231"/>
                  </a:lnTo>
                  <a:lnTo>
                    <a:pt x="570" y="147"/>
                  </a:lnTo>
                  <a:lnTo>
                    <a:pt x="704" y="78"/>
                  </a:lnTo>
                  <a:lnTo>
                    <a:pt x="847" y="28"/>
                  </a:lnTo>
                  <a:lnTo>
                    <a:pt x="961" y="6"/>
                  </a:lnTo>
                  <a:lnTo>
                    <a:pt x="1040" y="0"/>
                  </a:lnTo>
                  <a:lnTo>
                    <a:pt x="1120" y="0"/>
                  </a:lnTo>
                  <a:lnTo>
                    <a:pt x="1203" y="10"/>
                  </a:lnTo>
                  <a:lnTo>
                    <a:pt x="1287" y="28"/>
                  </a:lnTo>
                  <a:lnTo>
                    <a:pt x="1372" y="55"/>
                  </a:lnTo>
                  <a:lnTo>
                    <a:pt x="1460" y="91"/>
                  </a:lnTo>
                  <a:lnTo>
                    <a:pt x="1550" y="139"/>
                  </a:lnTo>
                  <a:lnTo>
                    <a:pt x="1640" y="198"/>
                  </a:lnTo>
                  <a:lnTo>
                    <a:pt x="1732" y="268"/>
                  </a:lnTo>
                  <a:lnTo>
                    <a:pt x="1826" y="350"/>
                  </a:lnTo>
                  <a:lnTo>
                    <a:pt x="1920" y="447"/>
                  </a:lnTo>
                  <a:lnTo>
                    <a:pt x="2016" y="556"/>
                  </a:lnTo>
                  <a:lnTo>
                    <a:pt x="2113" y="680"/>
                  </a:lnTo>
                  <a:lnTo>
                    <a:pt x="2160" y="748"/>
                  </a:lnTo>
                  <a:lnTo>
                    <a:pt x="2195" y="790"/>
                  </a:lnTo>
                  <a:lnTo>
                    <a:pt x="2273" y="862"/>
                  </a:lnTo>
                  <a:lnTo>
                    <a:pt x="2360" y="919"/>
                  </a:lnTo>
                  <a:lnTo>
                    <a:pt x="2457" y="962"/>
                  </a:lnTo>
                  <a:lnTo>
                    <a:pt x="2506" y="978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356475" y="3665538"/>
              <a:ext cx="1208088" cy="500063"/>
            </a:xfrm>
            <a:custGeom>
              <a:avLst/>
              <a:gdLst>
                <a:gd name="T0" fmla="*/ 2284 w 2284"/>
                <a:gd name="T1" fmla="*/ 772 h 945"/>
                <a:gd name="T2" fmla="*/ 2251 w 2284"/>
                <a:gd name="T3" fmla="*/ 806 h 945"/>
                <a:gd name="T4" fmla="*/ 2173 w 2284"/>
                <a:gd name="T5" fmla="*/ 864 h 945"/>
                <a:gd name="T6" fmla="*/ 2085 w 2284"/>
                <a:gd name="T7" fmla="*/ 903 h 945"/>
                <a:gd name="T8" fmla="*/ 1989 w 2284"/>
                <a:gd name="T9" fmla="*/ 923 h 945"/>
                <a:gd name="T10" fmla="*/ 1938 w 2284"/>
                <a:gd name="T11" fmla="*/ 926 h 945"/>
                <a:gd name="T12" fmla="*/ 0 w 2284"/>
                <a:gd name="T13" fmla="*/ 945 h 945"/>
                <a:gd name="T14" fmla="*/ 42 w 2284"/>
                <a:gd name="T15" fmla="*/ 922 h 945"/>
                <a:gd name="T16" fmla="*/ 121 w 2284"/>
                <a:gd name="T17" fmla="*/ 864 h 945"/>
                <a:gd name="T18" fmla="*/ 191 w 2284"/>
                <a:gd name="T19" fmla="*/ 795 h 945"/>
                <a:gd name="T20" fmla="*/ 252 w 2284"/>
                <a:gd name="T21" fmla="*/ 713 h 945"/>
                <a:gd name="T22" fmla="*/ 278 w 2284"/>
                <a:gd name="T23" fmla="*/ 667 h 945"/>
                <a:gd name="T24" fmla="*/ 307 w 2284"/>
                <a:gd name="T25" fmla="*/ 613 h 945"/>
                <a:gd name="T26" fmla="*/ 377 w 2284"/>
                <a:gd name="T27" fmla="*/ 508 h 945"/>
                <a:gd name="T28" fmla="*/ 464 w 2284"/>
                <a:gd name="T29" fmla="*/ 405 h 945"/>
                <a:gd name="T30" fmla="*/ 563 w 2284"/>
                <a:gd name="T31" fmla="*/ 307 h 945"/>
                <a:gd name="T32" fmla="*/ 674 w 2284"/>
                <a:gd name="T33" fmla="*/ 217 h 945"/>
                <a:gd name="T34" fmla="*/ 795 w 2284"/>
                <a:gd name="T35" fmla="*/ 140 h 945"/>
                <a:gd name="T36" fmla="*/ 926 w 2284"/>
                <a:gd name="T37" fmla="*/ 75 h 945"/>
                <a:gd name="T38" fmla="*/ 1063 w 2284"/>
                <a:gd name="T39" fmla="*/ 29 h 945"/>
                <a:gd name="T40" fmla="*/ 1205 w 2284"/>
                <a:gd name="T41" fmla="*/ 3 h 945"/>
                <a:gd name="T42" fmla="*/ 1352 w 2284"/>
                <a:gd name="T43" fmla="*/ 0 h 945"/>
                <a:gd name="T44" fmla="*/ 1463 w 2284"/>
                <a:gd name="T45" fmla="*/ 16 h 945"/>
                <a:gd name="T46" fmla="*/ 1538 w 2284"/>
                <a:gd name="T47" fmla="*/ 36 h 945"/>
                <a:gd name="T48" fmla="*/ 1613 w 2284"/>
                <a:gd name="T49" fmla="*/ 62 h 945"/>
                <a:gd name="T50" fmla="*/ 1686 w 2284"/>
                <a:gd name="T51" fmla="*/ 96 h 945"/>
                <a:gd name="T52" fmla="*/ 1761 w 2284"/>
                <a:gd name="T53" fmla="*/ 141 h 945"/>
                <a:gd name="T54" fmla="*/ 1835 w 2284"/>
                <a:gd name="T55" fmla="*/ 193 h 945"/>
                <a:gd name="T56" fmla="*/ 1907 w 2284"/>
                <a:gd name="T57" fmla="*/ 253 h 945"/>
                <a:gd name="T58" fmla="*/ 1979 w 2284"/>
                <a:gd name="T59" fmla="*/ 324 h 945"/>
                <a:gd name="T60" fmla="*/ 2049 w 2284"/>
                <a:gd name="T61" fmla="*/ 405 h 945"/>
                <a:gd name="T62" fmla="*/ 2118 w 2284"/>
                <a:gd name="T63" fmla="*/ 497 h 945"/>
                <a:gd name="T64" fmla="*/ 2186 w 2284"/>
                <a:gd name="T65" fmla="*/ 598 h 945"/>
                <a:gd name="T66" fmla="*/ 2252 w 2284"/>
                <a:gd name="T67" fmla="*/ 711 h 945"/>
                <a:gd name="T68" fmla="*/ 2284 w 2284"/>
                <a:gd name="T69" fmla="*/ 772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4" h="945">
                  <a:moveTo>
                    <a:pt x="2284" y="772"/>
                  </a:moveTo>
                  <a:lnTo>
                    <a:pt x="2251" y="806"/>
                  </a:lnTo>
                  <a:lnTo>
                    <a:pt x="2173" y="864"/>
                  </a:lnTo>
                  <a:lnTo>
                    <a:pt x="2085" y="903"/>
                  </a:lnTo>
                  <a:lnTo>
                    <a:pt x="1989" y="923"/>
                  </a:lnTo>
                  <a:lnTo>
                    <a:pt x="1938" y="926"/>
                  </a:lnTo>
                  <a:lnTo>
                    <a:pt x="0" y="945"/>
                  </a:lnTo>
                  <a:lnTo>
                    <a:pt x="42" y="922"/>
                  </a:lnTo>
                  <a:lnTo>
                    <a:pt x="121" y="864"/>
                  </a:lnTo>
                  <a:lnTo>
                    <a:pt x="191" y="795"/>
                  </a:lnTo>
                  <a:lnTo>
                    <a:pt x="252" y="713"/>
                  </a:lnTo>
                  <a:lnTo>
                    <a:pt x="278" y="667"/>
                  </a:lnTo>
                  <a:lnTo>
                    <a:pt x="307" y="613"/>
                  </a:lnTo>
                  <a:lnTo>
                    <a:pt x="377" y="508"/>
                  </a:lnTo>
                  <a:lnTo>
                    <a:pt x="464" y="405"/>
                  </a:lnTo>
                  <a:lnTo>
                    <a:pt x="563" y="307"/>
                  </a:lnTo>
                  <a:lnTo>
                    <a:pt x="674" y="217"/>
                  </a:lnTo>
                  <a:lnTo>
                    <a:pt x="795" y="140"/>
                  </a:lnTo>
                  <a:lnTo>
                    <a:pt x="926" y="75"/>
                  </a:lnTo>
                  <a:lnTo>
                    <a:pt x="1063" y="29"/>
                  </a:lnTo>
                  <a:lnTo>
                    <a:pt x="1205" y="3"/>
                  </a:lnTo>
                  <a:lnTo>
                    <a:pt x="1352" y="0"/>
                  </a:lnTo>
                  <a:lnTo>
                    <a:pt x="1463" y="16"/>
                  </a:lnTo>
                  <a:lnTo>
                    <a:pt x="1538" y="36"/>
                  </a:lnTo>
                  <a:lnTo>
                    <a:pt x="1613" y="62"/>
                  </a:lnTo>
                  <a:lnTo>
                    <a:pt x="1686" y="96"/>
                  </a:lnTo>
                  <a:lnTo>
                    <a:pt x="1761" y="141"/>
                  </a:lnTo>
                  <a:lnTo>
                    <a:pt x="1835" y="193"/>
                  </a:lnTo>
                  <a:lnTo>
                    <a:pt x="1907" y="253"/>
                  </a:lnTo>
                  <a:lnTo>
                    <a:pt x="1979" y="324"/>
                  </a:lnTo>
                  <a:lnTo>
                    <a:pt x="2049" y="405"/>
                  </a:lnTo>
                  <a:lnTo>
                    <a:pt x="2118" y="497"/>
                  </a:lnTo>
                  <a:lnTo>
                    <a:pt x="2186" y="598"/>
                  </a:lnTo>
                  <a:lnTo>
                    <a:pt x="2252" y="711"/>
                  </a:lnTo>
                  <a:lnTo>
                    <a:pt x="2284" y="772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318000" y="2184400"/>
              <a:ext cx="2590800" cy="173038"/>
            </a:xfrm>
            <a:custGeom>
              <a:avLst/>
              <a:gdLst>
                <a:gd name="T0" fmla="*/ 4897 w 4897"/>
                <a:gd name="T1" fmla="*/ 327 h 327"/>
                <a:gd name="T2" fmla="*/ 4884 w 4897"/>
                <a:gd name="T3" fmla="*/ 310 h 327"/>
                <a:gd name="T4" fmla="*/ 4839 w 4897"/>
                <a:gd name="T5" fmla="*/ 277 h 327"/>
                <a:gd name="T6" fmla="*/ 4774 w 4897"/>
                <a:gd name="T7" fmla="*/ 244 h 327"/>
                <a:gd name="T8" fmla="*/ 4691 w 4897"/>
                <a:gd name="T9" fmla="*/ 213 h 327"/>
                <a:gd name="T10" fmla="*/ 4534 w 4897"/>
                <a:gd name="T11" fmla="*/ 170 h 327"/>
                <a:gd name="T12" fmla="*/ 4264 w 4897"/>
                <a:gd name="T13" fmla="*/ 118 h 327"/>
                <a:gd name="T14" fmla="*/ 3936 w 4897"/>
                <a:gd name="T15" fmla="*/ 74 h 327"/>
                <a:gd name="T16" fmla="*/ 3559 w 4897"/>
                <a:gd name="T17" fmla="*/ 39 h 327"/>
                <a:gd name="T18" fmla="*/ 3140 w 4897"/>
                <a:gd name="T19" fmla="*/ 15 h 327"/>
                <a:gd name="T20" fmla="*/ 2686 w 4897"/>
                <a:gd name="T21" fmla="*/ 2 h 327"/>
                <a:gd name="T22" fmla="*/ 2448 w 4897"/>
                <a:gd name="T23" fmla="*/ 0 h 327"/>
                <a:gd name="T24" fmla="*/ 2211 w 4897"/>
                <a:gd name="T25" fmla="*/ 2 h 327"/>
                <a:gd name="T26" fmla="*/ 1757 w 4897"/>
                <a:gd name="T27" fmla="*/ 15 h 327"/>
                <a:gd name="T28" fmla="*/ 1338 w 4897"/>
                <a:gd name="T29" fmla="*/ 39 h 327"/>
                <a:gd name="T30" fmla="*/ 961 w 4897"/>
                <a:gd name="T31" fmla="*/ 74 h 327"/>
                <a:gd name="T32" fmla="*/ 632 w 4897"/>
                <a:gd name="T33" fmla="*/ 118 h 327"/>
                <a:gd name="T34" fmla="*/ 363 w 4897"/>
                <a:gd name="T35" fmla="*/ 170 h 327"/>
                <a:gd name="T36" fmla="*/ 206 w 4897"/>
                <a:gd name="T37" fmla="*/ 213 h 327"/>
                <a:gd name="T38" fmla="*/ 123 w 4897"/>
                <a:gd name="T39" fmla="*/ 244 h 327"/>
                <a:gd name="T40" fmla="*/ 58 w 4897"/>
                <a:gd name="T41" fmla="*/ 277 h 327"/>
                <a:gd name="T42" fmla="*/ 13 w 4897"/>
                <a:gd name="T43" fmla="*/ 310 h 327"/>
                <a:gd name="T44" fmla="*/ 0 w 4897"/>
                <a:gd name="T45" fmla="*/ 327 h 327"/>
                <a:gd name="T46" fmla="*/ 4897 w 4897"/>
                <a:gd name="T47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7" h="327">
                  <a:moveTo>
                    <a:pt x="4897" y="327"/>
                  </a:moveTo>
                  <a:lnTo>
                    <a:pt x="4884" y="310"/>
                  </a:lnTo>
                  <a:lnTo>
                    <a:pt x="4839" y="277"/>
                  </a:lnTo>
                  <a:lnTo>
                    <a:pt x="4774" y="244"/>
                  </a:lnTo>
                  <a:lnTo>
                    <a:pt x="4691" y="213"/>
                  </a:lnTo>
                  <a:lnTo>
                    <a:pt x="4534" y="170"/>
                  </a:lnTo>
                  <a:lnTo>
                    <a:pt x="4264" y="118"/>
                  </a:lnTo>
                  <a:lnTo>
                    <a:pt x="3936" y="74"/>
                  </a:lnTo>
                  <a:lnTo>
                    <a:pt x="3559" y="39"/>
                  </a:lnTo>
                  <a:lnTo>
                    <a:pt x="3140" y="15"/>
                  </a:lnTo>
                  <a:lnTo>
                    <a:pt x="2686" y="2"/>
                  </a:lnTo>
                  <a:lnTo>
                    <a:pt x="2448" y="0"/>
                  </a:lnTo>
                  <a:lnTo>
                    <a:pt x="2211" y="2"/>
                  </a:lnTo>
                  <a:lnTo>
                    <a:pt x="1757" y="15"/>
                  </a:lnTo>
                  <a:lnTo>
                    <a:pt x="1338" y="39"/>
                  </a:lnTo>
                  <a:lnTo>
                    <a:pt x="961" y="74"/>
                  </a:lnTo>
                  <a:lnTo>
                    <a:pt x="632" y="118"/>
                  </a:lnTo>
                  <a:lnTo>
                    <a:pt x="363" y="170"/>
                  </a:lnTo>
                  <a:lnTo>
                    <a:pt x="206" y="213"/>
                  </a:lnTo>
                  <a:lnTo>
                    <a:pt x="123" y="244"/>
                  </a:lnTo>
                  <a:lnTo>
                    <a:pt x="58" y="277"/>
                  </a:lnTo>
                  <a:lnTo>
                    <a:pt x="13" y="310"/>
                  </a:lnTo>
                  <a:lnTo>
                    <a:pt x="0" y="327"/>
                  </a:lnTo>
                  <a:lnTo>
                    <a:pt x="4897" y="327"/>
                  </a:lnTo>
                  <a:close/>
                </a:path>
              </a:pathLst>
            </a:custGeom>
            <a:solidFill>
              <a:srgbClr val="F7A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456238" y="2463800"/>
              <a:ext cx="1633538" cy="574675"/>
            </a:xfrm>
            <a:custGeom>
              <a:avLst/>
              <a:gdLst>
                <a:gd name="T0" fmla="*/ 164 w 3088"/>
                <a:gd name="T1" fmla="*/ 1084 h 1084"/>
                <a:gd name="T2" fmla="*/ 2929 w 3088"/>
                <a:gd name="T3" fmla="*/ 1084 h 1084"/>
                <a:gd name="T4" fmla="*/ 2953 w 3088"/>
                <a:gd name="T5" fmla="*/ 1083 h 1084"/>
                <a:gd name="T6" fmla="*/ 2994 w 3088"/>
                <a:gd name="T7" fmla="*/ 1071 h 1084"/>
                <a:gd name="T8" fmla="*/ 3029 w 3088"/>
                <a:gd name="T9" fmla="*/ 1048 h 1084"/>
                <a:gd name="T10" fmla="*/ 3058 w 3088"/>
                <a:gd name="T11" fmla="*/ 1017 h 1084"/>
                <a:gd name="T12" fmla="*/ 3078 w 3088"/>
                <a:gd name="T13" fmla="*/ 981 h 1084"/>
                <a:gd name="T14" fmla="*/ 3088 w 3088"/>
                <a:gd name="T15" fmla="*/ 939 h 1084"/>
                <a:gd name="T16" fmla="*/ 3086 w 3088"/>
                <a:gd name="T17" fmla="*/ 897 h 1084"/>
                <a:gd name="T18" fmla="*/ 3075 w 3088"/>
                <a:gd name="T19" fmla="*/ 855 h 1084"/>
                <a:gd name="T20" fmla="*/ 3063 w 3088"/>
                <a:gd name="T21" fmla="*/ 835 h 1084"/>
                <a:gd name="T22" fmla="*/ 2593 w 3088"/>
                <a:gd name="T23" fmla="*/ 76 h 1084"/>
                <a:gd name="T24" fmla="*/ 2581 w 3088"/>
                <a:gd name="T25" fmla="*/ 59 h 1084"/>
                <a:gd name="T26" fmla="*/ 2554 w 3088"/>
                <a:gd name="T27" fmla="*/ 30 h 1084"/>
                <a:gd name="T28" fmla="*/ 2519 w 3088"/>
                <a:gd name="T29" fmla="*/ 10 h 1084"/>
                <a:gd name="T30" fmla="*/ 2480 w 3088"/>
                <a:gd name="T31" fmla="*/ 0 h 1084"/>
                <a:gd name="T32" fmla="*/ 2459 w 3088"/>
                <a:gd name="T33" fmla="*/ 0 h 1084"/>
                <a:gd name="T34" fmla="*/ 164 w 3088"/>
                <a:gd name="T35" fmla="*/ 0 h 1084"/>
                <a:gd name="T36" fmla="*/ 131 w 3088"/>
                <a:gd name="T37" fmla="*/ 1 h 1084"/>
                <a:gd name="T38" fmla="*/ 74 w 3088"/>
                <a:gd name="T39" fmla="*/ 27 h 1084"/>
                <a:gd name="T40" fmla="*/ 29 w 3088"/>
                <a:gd name="T41" fmla="*/ 72 h 1084"/>
                <a:gd name="T42" fmla="*/ 3 w 3088"/>
                <a:gd name="T43" fmla="*/ 131 h 1084"/>
                <a:gd name="T44" fmla="*/ 0 w 3088"/>
                <a:gd name="T45" fmla="*/ 163 h 1084"/>
                <a:gd name="T46" fmla="*/ 0 w 3088"/>
                <a:gd name="T47" fmla="*/ 921 h 1084"/>
                <a:gd name="T48" fmla="*/ 2 w 3088"/>
                <a:gd name="T49" fmla="*/ 939 h 1084"/>
                <a:gd name="T50" fmla="*/ 8 w 3088"/>
                <a:gd name="T51" fmla="*/ 972 h 1084"/>
                <a:gd name="T52" fmla="*/ 29 w 3088"/>
                <a:gd name="T53" fmla="*/ 1015 h 1084"/>
                <a:gd name="T54" fmla="*/ 74 w 3088"/>
                <a:gd name="T55" fmla="*/ 1058 h 1084"/>
                <a:gd name="T56" fmla="*/ 131 w 3088"/>
                <a:gd name="T57" fmla="*/ 1083 h 1084"/>
                <a:gd name="T58" fmla="*/ 164 w 3088"/>
                <a:gd name="T59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8" h="1084">
                  <a:moveTo>
                    <a:pt x="164" y="1084"/>
                  </a:moveTo>
                  <a:lnTo>
                    <a:pt x="2929" y="1084"/>
                  </a:lnTo>
                  <a:lnTo>
                    <a:pt x="2953" y="1083"/>
                  </a:lnTo>
                  <a:lnTo>
                    <a:pt x="2994" y="1071"/>
                  </a:lnTo>
                  <a:lnTo>
                    <a:pt x="3029" y="1048"/>
                  </a:lnTo>
                  <a:lnTo>
                    <a:pt x="3058" y="1017"/>
                  </a:lnTo>
                  <a:lnTo>
                    <a:pt x="3078" y="981"/>
                  </a:lnTo>
                  <a:lnTo>
                    <a:pt x="3088" y="939"/>
                  </a:lnTo>
                  <a:lnTo>
                    <a:pt x="3086" y="897"/>
                  </a:lnTo>
                  <a:lnTo>
                    <a:pt x="3075" y="855"/>
                  </a:lnTo>
                  <a:lnTo>
                    <a:pt x="3063" y="835"/>
                  </a:lnTo>
                  <a:lnTo>
                    <a:pt x="2593" y="76"/>
                  </a:lnTo>
                  <a:lnTo>
                    <a:pt x="2581" y="59"/>
                  </a:lnTo>
                  <a:lnTo>
                    <a:pt x="2554" y="30"/>
                  </a:lnTo>
                  <a:lnTo>
                    <a:pt x="2519" y="10"/>
                  </a:lnTo>
                  <a:lnTo>
                    <a:pt x="2480" y="0"/>
                  </a:lnTo>
                  <a:lnTo>
                    <a:pt x="2459" y="0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2" y="939"/>
                  </a:lnTo>
                  <a:lnTo>
                    <a:pt x="8" y="972"/>
                  </a:lnTo>
                  <a:lnTo>
                    <a:pt x="29" y="1015"/>
                  </a:lnTo>
                  <a:lnTo>
                    <a:pt x="74" y="1058"/>
                  </a:lnTo>
                  <a:lnTo>
                    <a:pt x="131" y="1083"/>
                  </a:lnTo>
                  <a:lnTo>
                    <a:pt x="164" y="1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456238" y="2463800"/>
              <a:ext cx="1031875" cy="574675"/>
            </a:xfrm>
            <a:custGeom>
              <a:avLst/>
              <a:gdLst>
                <a:gd name="T0" fmla="*/ 864 w 1950"/>
                <a:gd name="T1" fmla="*/ 0 h 1084"/>
                <a:gd name="T2" fmla="*/ 164 w 1950"/>
                <a:gd name="T3" fmla="*/ 0 h 1084"/>
                <a:gd name="T4" fmla="*/ 131 w 1950"/>
                <a:gd name="T5" fmla="*/ 1 h 1084"/>
                <a:gd name="T6" fmla="*/ 74 w 1950"/>
                <a:gd name="T7" fmla="*/ 27 h 1084"/>
                <a:gd name="T8" fmla="*/ 29 w 1950"/>
                <a:gd name="T9" fmla="*/ 72 h 1084"/>
                <a:gd name="T10" fmla="*/ 3 w 1950"/>
                <a:gd name="T11" fmla="*/ 131 h 1084"/>
                <a:gd name="T12" fmla="*/ 0 w 1950"/>
                <a:gd name="T13" fmla="*/ 163 h 1084"/>
                <a:gd name="T14" fmla="*/ 0 w 1950"/>
                <a:gd name="T15" fmla="*/ 921 h 1084"/>
                <a:gd name="T16" fmla="*/ 3 w 1950"/>
                <a:gd name="T17" fmla="*/ 953 h 1084"/>
                <a:gd name="T18" fmla="*/ 29 w 1950"/>
                <a:gd name="T19" fmla="*/ 1011 h 1084"/>
                <a:gd name="T20" fmla="*/ 74 w 1950"/>
                <a:gd name="T21" fmla="*/ 1057 h 1084"/>
                <a:gd name="T22" fmla="*/ 131 w 1950"/>
                <a:gd name="T23" fmla="*/ 1081 h 1084"/>
                <a:gd name="T24" fmla="*/ 164 w 1950"/>
                <a:gd name="T25" fmla="*/ 1084 h 1084"/>
                <a:gd name="T26" fmla="*/ 1950 w 1950"/>
                <a:gd name="T27" fmla="*/ 1084 h 1084"/>
                <a:gd name="T28" fmla="*/ 864 w 1950"/>
                <a:gd name="T29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0" h="1084">
                  <a:moveTo>
                    <a:pt x="864" y="0"/>
                  </a:move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3" y="953"/>
                  </a:lnTo>
                  <a:lnTo>
                    <a:pt x="29" y="1011"/>
                  </a:lnTo>
                  <a:lnTo>
                    <a:pt x="74" y="1057"/>
                  </a:lnTo>
                  <a:lnTo>
                    <a:pt x="131" y="1081"/>
                  </a:lnTo>
                  <a:lnTo>
                    <a:pt x="164" y="1084"/>
                  </a:lnTo>
                  <a:lnTo>
                    <a:pt x="1950" y="108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059238" y="2463800"/>
              <a:ext cx="1325563" cy="568325"/>
            </a:xfrm>
            <a:custGeom>
              <a:avLst/>
              <a:gdLst>
                <a:gd name="T0" fmla="*/ 2342 w 2504"/>
                <a:gd name="T1" fmla="*/ 0 h 1074"/>
                <a:gd name="T2" fmla="*/ 758 w 2504"/>
                <a:gd name="T3" fmla="*/ 0 h 1074"/>
                <a:gd name="T4" fmla="*/ 739 w 2504"/>
                <a:gd name="T5" fmla="*/ 0 h 1074"/>
                <a:gd name="T6" fmla="*/ 704 w 2504"/>
                <a:gd name="T7" fmla="*/ 7 h 1074"/>
                <a:gd name="T8" fmla="*/ 671 w 2504"/>
                <a:gd name="T9" fmla="*/ 21 h 1074"/>
                <a:gd name="T10" fmla="*/ 644 w 2504"/>
                <a:gd name="T11" fmla="*/ 43 h 1074"/>
                <a:gd name="T12" fmla="*/ 632 w 2504"/>
                <a:gd name="T13" fmla="*/ 57 h 1074"/>
                <a:gd name="T14" fmla="*/ 37 w 2504"/>
                <a:gd name="T15" fmla="*/ 815 h 1074"/>
                <a:gd name="T16" fmla="*/ 22 w 2504"/>
                <a:gd name="T17" fmla="*/ 835 h 1074"/>
                <a:gd name="T18" fmla="*/ 4 w 2504"/>
                <a:gd name="T19" fmla="*/ 878 h 1074"/>
                <a:gd name="T20" fmla="*/ 0 w 2504"/>
                <a:gd name="T21" fmla="*/ 923 h 1074"/>
                <a:gd name="T22" fmla="*/ 9 w 2504"/>
                <a:gd name="T23" fmla="*/ 965 h 1074"/>
                <a:gd name="T24" fmla="*/ 27 w 2504"/>
                <a:gd name="T25" fmla="*/ 1004 h 1074"/>
                <a:gd name="T26" fmla="*/ 56 w 2504"/>
                <a:gd name="T27" fmla="*/ 1037 h 1074"/>
                <a:gd name="T28" fmla="*/ 92 w 2504"/>
                <a:gd name="T29" fmla="*/ 1060 h 1074"/>
                <a:gd name="T30" fmla="*/ 137 w 2504"/>
                <a:gd name="T31" fmla="*/ 1074 h 1074"/>
                <a:gd name="T32" fmla="*/ 161 w 2504"/>
                <a:gd name="T33" fmla="*/ 1074 h 1074"/>
                <a:gd name="T34" fmla="*/ 2342 w 2504"/>
                <a:gd name="T35" fmla="*/ 1074 h 1074"/>
                <a:gd name="T36" fmla="*/ 2373 w 2504"/>
                <a:gd name="T37" fmla="*/ 1073 h 1074"/>
                <a:gd name="T38" fmla="*/ 2431 w 2504"/>
                <a:gd name="T39" fmla="*/ 1047 h 1074"/>
                <a:gd name="T40" fmla="*/ 2477 w 2504"/>
                <a:gd name="T41" fmla="*/ 1002 h 1074"/>
                <a:gd name="T42" fmla="*/ 2501 w 2504"/>
                <a:gd name="T43" fmla="*/ 943 h 1074"/>
                <a:gd name="T44" fmla="*/ 2504 w 2504"/>
                <a:gd name="T45" fmla="*/ 911 h 1074"/>
                <a:gd name="T46" fmla="*/ 2504 w 2504"/>
                <a:gd name="T47" fmla="*/ 152 h 1074"/>
                <a:gd name="T48" fmla="*/ 2503 w 2504"/>
                <a:gd name="T49" fmla="*/ 121 h 1074"/>
                <a:gd name="T50" fmla="*/ 2478 w 2504"/>
                <a:gd name="T51" fmla="*/ 66 h 1074"/>
                <a:gd name="T52" fmla="*/ 2435 w 2504"/>
                <a:gd name="T53" fmla="*/ 24 h 1074"/>
                <a:gd name="T54" fmla="*/ 2376 w 2504"/>
                <a:gd name="T55" fmla="*/ 1 h 1074"/>
                <a:gd name="T56" fmla="*/ 2342 w 2504"/>
                <a:gd name="T5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4" h="1074">
                  <a:moveTo>
                    <a:pt x="2342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2342" y="1074"/>
                  </a:lnTo>
                  <a:lnTo>
                    <a:pt x="2373" y="1073"/>
                  </a:lnTo>
                  <a:lnTo>
                    <a:pt x="2431" y="1047"/>
                  </a:lnTo>
                  <a:lnTo>
                    <a:pt x="2477" y="1002"/>
                  </a:lnTo>
                  <a:lnTo>
                    <a:pt x="2501" y="943"/>
                  </a:lnTo>
                  <a:lnTo>
                    <a:pt x="2504" y="911"/>
                  </a:lnTo>
                  <a:lnTo>
                    <a:pt x="2504" y="152"/>
                  </a:lnTo>
                  <a:lnTo>
                    <a:pt x="2503" y="121"/>
                  </a:lnTo>
                  <a:lnTo>
                    <a:pt x="2478" y="66"/>
                  </a:lnTo>
                  <a:lnTo>
                    <a:pt x="2435" y="24"/>
                  </a:lnTo>
                  <a:lnTo>
                    <a:pt x="2376" y="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059238" y="2463800"/>
              <a:ext cx="833438" cy="568325"/>
            </a:xfrm>
            <a:custGeom>
              <a:avLst/>
              <a:gdLst>
                <a:gd name="T0" fmla="*/ 1035 w 1573"/>
                <a:gd name="T1" fmla="*/ 0 h 1074"/>
                <a:gd name="T2" fmla="*/ 758 w 1573"/>
                <a:gd name="T3" fmla="*/ 0 h 1074"/>
                <a:gd name="T4" fmla="*/ 739 w 1573"/>
                <a:gd name="T5" fmla="*/ 0 h 1074"/>
                <a:gd name="T6" fmla="*/ 704 w 1573"/>
                <a:gd name="T7" fmla="*/ 7 h 1074"/>
                <a:gd name="T8" fmla="*/ 671 w 1573"/>
                <a:gd name="T9" fmla="*/ 21 h 1074"/>
                <a:gd name="T10" fmla="*/ 644 w 1573"/>
                <a:gd name="T11" fmla="*/ 43 h 1074"/>
                <a:gd name="T12" fmla="*/ 632 w 1573"/>
                <a:gd name="T13" fmla="*/ 57 h 1074"/>
                <a:gd name="T14" fmla="*/ 37 w 1573"/>
                <a:gd name="T15" fmla="*/ 815 h 1074"/>
                <a:gd name="T16" fmla="*/ 22 w 1573"/>
                <a:gd name="T17" fmla="*/ 835 h 1074"/>
                <a:gd name="T18" fmla="*/ 4 w 1573"/>
                <a:gd name="T19" fmla="*/ 878 h 1074"/>
                <a:gd name="T20" fmla="*/ 0 w 1573"/>
                <a:gd name="T21" fmla="*/ 923 h 1074"/>
                <a:gd name="T22" fmla="*/ 9 w 1573"/>
                <a:gd name="T23" fmla="*/ 965 h 1074"/>
                <a:gd name="T24" fmla="*/ 27 w 1573"/>
                <a:gd name="T25" fmla="*/ 1004 h 1074"/>
                <a:gd name="T26" fmla="*/ 56 w 1573"/>
                <a:gd name="T27" fmla="*/ 1037 h 1074"/>
                <a:gd name="T28" fmla="*/ 92 w 1573"/>
                <a:gd name="T29" fmla="*/ 1060 h 1074"/>
                <a:gd name="T30" fmla="*/ 137 w 1573"/>
                <a:gd name="T31" fmla="*/ 1074 h 1074"/>
                <a:gd name="T32" fmla="*/ 161 w 1573"/>
                <a:gd name="T33" fmla="*/ 1074 h 1074"/>
                <a:gd name="T34" fmla="*/ 1573 w 1573"/>
                <a:gd name="T35" fmla="*/ 1074 h 1074"/>
                <a:gd name="T36" fmla="*/ 1035 w 1573"/>
                <a:gd name="T3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3" h="1074">
                  <a:moveTo>
                    <a:pt x="1035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1573" y="107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5850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5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5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88 w 1728"/>
                <a:gd name="T39" fmla="*/ 1643 h 1728"/>
                <a:gd name="T40" fmla="*/ 347 w 1728"/>
                <a:gd name="T41" fmla="*/ 1557 h 1728"/>
                <a:gd name="T42" fmla="*/ 223 w 1728"/>
                <a:gd name="T43" fmla="*/ 1446 h 1728"/>
                <a:gd name="T44" fmla="*/ 124 w 1728"/>
                <a:gd name="T45" fmla="*/ 1312 h 1728"/>
                <a:gd name="T46" fmla="*/ 52 w 1728"/>
                <a:gd name="T47" fmla="*/ 1161 h 1728"/>
                <a:gd name="T48" fmla="*/ 9 w 1728"/>
                <a:gd name="T49" fmla="*/ 995 h 1728"/>
                <a:gd name="T50" fmla="*/ 0 w 1728"/>
                <a:gd name="T51" fmla="*/ 864 h 1728"/>
                <a:gd name="T52" fmla="*/ 9 w 1728"/>
                <a:gd name="T53" fmla="*/ 733 h 1728"/>
                <a:gd name="T54" fmla="*/ 52 w 1728"/>
                <a:gd name="T55" fmla="*/ 567 h 1728"/>
                <a:gd name="T56" fmla="*/ 124 w 1728"/>
                <a:gd name="T57" fmla="*/ 416 h 1728"/>
                <a:gd name="T58" fmla="*/ 223 w 1728"/>
                <a:gd name="T59" fmla="*/ 282 h 1728"/>
                <a:gd name="T60" fmla="*/ 347 w 1728"/>
                <a:gd name="T61" fmla="*/ 171 h 1728"/>
                <a:gd name="T62" fmla="*/ 488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4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5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5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4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2" y="1718"/>
                  </a:lnTo>
                  <a:lnTo>
                    <a:pt x="648" y="1701"/>
                  </a:lnTo>
                  <a:lnTo>
                    <a:pt x="566" y="1676"/>
                  </a:lnTo>
                  <a:lnTo>
                    <a:pt x="488" y="1643"/>
                  </a:lnTo>
                  <a:lnTo>
                    <a:pt x="415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3" y="1446"/>
                  </a:lnTo>
                  <a:lnTo>
                    <a:pt x="171" y="1381"/>
                  </a:lnTo>
                  <a:lnTo>
                    <a:pt x="124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6" y="1080"/>
                  </a:lnTo>
                  <a:lnTo>
                    <a:pt x="9" y="995"/>
                  </a:lnTo>
                  <a:lnTo>
                    <a:pt x="0" y="909"/>
                  </a:lnTo>
                  <a:lnTo>
                    <a:pt x="0" y="864"/>
                  </a:lnTo>
                  <a:lnTo>
                    <a:pt x="0" y="819"/>
                  </a:lnTo>
                  <a:lnTo>
                    <a:pt x="9" y="733"/>
                  </a:lnTo>
                  <a:lnTo>
                    <a:pt x="26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4" y="416"/>
                  </a:lnTo>
                  <a:lnTo>
                    <a:pt x="171" y="347"/>
                  </a:lnTo>
                  <a:lnTo>
                    <a:pt x="223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5" y="125"/>
                  </a:lnTo>
                  <a:lnTo>
                    <a:pt x="488" y="85"/>
                  </a:lnTo>
                  <a:lnTo>
                    <a:pt x="566" y="52"/>
                  </a:lnTo>
                  <a:lnTo>
                    <a:pt x="648" y="27"/>
                  </a:lnTo>
                  <a:lnTo>
                    <a:pt x="732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762875" y="3932238"/>
              <a:ext cx="558800" cy="558800"/>
            </a:xfrm>
            <a:custGeom>
              <a:avLst/>
              <a:gdLst>
                <a:gd name="T0" fmla="*/ 528 w 1055"/>
                <a:gd name="T1" fmla="*/ 0 h 1058"/>
                <a:gd name="T2" fmla="*/ 581 w 1055"/>
                <a:gd name="T3" fmla="*/ 3 h 1058"/>
                <a:gd name="T4" fmla="*/ 685 w 1055"/>
                <a:gd name="T5" fmla="*/ 24 h 1058"/>
                <a:gd name="T6" fmla="*/ 780 w 1055"/>
                <a:gd name="T7" fmla="*/ 64 h 1058"/>
                <a:gd name="T8" fmla="*/ 864 w 1055"/>
                <a:gd name="T9" fmla="*/ 121 h 1058"/>
                <a:gd name="T10" fmla="*/ 936 w 1055"/>
                <a:gd name="T11" fmla="*/ 192 h 1058"/>
                <a:gd name="T12" fmla="*/ 993 w 1055"/>
                <a:gd name="T13" fmla="*/ 277 h 1058"/>
                <a:gd name="T14" fmla="*/ 1032 w 1055"/>
                <a:gd name="T15" fmla="*/ 372 h 1058"/>
                <a:gd name="T16" fmla="*/ 1054 w 1055"/>
                <a:gd name="T17" fmla="*/ 474 h 1058"/>
                <a:gd name="T18" fmla="*/ 1055 w 1055"/>
                <a:gd name="T19" fmla="*/ 529 h 1058"/>
                <a:gd name="T20" fmla="*/ 1054 w 1055"/>
                <a:gd name="T21" fmla="*/ 584 h 1058"/>
                <a:gd name="T22" fmla="*/ 1032 w 1055"/>
                <a:gd name="T23" fmla="*/ 686 h 1058"/>
                <a:gd name="T24" fmla="*/ 993 w 1055"/>
                <a:gd name="T25" fmla="*/ 781 h 1058"/>
                <a:gd name="T26" fmla="*/ 936 w 1055"/>
                <a:gd name="T27" fmla="*/ 866 h 1058"/>
                <a:gd name="T28" fmla="*/ 864 w 1055"/>
                <a:gd name="T29" fmla="*/ 937 h 1058"/>
                <a:gd name="T30" fmla="*/ 780 w 1055"/>
                <a:gd name="T31" fmla="*/ 994 h 1058"/>
                <a:gd name="T32" fmla="*/ 685 w 1055"/>
                <a:gd name="T33" fmla="*/ 1034 h 1058"/>
                <a:gd name="T34" fmla="*/ 581 w 1055"/>
                <a:gd name="T35" fmla="*/ 1055 h 1058"/>
                <a:gd name="T36" fmla="*/ 528 w 1055"/>
                <a:gd name="T37" fmla="*/ 1058 h 1058"/>
                <a:gd name="T38" fmla="*/ 473 w 1055"/>
                <a:gd name="T39" fmla="*/ 1055 h 1058"/>
                <a:gd name="T40" fmla="*/ 370 w 1055"/>
                <a:gd name="T41" fmla="*/ 1034 h 1058"/>
                <a:gd name="T42" fmla="*/ 276 w 1055"/>
                <a:gd name="T43" fmla="*/ 994 h 1058"/>
                <a:gd name="T44" fmla="*/ 191 w 1055"/>
                <a:gd name="T45" fmla="*/ 937 h 1058"/>
                <a:gd name="T46" fmla="*/ 119 w 1055"/>
                <a:gd name="T47" fmla="*/ 866 h 1058"/>
                <a:gd name="T48" fmla="*/ 63 w 1055"/>
                <a:gd name="T49" fmla="*/ 781 h 1058"/>
                <a:gd name="T50" fmla="*/ 23 w 1055"/>
                <a:gd name="T51" fmla="*/ 686 h 1058"/>
                <a:gd name="T52" fmla="*/ 1 w 1055"/>
                <a:gd name="T53" fmla="*/ 584 h 1058"/>
                <a:gd name="T54" fmla="*/ 0 w 1055"/>
                <a:gd name="T55" fmla="*/ 529 h 1058"/>
                <a:gd name="T56" fmla="*/ 1 w 1055"/>
                <a:gd name="T57" fmla="*/ 474 h 1058"/>
                <a:gd name="T58" fmla="*/ 23 w 1055"/>
                <a:gd name="T59" fmla="*/ 372 h 1058"/>
                <a:gd name="T60" fmla="*/ 63 w 1055"/>
                <a:gd name="T61" fmla="*/ 277 h 1058"/>
                <a:gd name="T62" fmla="*/ 119 w 1055"/>
                <a:gd name="T63" fmla="*/ 192 h 1058"/>
                <a:gd name="T64" fmla="*/ 191 w 1055"/>
                <a:gd name="T65" fmla="*/ 121 h 1058"/>
                <a:gd name="T66" fmla="*/ 276 w 1055"/>
                <a:gd name="T67" fmla="*/ 64 h 1058"/>
                <a:gd name="T68" fmla="*/ 370 w 1055"/>
                <a:gd name="T69" fmla="*/ 24 h 1058"/>
                <a:gd name="T70" fmla="*/ 473 w 1055"/>
                <a:gd name="T71" fmla="*/ 3 h 1058"/>
                <a:gd name="T72" fmla="*/ 528 w 1055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5" h="1058">
                  <a:moveTo>
                    <a:pt x="528" y="0"/>
                  </a:moveTo>
                  <a:lnTo>
                    <a:pt x="581" y="3"/>
                  </a:lnTo>
                  <a:lnTo>
                    <a:pt x="685" y="24"/>
                  </a:lnTo>
                  <a:lnTo>
                    <a:pt x="780" y="64"/>
                  </a:lnTo>
                  <a:lnTo>
                    <a:pt x="864" y="121"/>
                  </a:lnTo>
                  <a:lnTo>
                    <a:pt x="936" y="192"/>
                  </a:lnTo>
                  <a:lnTo>
                    <a:pt x="993" y="277"/>
                  </a:lnTo>
                  <a:lnTo>
                    <a:pt x="1032" y="372"/>
                  </a:lnTo>
                  <a:lnTo>
                    <a:pt x="1054" y="474"/>
                  </a:lnTo>
                  <a:lnTo>
                    <a:pt x="1055" y="529"/>
                  </a:lnTo>
                  <a:lnTo>
                    <a:pt x="1054" y="584"/>
                  </a:lnTo>
                  <a:lnTo>
                    <a:pt x="1032" y="686"/>
                  </a:lnTo>
                  <a:lnTo>
                    <a:pt x="993" y="781"/>
                  </a:lnTo>
                  <a:lnTo>
                    <a:pt x="936" y="866"/>
                  </a:lnTo>
                  <a:lnTo>
                    <a:pt x="864" y="937"/>
                  </a:lnTo>
                  <a:lnTo>
                    <a:pt x="780" y="994"/>
                  </a:lnTo>
                  <a:lnTo>
                    <a:pt x="685" y="1034"/>
                  </a:lnTo>
                  <a:lnTo>
                    <a:pt x="581" y="1055"/>
                  </a:lnTo>
                  <a:lnTo>
                    <a:pt x="528" y="1058"/>
                  </a:lnTo>
                  <a:lnTo>
                    <a:pt x="473" y="1055"/>
                  </a:lnTo>
                  <a:lnTo>
                    <a:pt x="370" y="1034"/>
                  </a:lnTo>
                  <a:lnTo>
                    <a:pt x="276" y="994"/>
                  </a:lnTo>
                  <a:lnTo>
                    <a:pt x="191" y="937"/>
                  </a:lnTo>
                  <a:lnTo>
                    <a:pt x="119" y="866"/>
                  </a:lnTo>
                  <a:lnTo>
                    <a:pt x="63" y="781"/>
                  </a:lnTo>
                  <a:lnTo>
                    <a:pt x="23" y="686"/>
                  </a:lnTo>
                  <a:lnTo>
                    <a:pt x="1" y="584"/>
                  </a:lnTo>
                  <a:lnTo>
                    <a:pt x="0" y="529"/>
                  </a:lnTo>
                  <a:lnTo>
                    <a:pt x="1" y="474"/>
                  </a:lnTo>
                  <a:lnTo>
                    <a:pt x="23" y="372"/>
                  </a:lnTo>
                  <a:lnTo>
                    <a:pt x="63" y="277"/>
                  </a:lnTo>
                  <a:lnTo>
                    <a:pt x="119" y="192"/>
                  </a:lnTo>
                  <a:lnTo>
                    <a:pt x="191" y="121"/>
                  </a:lnTo>
                  <a:lnTo>
                    <a:pt x="276" y="64"/>
                  </a:lnTo>
                  <a:lnTo>
                    <a:pt x="370" y="24"/>
                  </a:lnTo>
                  <a:lnTo>
                    <a:pt x="473" y="3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859713" y="4029075"/>
              <a:ext cx="365125" cy="365125"/>
            </a:xfrm>
            <a:custGeom>
              <a:avLst/>
              <a:gdLst>
                <a:gd name="T0" fmla="*/ 346 w 692"/>
                <a:gd name="T1" fmla="*/ 0 h 692"/>
                <a:gd name="T2" fmla="*/ 381 w 692"/>
                <a:gd name="T3" fmla="*/ 2 h 692"/>
                <a:gd name="T4" fmla="*/ 448 w 692"/>
                <a:gd name="T5" fmla="*/ 15 h 692"/>
                <a:gd name="T6" fmla="*/ 510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6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6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0 w 692"/>
                <a:gd name="T31" fmla="*/ 650 h 692"/>
                <a:gd name="T32" fmla="*/ 448 w 692"/>
                <a:gd name="T33" fmla="*/ 677 h 692"/>
                <a:gd name="T34" fmla="*/ 381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78 w 692"/>
                <a:gd name="T47" fmla="*/ 566 h 692"/>
                <a:gd name="T48" fmla="*/ 41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1 w 692"/>
                <a:gd name="T61" fmla="*/ 180 h 692"/>
                <a:gd name="T62" fmla="*/ 78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1" y="2"/>
                  </a:lnTo>
                  <a:lnTo>
                    <a:pt x="448" y="15"/>
                  </a:lnTo>
                  <a:lnTo>
                    <a:pt x="510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6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6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0" y="650"/>
                  </a:lnTo>
                  <a:lnTo>
                    <a:pt x="448" y="677"/>
                  </a:lnTo>
                  <a:lnTo>
                    <a:pt x="381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78" y="566"/>
                  </a:lnTo>
                  <a:lnTo>
                    <a:pt x="41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1" y="180"/>
                  </a:lnTo>
                  <a:lnTo>
                    <a:pt x="78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242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6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6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90 w 1728"/>
                <a:gd name="T39" fmla="*/ 1643 h 1728"/>
                <a:gd name="T40" fmla="*/ 347 w 1728"/>
                <a:gd name="T41" fmla="*/ 1557 h 1728"/>
                <a:gd name="T42" fmla="*/ 225 w 1728"/>
                <a:gd name="T43" fmla="*/ 1446 h 1728"/>
                <a:gd name="T44" fmla="*/ 125 w 1728"/>
                <a:gd name="T45" fmla="*/ 1312 h 1728"/>
                <a:gd name="T46" fmla="*/ 52 w 1728"/>
                <a:gd name="T47" fmla="*/ 1161 h 1728"/>
                <a:gd name="T48" fmla="*/ 10 w 1728"/>
                <a:gd name="T49" fmla="*/ 995 h 1728"/>
                <a:gd name="T50" fmla="*/ 0 w 1728"/>
                <a:gd name="T51" fmla="*/ 864 h 1728"/>
                <a:gd name="T52" fmla="*/ 10 w 1728"/>
                <a:gd name="T53" fmla="*/ 733 h 1728"/>
                <a:gd name="T54" fmla="*/ 52 w 1728"/>
                <a:gd name="T55" fmla="*/ 567 h 1728"/>
                <a:gd name="T56" fmla="*/ 125 w 1728"/>
                <a:gd name="T57" fmla="*/ 416 h 1728"/>
                <a:gd name="T58" fmla="*/ 225 w 1728"/>
                <a:gd name="T59" fmla="*/ 282 h 1728"/>
                <a:gd name="T60" fmla="*/ 347 w 1728"/>
                <a:gd name="T61" fmla="*/ 171 h 1728"/>
                <a:gd name="T62" fmla="*/ 490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6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6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6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6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3" y="1718"/>
                  </a:lnTo>
                  <a:lnTo>
                    <a:pt x="648" y="1701"/>
                  </a:lnTo>
                  <a:lnTo>
                    <a:pt x="567" y="1676"/>
                  </a:lnTo>
                  <a:lnTo>
                    <a:pt x="490" y="1643"/>
                  </a:lnTo>
                  <a:lnTo>
                    <a:pt x="416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5" y="1446"/>
                  </a:lnTo>
                  <a:lnTo>
                    <a:pt x="171" y="1381"/>
                  </a:lnTo>
                  <a:lnTo>
                    <a:pt x="125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7" y="1080"/>
                  </a:lnTo>
                  <a:lnTo>
                    <a:pt x="10" y="995"/>
                  </a:lnTo>
                  <a:lnTo>
                    <a:pt x="1" y="909"/>
                  </a:lnTo>
                  <a:lnTo>
                    <a:pt x="0" y="864"/>
                  </a:lnTo>
                  <a:lnTo>
                    <a:pt x="1" y="819"/>
                  </a:lnTo>
                  <a:lnTo>
                    <a:pt x="10" y="733"/>
                  </a:lnTo>
                  <a:lnTo>
                    <a:pt x="27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5" y="416"/>
                  </a:lnTo>
                  <a:lnTo>
                    <a:pt x="171" y="347"/>
                  </a:lnTo>
                  <a:lnTo>
                    <a:pt x="225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6" y="125"/>
                  </a:lnTo>
                  <a:lnTo>
                    <a:pt x="490" y="85"/>
                  </a:lnTo>
                  <a:lnTo>
                    <a:pt x="567" y="52"/>
                  </a:lnTo>
                  <a:lnTo>
                    <a:pt x="648" y="27"/>
                  </a:lnTo>
                  <a:lnTo>
                    <a:pt x="733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00488" y="3932238"/>
              <a:ext cx="560388" cy="558800"/>
            </a:xfrm>
            <a:custGeom>
              <a:avLst/>
              <a:gdLst>
                <a:gd name="T0" fmla="*/ 529 w 1058"/>
                <a:gd name="T1" fmla="*/ 0 h 1058"/>
                <a:gd name="T2" fmla="*/ 584 w 1058"/>
                <a:gd name="T3" fmla="*/ 3 h 1058"/>
                <a:gd name="T4" fmla="*/ 686 w 1058"/>
                <a:gd name="T5" fmla="*/ 24 h 1058"/>
                <a:gd name="T6" fmla="*/ 781 w 1058"/>
                <a:gd name="T7" fmla="*/ 64 h 1058"/>
                <a:gd name="T8" fmla="*/ 866 w 1058"/>
                <a:gd name="T9" fmla="*/ 121 h 1058"/>
                <a:gd name="T10" fmla="*/ 937 w 1058"/>
                <a:gd name="T11" fmla="*/ 192 h 1058"/>
                <a:gd name="T12" fmla="*/ 994 w 1058"/>
                <a:gd name="T13" fmla="*/ 277 h 1058"/>
                <a:gd name="T14" fmla="*/ 1034 w 1058"/>
                <a:gd name="T15" fmla="*/ 372 h 1058"/>
                <a:gd name="T16" fmla="*/ 1055 w 1058"/>
                <a:gd name="T17" fmla="*/ 474 h 1058"/>
                <a:gd name="T18" fmla="*/ 1058 w 1058"/>
                <a:gd name="T19" fmla="*/ 529 h 1058"/>
                <a:gd name="T20" fmla="*/ 1055 w 1058"/>
                <a:gd name="T21" fmla="*/ 584 h 1058"/>
                <a:gd name="T22" fmla="*/ 1034 w 1058"/>
                <a:gd name="T23" fmla="*/ 686 h 1058"/>
                <a:gd name="T24" fmla="*/ 994 w 1058"/>
                <a:gd name="T25" fmla="*/ 781 h 1058"/>
                <a:gd name="T26" fmla="*/ 937 w 1058"/>
                <a:gd name="T27" fmla="*/ 866 h 1058"/>
                <a:gd name="T28" fmla="*/ 866 w 1058"/>
                <a:gd name="T29" fmla="*/ 937 h 1058"/>
                <a:gd name="T30" fmla="*/ 781 w 1058"/>
                <a:gd name="T31" fmla="*/ 994 h 1058"/>
                <a:gd name="T32" fmla="*/ 686 w 1058"/>
                <a:gd name="T33" fmla="*/ 1034 h 1058"/>
                <a:gd name="T34" fmla="*/ 584 w 1058"/>
                <a:gd name="T35" fmla="*/ 1055 h 1058"/>
                <a:gd name="T36" fmla="*/ 529 w 1058"/>
                <a:gd name="T37" fmla="*/ 1058 h 1058"/>
                <a:gd name="T38" fmla="*/ 474 w 1058"/>
                <a:gd name="T39" fmla="*/ 1055 h 1058"/>
                <a:gd name="T40" fmla="*/ 372 w 1058"/>
                <a:gd name="T41" fmla="*/ 1034 h 1058"/>
                <a:gd name="T42" fmla="*/ 277 w 1058"/>
                <a:gd name="T43" fmla="*/ 994 h 1058"/>
                <a:gd name="T44" fmla="*/ 192 w 1058"/>
                <a:gd name="T45" fmla="*/ 937 h 1058"/>
                <a:gd name="T46" fmla="*/ 121 w 1058"/>
                <a:gd name="T47" fmla="*/ 866 h 1058"/>
                <a:gd name="T48" fmla="*/ 64 w 1058"/>
                <a:gd name="T49" fmla="*/ 781 h 1058"/>
                <a:gd name="T50" fmla="*/ 24 w 1058"/>
                <a:gd name="T51" fmla="*/ 686 h 1058"/>
                <a:gd name="T52" fmla="*/ 3 w 1058"/>
                <a:gd name="T53" fmla="*/ 584 h 1058"/>
                <a:gd name="T54" fmla="*/ 0 w 1058"/>
                <a:gd name="T55" fmla="*/ 529 h 1058"/>
                <a:gd name="T56" fmla="*/ 3 w 1058"/>
                <a:gd name="T57" fmla="*/ 474 h 1058"/>
                <a:gd name="T58" fmla="*/ 24 w 1058"/>
                <a:gd name="T59" fmla="*/ 372 h 1058"/>
                <a:gd name="T60" fmla="*/ 64 w 1058"/>
                <a:gd name="T61" fmla="*/ 277 h 1058"/>
                <a:gd name="T62" fmla="*/ 121 w 1058"/>
                <a:gd name="T63" fmla="*/ 192 h 1058"/>
                <a:gd name="T64" fmla="*/ 192 w 1058"/>
                <a:gd name="T65" fmla="*/ 121 h 1058"/>
                <a:gd name="T66" fmla="*/ 277 w 1058"/>
                <a:gd name="T67" fmla="*/ 64 h 1058"/>
                <a:gd name="T68" fmla="*/ 372 w 1058"/>
                <a:gd name="T69" fmla="*/ 24 h 1058"/>
                <a:gd name="T70" fmla="*/ 474 w 1058"/>
                <a:gd name="T71" fmla="*/ 3 h 1058"/>
                <a:gd name="T72" fmla="*/ 529 w 1058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8" h="1058">
                  <a:moveTo>
                    <a:pt x="529" y="0"/>
                  </a:moveTo>
                  <a:lnTo>
                    <a:pt x="584" y="3"/>
                  </a:lnTo>
                  <a:lnTo>
                    <a:pt x="686" y="24"/>
                  </a:lnTo>
                  <a:lnTo>
                    <a:pt x="781" y="64"/>
                  </a:lnTo>
                  <a:lnTo>
                    <a:pt x="866" y="121"/>
                  </a:lnTo>
                  <a:lnTo>
                    <a:pt x="937" y="192"/>
                  </a:lnTo>
                  <a:lnTo>
                    <a:pt x="994" y="277"/>
                  </a:lnTo>
                  <a:lnTo>
                    <a:pt x="1034" y="372"/>
                  </a:lnTo>
                  <a:lnTo>
                    <a:pt x="1055" y="474"/>
                  </a:lnTo>
                  <a:lnTo>
                    <a:pt x="1058" y="529"/>
                  </a:lnTo>
                  <a:lnTo>
                    <a:pt x="1055" y="584"/>
                  </a:lnTo>
                  <a:lnTo>
                    <a:pt x="1034" y="686"/>
                  </a:lnTo>
                  <a:lnTo>
                    <a:pt x="994" y="781"/>
                  </a:lnTo>
                  <a:lnTo>
                    <a:pt x="937" y="866"/>
                  </a:lnTo>
                  <a:lnTo>
                    <a:pt x="866" y="937"/>
                  </a:lnTo>
                  <a:lnTo>
                    <a:pt x="781" y="994"/>
                  </a:lnTo>
                  <a:lnTo>
                    <a:pt x="686" y="1034"/>
                  </a:lnTo>
                  <a:lnTo>
                    <a:pt x="584" y="1055"/>
                  </a:lnTo>
                  <a:lnTo>
                    <a:pt x="529" y="1058"/>
                  </a:lnTo>
                  <a:lnTo>
                    <a:pt x="474" y="1055"/>
                  </a:lnTo>
                  <a:lnTo>
                    <a:pt x="372" y="1034"/>
                  </a:lnTo>
                  <a:lnTo>
                    <a:pt x="277" y="994"/>
                  </a:lnTo>
                  <a:lnTo>
                    <a:pt x="192" y="937"/>
                  </a:lnTo>
                  <a:lnTo>
                    <a:pt x="121" y="866"/>
                  </a:lnTo>
                  <a:lnTo>
                    <a:pt x="64" y="781"/>
                  </a:lnTo>
                  <a:lnTo>
                    <a:pt x="24" y="686"/>
                  </a:lnTo>
                  <a:lnTo>
                    <a:pt x="3" y="584"/>
                  </a:lnTo>
                  <a:lnTo>
                    <a:pt x="0" y="529"/>
                  </a:lnTo>
                  <a:lnTo>
                    <a:pt x="3" y="474"/>
                  </a:lnTo>
                  <a:lnTo>
                    <a:pt x="24" y="372"/>
                  </a:lnTo>
                  <a:lnTo>
                    <a:pt x="64" y="277"/>
                  </a:lnTo>
                  <a:lnTo>
                    <a:pt x="121" y="192"/>
                  </a:lnTo>
                  <a:lnTo>
                    <a:pt x="192" y="121"/>
                  </a:lnTo>
                  <a:lnTo>
                    <a:pt x="277" y="64"/>
                  </a:lnTo>
                  <a:lnTo>
                    <a:pt x="372" y="24"/>
                  </a:lnTo>
                  <a:lnTo>
                    <a:pt x="474" y="3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997325" y="4029075"/>
              <a:ext cx="366713" cy="365125"/>
            </a:xfrm>
            <a:custGeom>
              <a:avLst/>
              <a:gdLst>
                <a:gd name="T0" fmla="*/ 346 w 692"/>
                <a:gd name="T1" fmla="*/ 0 h 692"/>
                <a:gd name="T2" fmla="*/ 382 w 692"/>
                <a:gd name="T3" fmla="*/ 2 h 692"/>
                <a:gd name="T4" fmla="*/ 450 w 692"/>
                <a:gd name="T5" fmla="*/ 15 h 692"/>
                <a:gd name="T6" fmla="*/ 512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7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7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2 w 692"/>
                <a:gd name="T31" fmla="*/ 650 h 692"/>
                <a:gd name="T32" fmla="*/ 450 w 692"/>
                <a:gd name="T33" fmla="*/ 677 h 692"/>
                <a:gd name="T34" fmla="*/ 382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80 w 692"/>
                <a:gd name="T47" fmla="*/ 566 h 692"/>
                <a:gd name="T48" fmla="*/ 42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2 w 692"/>
                <a:gd name="T61" fmla="*/ 180 h 692"/>
                <a:gd name="T62" fmla="*/ 80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2" y="2"/>
                  </a:lnTo>
                  <a:lnTo>
                    <a:pt x="450" y="15"/>
                  </a:lnTo>
                  <a:lnTo>
                    <a:pt x="512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7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7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2" y="650"/>
                  </a:lnTo>
                  <a:lnTo>
                    <a:pt x="450" y="677"/>
                  </a:lnTo>
                  <a:lnTo>
                    <a:pt x="382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80" y="566"/>
                  </a:lnTo>
                  <a:lnTo>
                    <a:pt x="42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2" y="180"/>
                  </a:lnTo>
                  <a:lnTo>
                    <a:pt x="80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595688" y="3646488"/>
              <a:ext cx="4975225" cy="595313"/>
            </a:xfrm>
            <a:custGeom>
              <a:avLst/>
              <a:gdLst>
                <a:gd name="T0" fmla="*/ 21 w 9400"/>
                <a:gd name="T1" fmla="*/ 828 h 1127"/>
                <a:gd name="T2" fmla="*/ 106 w 9400"/>
                <a:gd name="T3" fmla="*/ 699 h 1127"/>
                <a:gd name="T4" fmla="*/ 280 w 9400"/>
                <a:gd name="T5" fmla="*/ 483 h 1127"/>
                <a:gd name="T6" fmla="*/ 509 w 9400"/>
                <a:gd name="T7" fmla="*/ 268 h 1127"/>
                <a:gd name="T8" fmla="*/ 775 w 9400"/>
                <a:gd name="T9" fmla="*/ 113 h 1127"/>
                <a:gd name="T10" fmla="*/ 1019 w 9400"/>
                <a:gd name="T11" fmla="*/ 42 h 1127"/>
                <a:gd name="T12" fmla="*/ 1250 w 9400"/>
                <a:gd name="T13" fmla="*/ 39 h 1127"/>
                <a:gd name="T14" fmla="*/ 1439 w 9400"/>
                <a:gd name="T15" fmla="*/ 85 h 1127"/>
                <a:gd name="T16" fmla="*/ 1714 w 9400"/>
                <a:gd name="T17" fmla="*/ 221 h 1127"/>
                <a:gd name="T18" fmla="*/ 1963 w 9400"/>
                <a:gd name="T19" fmla="*/ 428 h 1127"/>
                <a:gd name="T20" fmla="*/ 2218 w 9400"/>
                <a:gd name="T21" fmla="*/ 723 h 1127"/>
                <a:gd name="T22" fmla="*/ 2354 w 9400"/>
                <a:gd name="T23" fmla="*/ 877 h 1127"/>
                <a:gd name="T24" fmla="*/ 2535 w 9400"/>
                <a:gd name="T25" fmla="*/ 973 h 1127"/>
                <a:gd name="T26" fmla="*/ 2747 w 9400"/>
                <a:gd name="T27" fmla="*/ 1001 h 1127"/>
                <a:gd name="T28" fmla="*/ 3726 w 9400"/>
                <a:gd name="T29" fmla="*/ 993 h 1127"/>
                <a:gd name="T30" fmla="*/ 5993 w 9400"/>
                <a:gd name="T31" fmla="*/ 993 h 1127"/>
                <a:gd name="T32" fmla="*/ 6837 w 9400"/>
                <a:gd name="T33" fmla="*/ 1001 h 1127"/>
                <a:gd name="T34" fmla="*/ 6942 w 9400"/>
                <a:gd name="T35" fmla="*/ 983 h 1127"/>
                <a:gd name="T36" fmla="*/ 7038 w 9400"/>
                <a:gd name="T37" fmla="*/ 944 h 1127"/>
                <a:gd name="T38" fmla="*/ 7106 w 9400"/>
                <a:gd name="T39" fmla="*/ 901 h 1127"/>
                <a:gd name="T40" fmla="*/ 7249 w 9400"/>
                <a:gd name="T41" fmla="*/ 785 h 1127"/>
                <a:gd name="T42" fmla="*/ 7308 w 9400"/>
                <a:gd name="T43" fmla="*/ 705 h 1127"/>
                <a:gd name="T44" fmla="*/ 7394 w 9400"/>
                <a:gd name="T45" fmla="*/ 561 h 1127"/>
                <a:gd name="T46" fmla="*/ 7573 w 9400"/>
                <a:gd name="T47" fmla="*/ 349 h 1127"/>
                <a:gd name="T48" fmla="*/ 7826 w 9400"/>
                <a:gd name="T49" fmla="*/ 157 h 1127"/>
                <a:gd name="T50" fmla="*/ 8056 w 9400"/>
                <a:gd name="T51" fmla="*/ 51 h 1127"/>
                <a:gd name="T52" fmla="*/ 8290 w 9400"/>
                <a:gd name="T53" fmla="*/ 2 h 1127"/>
                <a:gd name="T54" fmla="*/ 8477 w 9400"/>
                <a:gd name="T55" fmla="*/ 8 h 1127"/>
                <a:gd name="T56" fmla="*/ 8720 w 9400"/>
                <a:gd name="T57" fmla="*/ 72 h 1127"/>
                <a:gd name="T58" fmla="*/ 8946 w 9400"/>
                <a:gd name="T59" fmla="*/ 214 h 1127"/>
                <a:gd name="T60" fmla="*/ 9160 w 9400"/>
                <a:gd name="T61" fmla="*/ 445 h 1127"/>
                <a:gd name="T62" fmla="*/ 9342 w 9400"/>
                <a:gd name="T63" fmla="*/ 742 h 1127"/>
                <a:gd name="T64" fmla="*/ 9390 w 9400"/>
                <a:gd name="T65" fmla="*/ 828 h 1127"/>
                <a:gd name="T66" fmla="*/ 9213 w 9400"/>
                <a:gd name="T67" fmla="*/ 548 h 1127"/>
                <a:gd name="T68" fmla="*/ 9030 w 9400"/>
                <a:gd name="T69" fmla="*/ 333 h 1127"/>
                <a:gd name="T70" fmla="*/ 8748 w 9400"/>
                <a:gd name="T71" fmla="*/ 137 h 1127"/>
                <a:gd name="T72" fmla="*/ 8562 w 9400"/>
                <a:gd name="T73" fmla="*/ 80 h 1127"/>
                <a:gd name="T74" fmla="*/ 8311 w 9400"/>
                <a:gd name="T75" fmla="*/ 74 h 1127"/>
                <a:gd name="T76" fmla="*/ 8094 w 9400"/>
                <a:gd name="T77" fmla="*/ 129 h 1127"/>
                <a:gd name="T78" fmla="*/ 7807 w 9400"/>
                <a:gd name="T79" fmla="*/ 288 h 1127"/>
                <a:gd name="T80" fmla="*/ 7583 w 9400"/>
                <a:gd name="T81" fmla="*/ 496 h 1127"/>
                <a:gd name="T82" fmla="*/ 7431 w 9400"/>
                <a:gd name="T83" fmla="*/ 705 h 1127"/>
                <a:gd name="T84" fmla="*/ 7384 w 9400"/>
                <a:gd name="T85" fmla="*/ 810 h 1127"/>
                <a:gd name="T86" fmla="*/ 7211 w 9400"/>
                <a:gd name="T87" fmla="*/ 983 h 1127"/>
                <a:gd name="T88" fmla="*/ 7096 w 9400"/>
                <a:gd name="T89" fmla="*/ 1050 h 1127"/>
                <a:gd name="T90" fmla="*/ 6950 w 9400"/>
                <a:gd name="T91" fmla="*/ 1105 h 1127"/>
                <a:gd name="T92" fmla="*/ 6732 w 9400"/>
                <a:gd name="T93" fmla="*/ 1117 h 1127"/>
                <a:gd name="T94" fmla="*/ 5752 w 9400"/>
                <a:gd name="T95" fmla="*/ 1127 h 1127"/>
                <a:gd name="T96" fmla="*/ 3484 w 9400"/>
                <a:gd name="T97" fmla="*/ 1127 h 1127"/>
                <a:gd name="T98" fmla="*/ 2727 w 9400"/>
                <a:gd name="T99" fmla="*/ 1117 h 1127"/>
                <a:gd name="T100" fmla="*/ 2570 w 9400"/>
                <a:gd name="T101" fmla="*/ 1093 h 1127"/>
                <a:gd name="T102" fmla="*/ 2338 w 9400"/>
                <a:gd name="T103" fmla="*/ 998 h 1127"/>
                <a:gd name="T104" fmla="*/ 2166 w 9400"/>
                <a:gd name="T105" fmla="*/ 834 h 1127"/>
                <a:gd name="T106" fmla="*/ 1998 w 9400"/>
                <a:gd name="T107" fmla="*/ 608 h 1127"/>
                <a:gd name="T108" fmla="*/ 1700 w 9400"/>
                <a:gd name="T109" fmla="*/ 320 h 1127"/>
                <a:gd name="T110" fmla="*/ 1494 w 9400"/>
                <a:gd name="T111" fmla="*/ 189 h 1127"/>
                <a:gd name="T112" fmla="*/ 1321 w 9400"/>
                <a:gd name="T113" fmla="*/ 124 h 1127"/>
                <a:gd name="T114" fmla="*/ 1062 w 9400"/>
                <a:gd name="T115" fmla="*/ 97 h 1127"/>
                <a:gd name="T116" fmla="*/ 781 w 9400"/>
                <a:gd name="T117" fmla="*/ 155 h 1127"/>
                <a:gd name="T118" fmla="*/ 525 w 9400"/>
                <a:gd name="T119" fmla="*/ 293 h 1127"/>
                <a:gd name="T120" fmla="*/ 288 w 9400"/>
                <a:gd name="T121" fmla="*/ 493 h 1127"/>
                <a:gd name="T122" fmla="*/ 68 w 9400"/>
                <a:gd name="T123" fmla="*/ 752 h 1127"/>
                <a:gd name="T124" fmla="*/ 6 w 9400"/>
                <a:gd name="T125" fmla="*/ 853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00" h="1127">
                  <a:moveTo>
                    <a:pt x="0" y="857"/>
                  </a:moveTo>
                  <a:lnTo>
                    <a:pt x="6" y="853"/>
                  </a:lnTo>
                  <a:lnTo>
                    <a:pt x="21" y="828"/>
                  </a:lnTo>
                  <a:lnTo>
                    <a:pt x="39" y="795"/>
                  </a:lnTo>
                  <a:lnTo>
                    <a:pt x="68" y="752"/>
                  </a:lnTo>
                  <a:lnTo>
                    <a:pt x="106" y="699"/>
                  </a:lnTo>
                  <a:lnTo>
                    <a:pt x="178" y="598"/>
                  </a:lnTo>
                  <a:lnTo>
                    <a:pt x="241" y="523"/>
                  </a:lnTo>
                  <a:lnTo>
                    <a:pt x="280" y="483"/>
                  </a:lnTo>
                  <a:lnTo>
                    <a:pt x="316" y="443"/>
                  </a:lnTo>
                  <a:lnTo>
                    <a:pt x="404" y="356"/>
                  </a:lnTo>
                  <a:lnTo>
                    <a:pt x="509" y="268"/>
                  </a:lnTo>
                  <a:lnTo>
                    <a:pt x="631" y="185"/>
                  </a:lnTo>
                  <a:lnTo>
                    <a:pt x="702" y="147"/>
                  </a:lnTo>
                  <a:lnTo>
                    <a:pt x="775" y="113"/>
                  </a:lnTo>
                  <a:lnTo>
                    <a:pt x="893" y="71"/>
                  </a:lnTo>
                  <a:lnTo>
                    <a:pt x="975" y="49"/>
                  </a:lnTo>
                  <a:lnTo>
                    <a:pt x="1019" y="42"/>
                  </a:lnTo>
                  <a:lnTo>
                    <a:pt x="1062" y="35"/>
                  </a:lnTo>
                  <a:lnTo>
                    <a:pt x="1154" y="32"/>
                  </a:lnTo>
                  <a:lnTo>
                    <a:pt x="1250" y="39"/>
                  </a:lnTo>
                  <a:lnTo>
                    <a:pt x="1345" y="57"/>
                  </a:lnTo>
                  <a:lnTo>
                    <a:pt x="1393" y="71"/>
                  </a:lnTo>
                  <a:lnTo>
                    <a:pt x="1439" y="85"/>
                  </a:lnTo>
                  <a:lnTo>
                    <a:pt x="1533" y="121"/>
                  </a:lnTo>
                  <a:lnTo>
                    <a:pt x="1625" y="167"/>
                  </a:lnTo>
                  <a:lnTo>
                    <a:pt x="1714" y="221"/>
                  </a:lnTo>
                  <a:lnTo>
                    <a:pt x="1757" y="252"/>
                  </a:lnTo>
                  <a:lnTo>
                    <a:pt x="1842" y="319"/>
                  </a:lnTo>
                  <a:lnTo>
                    <a:pt x="1963" y="428"/>
                  </a:lnTo>
                  <a:lnTo>
                    <a:pt x="2038" y="507"/>
                  </a:lnTo>
                  <a:lnTo>
                    <a:pt x="2074" y="551"/>
                  </a:lnTo>
                  <a:lnTo>
                    <a:pt x="2218" y="723"/>
                  </a:lnTo>
                  <a:lnTo>
                    <a:pt x="2253" y="767"/>
                  </a:lnTo>
                  <a:lnTo>
                    <a:pt x="2286" y="810"/>
                  </a:lnTo>
                  <a:lnTo>
                    <a:pt x="2354" y="877"/>
                  </a:lnTo>
                  <a:lnTo>
                    <a:pt x="2397" y="906"/>
                  </a:lnTo>
                  <a:lnTo>
                    <a:pt x="2486" y="957"/>
                  </a:lnTo>
                  <a:lnTo>
                    <a:pt x="2535" y="973"/>
                  </a:lnTo>
                  <a:lnTo>
                    <a:pt x="2585" y="987"/>
                  </a:lnTo>
                  <a:lnTo>
                    <a:pt x="2691" y="1001"/>
                  </a:lnTo>
                  <a:lnTo>
                    <a:pt x="2747" y="1001"/>
                  </a:lnTo>
                  <a:lnTo>
                    <a:pt x="2986" y="1001"/>
                  </a:lnTo>
                  <a:lnTo>
                    <a:pt x="3475" y="998"/>
                  </a:lnTo>
                  <a:lnTo>
                    <a:pt x="3726" y="993"/>
                  </a:lnTo>
                  <a:lnTo>
                    <a:pt x="4734" y="993"/>
                  </a:lnTo>
                  <a:lnTo>
                    <a:pt x="5742" y="993"/>
                  </a:lnTo>
                  <a:lnTo>
                    <a:pt x="5993" y="993"/>
                  </a:lnTo>
                  <a:lnTo>
                    <a:pt x="6482" y="996"/>
                  </a:lnTo>
                  <a:lnTo>
                    <a:pt x="6721" y="1001"/>
                  </a:lnTo>
                  <a:lnTo>
                    <a:pt x="6837" y="1001"/>
                  </a:lnTo>
                  <a:lnTo>
                    <a:pt x="6864" y="1001"/>
                  </a:lnTo>
                  <a:lnTo>
                    <a:pt x="6914" y="990"/>
                  </a:lnTo>
                  <a:lnTo>
                    <a:pt x="6942" y="983"/>
                  </a:lnTo>
                  <a:lnTo>
                    <a:pt x="6969" y="975"/>
                  </a:lnTo>
                  <a:lnTo>
                    <a:pt x="7017" y="958"/>
                  </a:lnTo>
                  <a:lnTo>
                    <a:pt x="7038" y="944"/>
                  </a:lnTo>
                  <a:lnTo>
                    <a:pt x="7063" y="929"/>
                  </a:lnTo>
                  <a:lnTo>
                    <a:pt x="7086" y="915"/>
                  </a:lnTo>
                  <a:lnTo>
                    <a:pt x="7106" y="901"/>
                  </a:lnTo>
                  <a:lnTo>
                    <a:pt x="7135" y="886"/>
                  </a:lnTo>
                  <a:lnTo>
                    <a:pt x="7177" y="857"/>
                  </a:lnTo>
                  <a:lnTo>
                    <a:pt x="7249" y="785"/>
                  </a:lnTo>
                  <a:lnTo>
                    <a:pt x="7279" y="742"/>
                  </a:lnTo>
                  <a:lnTo>
                    <a:pt x="7293" y="723"/>
                  </a:lnTo>
                  <a:lnTo>
                    <a:pt x="7308" y="705"/>
                  </a:lnTo>
                  <a:lnTo>
                    <a:pt x="7336" y="656"/>
                  </a:lnTo>
                  <a:lnTo>
                    <a:pt x="7365" y="608"/>
                  </a:lnTo>
                  <a:lnTo>
                    <a:pt x="7394" y="561"/>
                  </a:lnTo>
                  <a:lnTo>
                    <a:pt x="7427" y="515"/>
                  </a:lnTo>
                  <a:lnTo>
                    <a:pt x="7498" y="428"/>
                  </a:lnTo>
                  <a:lnTo>
                    <a:pt x="7573" y="349"/>
                  </a:lnTo>
                  <a:lnTo>
                    <a:pt x="7653" y="277"/>
                  </a:lnTo>
                  <a:lnTo>
                    <a:pt x="7738" y="214"/>
                  </a:lnTo>
                  <a:lnTo>
                    <a:pt x="7826" y="157"/>
                  </a:lnTo>
                  <a:lnTo>
                    <a:pt x="7917" y="108"/>
                  </a:lnTo>
                  <a:lnTo>
                    <a:pt x="8009" y="68"/>
                  </a:lnTo>
                  <a:lnTo>
                    <a:pt x="8056" y="51"/>
                  </a:lnTo>
                  <a:lnTo>
                    <a:pt x="8103" y="35"/>
                  </a:lnTo>
                  <a:lnTo>
                    <a:pt x="8196" y="12"/>
                  </a:lnTo>
                  <a:lnTo>
                    <a:pt x="8290" y="2"/>
                  </a:lnTo>
                  <a:lnTo>
                    <a:pt x="8383" y="0"/>
                  </a:lnTo>
                  <a:lnTo>
                    <a:pt x="8431" y="3"/>
                  </a:lnTo>
                  <a:lnTo>
                    <a:pt x="8477" y="8"/>
                  </a:lnTo>
                  <a:lnTo>
                    <a:pt x="8563" y="22"/>
                  </a:lnTo>
                  <a:lnTo>
                    <a:pt x="8644" y="44"/>
                  </a:lnTo>
                  <a:lnTo>
                    <a:pt x="8720" y="72"/>
                  </a:lnTo>
                  <a:lnTo>
                    <a:pt x="8756" y="90"/>
                  </a:lnTo>
                  <a:lnTo>
                    <a:pt x="8827" y="127"/>
                  </a:lnTo>
                  <a:lnTo>
                    <a:pt x="8946" y="214"/>
                  </a:lnTo>
                  <a:lnTo>
                    <a:pt x="9046" y="307"/>
                  </a:lnTo>
                  <a:lnTo>
                    <a:pt x="9126" y="401"/>
                  </a:lnTo>
                  <a:lnTo>
                    <a:pt x="9160" y="445"/>
                  </a:lnTo>
                  <a:lnTo>
                    <a:pt x="9221" y="530"/>
                  </a:lnTo>
                  <a:lnTo>
                    <a:pt x="9311" y="682"/>
                  </a:lnTo>
                  <a:lnTo>
                    <a:pt x="9342" y="742"/>
                  </a:lnTo>
                  <a:lnTo>
                    <a:pt x="9390" y="828"/>
                  </a:lnTo>
                  <a:lnTo>
                    <a:pt x="9400" y="849"/>
                  </a:lnTo>
                  <a:lnTo>
                    <a:pt x="9390" y="828"/>
                  </a:lnTo>
                  <a:lnTo>
                    <a:pt x="9342" y="742"/>
                  </a:lnTo>
                  <a:lnTo>
                    <a:pt x="9309" y="689"/>
                  </a:lnTo>
                  <a:lnTo>
                    <a:pt x="9213" y="548"/>
                  </a:lnTo>
                  <a:lnTo>
                    <a:pt x="9151" y="464"/>
                  </a:lnTo>
                  <a:lnTo>
                    <a:pt x="9113" y="421"/>
                  </a:lnTo>
                  <a:lnTo>
                    <a:pt x="9030" y="333"/>
                  </a:lnTo>
                  <a:lnTo>
                    <a:pt x="8931" y="248"/>
                  </a:lnTo>
                  <a:lnTo>
                    <a:pt x="8814" y="172"/>
                  </a:lnTo>
                  <a:lnTo>
                    <a:pt x="8748" y="137"/>
                  </a:lnTo>
                  <a:lnTo>
                    <a:pt x="8713" y="123"/>
                  </a:lnTo>
                  <a:lnTo>
                    <a:pt x="8640" y="97"/>
                  </a:lnTo>
                  <a:lnTo>
                    <a:pt x="8562" y="80"/>
                  </a:lnTo>
                  <a:lnTo>
                    <a:pt x="8480" y="70"/>
                  </a:lnTo>
                  <a:lnTo>
                    <a:pt x="8396" y="68"/>
                  </a:lnTo>
                  <a:lnTo>
                    <a:pt x="8311" y="74"/>
                  </a:lnTo>
                  <a:lnTo>
                    <a:pt x="8225" y="90"/>
                  </a:lnTo>
                  <a:lnTo>
                    <a:pt x="8137" y="113"/>
                  </a:lnTo>
                  <a:lnTo>
                    <a:pt x="8094" y="129"/>
                  </a:lnTo>
                  <a:lnTo>
                    <a:pt x="8009" y="166"/>
                  </a:lnTo>
                  <a:lnTo>
                    <a:pt x="7886" y="234"/>
                  </a:lnTo>
                  <a:lnTo>
                    <a:pt x="7807" y="288"/>
                  </a:lnTo>
                  <a:lnTo>
                    <a:pt x="7768" y="320"/>
                  </a:lnTo>
                  <a:lnTo>
                    <a:pt x="7689" y="386"/>
                  </a:lnTo>
                  <a:lnTo>
                    <a:pt x="7583" y="496"/>
                  </a:lnTo>
                  <a:lnTo>
                    <a:pt x="7519" y="575"/>
                  </a:lnTo>
                  <a:lnTo>
                    <a:pt x="7489" y="618"/>
                  </a:lnTo>
                  <a:lnTo>
                    <a:pt x="7431" y="705"/>
                  </a:lnTo>
                  <a:lnTo>
                    <a:pt x="7413" y="762"/>
                  </a:lnTo>
                  <a:lnTo>
                    <a:pt x="7398" y="791"/>
                  </a:lnTo>
                  <a:lnTo>
                    <a:pt x="7384" y="810"/>
                  </a:lnTo>
                  <a:lnTo>
                    <a:pt x="7346" y="859"/>
                  </a:lnTo>
                  <a:lnTo>
                    <a:pt x="7260" y="945"/>
                  </a:lnTo>
                  <a:lnTo>
                    <a:pt x="7211" y="983"/>
                  </a:lnTo>
                  <a:lnTo>
                    <a:pt x="7182" y="997"/>
                  </a:lnTo>
                  <a:lnTo>
                    <a:pt x="7153" y="1021"/>
                  </a:lnTo>
                  <a:lnTo>
                    <a:pt x="7096" y="1050"/>
                  </a:lnTo>
                  <a:lnTo>
                    <a:pt x="7038" y="1073"/>
                  </a:lnTo>
                  <a:lnTo>
                    <a:pt x="6981" y="1098"/>
                  </a:lnTo>
                  <a:lnTo>
                    <a:pt x="6950" y="1105"/>
                  </a:lnTo>
                  <a:lnTo>
                    <a:pt x="6886" y="1117"/>
                  </a:lnTo>
                  <a:lnTo>
                    <a:pt x="6855" y="1117"/>
                  </a:lnTo>
                  <a:lnTo>
                    <a:pt x="6732" y="1117"/>
                  </a:lnTo>
                  <a:lnTo>
                    <a:pt x="6492" y="1117"/>
                  </a:lnTo>
                  <a:lnTo>
                    <a:pt x="6003" y="1121"/>
                  </a:lnTo>
                  <a:lnTo>
                    <a:pt x="5752" y="1127"/>
                  </a:lnTo>
                  <a:lnTo>
                    <a:pt x="4744" y="1127"/>
                  </a:lnTo>
                  <a:lnTo>
                    <a:pt x="3736" y="1127"/>
                  </a:lnTo>
                  <a:lnTo>
                    <a:pt x="3484" y="1127"/>
                  </a:lnTo>
                  <a:lnTo>
                    <a:pt x="2994" y="1124"/>
                  </a:lnTo>
                  <a:lnTo>
                    <a:pt x="2757" y="1117"/>
                  </a:lnTo>
                  <a:lnTo>
                    <a:pt x="2727" y="1117"/>
                  </a:lnTo>
                  <a:lnTo>
                    <a:pt x="2662" y="1114"/>
                  </a:lnTo>
                  <a:lnTo>
                    <a:pt x="2632" y="1108"/>
                  </a:lnTo>
                  <a:lnTo>
                    <a:pt x="2570" y="1093"/>
                  </a:lnTo>
                  <a:lnTo>
                    <a:pt x="2506" y="1079"/>
                  </a:lnTo>
                  <a:lnTo>
                    <a:pt x="2449" y="1056"/>
                  </a:lnTo>
                  <a:lnTo>
                    <a:pt x="2338" y="998"/>
                  </a:lnTo>
                  <a:lnTo>
                    <a:pt x="2286" y="964"/>
                  </a:lnTo>
                  <a:lnTo>
                    <a:pt x="2199" y="877"/>
                  </a:lnTo>
                  <a:lnTo>
                    <a:pt x="2166" y="834"/>
                  </a:lnTo>
                  <a:lnTo>
                    <a:pt x="2132" y="781"/>
                  </a:lnTo>
                  <a:lnTo>
                    <a:pt x="2070" y="695"/>
                  </a:lnTo>
                  <a:lnTo>
                    <a:pt x="1998" y="608"/>
                  </a:lnTo>
                  <a:lnTo>
                    <a:pt x="1926" y="530"/>
                  </a:lnTo>
                  <a:lnTo>
                    <a:pt x="1778" y="386"/>
                  </a:lnTo>
                  <a:lnTo>
                    <a:pt x="1700" y="320"/>
                  </a:lnTo>
                  <a:lnTo>
                    <a:pt x="1661" y="288"/>
                  </a:lnTo>
                  <a:lnTo>
                    <a:pt x="1577" y="234"/>
                  </a:lnTo>
                  <a:lnTo>
                    <a:pt x="1494" y="189"/>
                  </a:lnTo>
                  <a:lnTo>
                    <a:pt x="1407" y="153"/>
                  </a:lnTo>
                  <a:lnTo>
                    <a:pt x="1364" y="137"/>
                  </a:lnTo>
                  <a:lnTo>
                    <a:pt x="1321" y="124"/>
                  </a:lnTo>
                  <a:lnTo>
                    <a:pt x="1235" y="106"/>
                  </a:lnTo>
                  <a:lnTo>
                    <a:pt x="1147" y="97"/>
                  </a:lnTo>
                  <a:lnTo>
                    <a:pt x="1062" y="97"/>
                  </a:lnTo>
                  <a:lnTo>
                    <a:pt x="978" y="106"/>
                  </a:lnTo>
                  <a:lnTo>
                    <a:pt x="898" y="120"/>
                  </a:lnTo>
                  <a:lnTo>
                    <a:pt x="781" y="155"/>
                  </a:lnTo>
                  <a:lnTo>
                    <a:pt x="712" y="186"/>
                  </a:lnTo>
                  <a:lnTo>
                    <a:pt x="644" y="219"/>
                  </a:lnTo>
                  <a:lnTo>
                    <a:pt x="525" y="293"/>
                  </a:lnTo>
                  <a:lnTo>
                    <a:pt x="421" y="372"/>
                  </a:lnTo>
                  <a:lnTo>
                    <a:pt x="329" y="453"/>
                  </a:lnTo>
                  <a:lnTo>
                    <a:pt x="288" y="493"/>
                  </a:lnTo>
                  <a:lnTo>
                    <a:pt x="215" y="569"/>
                  </a:lnTo>
                  <a:lnTo>
                    <a:pt x="107" y="699"/>
                  </a:lnTo>
                  <a:lnTo>
                    <a:pt x="68" y="752"/>
                  </a:lnTo>
                  <a:lnTo>
                    <a:pt x="39" y="795"/>
                  </a:lnTo>
                  <a:lnTo>
                    <a:pt x="21" y="828"/>
                  </a:lnTo>
                  <a:lnTo>
                    <a:pt x="6" y="853"/>
                  </a:lnTo>
                  <a:lnTo>
                    <a:pt x="0" y="8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486400" y="3175000"/>
              <a:ext cx="381000" cy="71438"/>
            </a:xfrm>
            <a:custGeom>
              <a:avLst/>
              <a:gdLst>
                <a:gd name="T0" fmla="*/ 576 w 720"/>
                <a:gd name="T1" fmla="*/ 134 h 134"/>
                <a:gd name="T2" fmla="*/ 135 w 720"/>
                <a:gd name="T3" fmla="*/ 134 h 134"/>
                <a:gd name="T4" fmla="*/ 106 w 720"/>
                <a:gd name="T5" fmla="*/ 133 h 134"/>
                <a:gd name="T6" fmla="*/ 58 w 720"/>
                <a:gd name="T7" fmla="*/ 113 h 134"/>
                <a:gd name="T8" fmla="*/ 22 w 720"/>
                <a:gd name="T9" fmla="*/ 77 h 134"/>
                <a:gd name="T10" fmla="*/ 3 w 720"/>
                <a:gd name="T11" fmla="*/ 29 h 134"/>
                <a:gd name="T12" fmla="*/ 0 w 720"/>
                <a:gd name="T13" fmla="*/ 0 h 134"/>
                <a:gd name="T14" fmla="*/ 0 w 720"/>
                <a:gd name="T15" fmla="*/ 0 h 134"/>
                <a:gd name="T16" fmla="*/ 720 w 720"/>
                <a:gd name="T17" fmla="*/ 0 h 134"/>
                <a:gd name="T18" fmla="*/ 720 w 720"/>
                <a:gd name="T19" fmla="*/ 0 h 134"/>
                <a:gd name="T20" fmla="*/ 719 w 720"/>
                <a:gd name="T21" fmla="*/ 29 h 134"/>
                <a:gd name="T22" fmla="*/ 695 w 720"/>
                <a:gd name="T23" fmla="*/ 77 h 134"/>
                <a:gd name="T24" fmla="*/ 657 w 720"/>
                <a:gd name="T25" fmla="*/ 113 h 134"/>
                <a:gd name="T26" fmla="*/ 605 w 720"/>
                <a:gd name="T27" fmla="*/ 133 h 134"/>
                <a:gd name="T28" fmla="*/ 576 w 720"/>
                <a:gd name="T2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0" h="134">
                  <a:moveTo>
                    <a:pt x="576" y="134"/>
                  </a:moveTo>
                  <a:lnTo>
                    <a:pt x="135" y="134"/>
                  </a:lnTo>
                  <a:lnTo>
                    <a:pt x="106" y="133"/>
                  </a:lnTo>
                  <a:lnTo>
                    <a:pt x="58" y="113"/>
                  </a:lnTo>
                  <a:lnTo>
                    <a:pt x="22" y="77"/>
                  </a:lnTo>
                  <a:lnTo>
                    <a:pt x="3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19" y="29"/>
                  </a:lnTo>
                  <a:lnTo>
                    <a:pt x="695" y="77"/>
                  </a:lnTo>
                  <a:lnTo>
                    <a:pt x="657" y="113"/>
                  </a:lnTo>
                  <a:lnTo>
                    <a:pt x="605" y="133"/>
                  </a:lnTo>
                  <a:lnTo>
                    <a:pt x="576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-14516" y="6759489"/>
            <a:ext cx="12192000" cy="111209"/>
          </a:xfrm>
          <a:prstGeom prst="rect">
            <a:avLst/>
          </a:prstGeom>
          <a:solidFill>
            <a:srgbClr val="A19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929" y="2978776"/>
            <a:ext cx="3598219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2. </a:t>
            </a:r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연구 방법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옛날이발관B" panose="02020600000000000000" pitchFamily="18" charset="-127"/>
              <a:ea typeface="a옛날이발관B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42A86E-F2D8-4BEA-99D0-B6252504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06" y="127873"/>
            <a:ext cx="10257593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solidFill>
                  <a:srgbClr val="FBCD40"/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서울시 미세먼지 농도 지도 제작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054AC2-6260-46C3-A426-2A95E266C06E}"/>
              </a:ext>
            </a:extLst>
          </p:cNvPr>
          <p:cNvSpPr txBox="1"/>
          <p:nvPr/>
        </p:nvSpPr>
        <p:spPr>
          <a:xfrm>
            <a:off x="3924300" y="1402581"/>
            <a:ext cx="7677150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데이터 수집 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(k-weather)</a:t>
            </a:r>
          </a:p>
        </p:txBody>
      </p:sp>
      <p:pic>
        <p:nvPicPr>
          <p:cNvPr id="4098" name="Picture 2" descr="https://lh4.googleusercontent.com/F2WVhf2rQvL0yXJCpedc_fybkQkhlvbtXJAsYIsVeyyF7lvhiH8Egn82AMwrlPTrLhH1oRU29uzc_Q-A3bB0SfwWhjGK0ccuDinAUQujYtkl2AMPZ4B_mo3nXbGCEWaIrVmSlKGShkU">
            <a:extLst>
              <a:ext uri="{FF2B5EF4-FFF2-40B4-BE49-F238E27FC236}">
                <a16:creationId xmlns:a16="http://schemas.microsoft.com/office/drawing/2014/main" id="{D0B67E7E-A219-4F2C-9265-D0AFD1728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1" y="2041260"/>
            <a:ext cx="5738474" cy="34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B88BD22-5EA7-41FF-8D18-640F6A5114DE}"/>
              </a:ext>
            </a:extLst>
          </p:cNvPr>
          <p:cNvSpPr/>
          <p:nvPr/>
        </p:nvSpPr>
        <p:spPr>
          <a:xfrm>
            <a:off x="6096000" y="2228850"/>
            <a:ext cx="5143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895BF9F-0B63-4EA8-9F27-BB3099CDBD18}"/>
              </a:ext>
            </a:extLst>
          </p:cNvPr>
          <p:cNvSpPr/>
          <p:nvPr/>
        </p:nvSpPr>
        <p:spPr>
          <a:xfrm>
            <a:off x="7405280" y="1930233"/>
            <a:ext cx="5143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F90D5DA-146D-45E4-893F-172E7342A8CA}"/>
              </a:ext>
            </a:extLst>
          </p:cNvPr>
          <p:cNvSpPr/>
          <p:nvPr/>
        </p:nvSpPr>
        <p:spPr>
          <a:xfrm>
            <a:off x="8411486" y="3158662"/>
            <a:ext cx="751564" cy="6894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A1A67A-C46A-4079-A227-CCE9360939F6}"/>
              </a:ext>
            </a:extLst>
          </p:cNvPr>
          <p:cNvSpPr/>
          <p:nvPr/>
        </p:nvSpPr>
        <p:spPr>
          <a:xfrm>
            <a:off x="5715000" y="2784905"/>
            <a:ext cx="428625" cy="5202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ED38DF1-493D-4013-AD35-092CF6A15EB6}"/>
              </a:ext>
            </a:extLst>
          </p:cNvPr>
          <p:cNvSpPr/>
          <p:nvPr/>
        </p:nvSpPr>
        <p:spPr>
          <a:xfrm>
            <a:off x="6705599" y="2784905"/>
            <a:ext cx="428625" cy="5202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CC7B727-F224-432D-943F-B9D1CD94E0A6}"/>
              </a:ext>
            </a:extLst>
          </p:cNvPr>
          <p:cNvCxnSpPr>
            <a:stCxn id="4" idx="6"/>
            <a:endCxn id="38" idx="3"/>
          </p:cNvCxnSpPr>
          <p:nvPr/>
        </p:nvCxnSpPr>
        <p:spPr>
          <a:xfrm flipV="1">
            <a:off x="6610350" y="2239177"/>
            <a:ext cx="870255" cy="170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E690377-AC3B-4F5B-A8F5-911BD9E88E43}"/>
              </a:ext>
            </a:extLst>
          </p:cNvPr>
          <p:cNvCxnSpPr>
            <a:stCxn id="38" idx="5"/>
            <a:endCxn id="39" idx="1"/>
          </p:cNvCxnSpPr>
          <p:nvPr/>
        </p:nvCxnSpPr>
        <p:spPr>
          <a:xfrm>
            <a:off x="7844305" y="2239177"/>
            <a:ext cx="677245" cy="1020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1F9512-6B2D-4D58-93B4-5015CF695AC5}"/>
              </a:ext>
            </a:extLst>
          </p:cNvPr>
          <p:cNvCxnSpPr>
            <a:endCxn id="45" idx="5"/>
          </p:cNvCxnSpPr>
          <p:nvPr/>
        </p:nvCxnSpPr>
        <p:spPr>
          <a:xfrm flipH="1" flipV="1">
            <a:off x="7071453" y="3228983"/>
            <a:ext cx="1369174" cy="200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4E98772-C7B5-4248-8D26-04ABF1A0A33C}"/>
              </a:ext>
            </a:extLst>
          </p:cNvPr>
          <p:cNvCxnSpPr>
            <a:stCxn id="39" idx="2"/>
            <a:endCxn id="41" idx="5"/>
          </p:cNvCxnSpPr>
          <p:nvPr/>
        </p:nvCxnSpPr>
        <p:spPr>
          <a:xfrm flipH="1" flipV="1">
            <a:off x="6080854" y="3228983"/>
            <a:ext cx="2330632" cy="274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7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 rot="21133688">
            <a:off x="400172" y="-852274"/>
            <a:ext cx="12146832" cy="7602196"/>
          </a:xfrm>
          <a:custGeom>
            <a:avLst/>
            <a:gdLst>
              <a:gd name="connsiteX0" fmla="*/ 1414321 w 12146832"/>
              <a:gd name="connsiteY0" fmla="*/ 6611362 h 7602196"/>
              <a:gd name="connsiteX1" fmla="*/ 1559863 w 12146832"/>
              <a:gd name="connsiteY1" fmla="*/ 6631226 h 7602196"/>
              <a:gd name="connsiteX2" fmla="*/ 1568005 w 12146832"/>
              <a:gd name="connsiteY2" fmla="*/ 6641941 h 7602196"/>
              <a:gd name="connsiteX3" fmla="*/ 1562858 w 12146832"/>
              <a:gd name="connsiteY3" fmla="*/ 6679652 h 7602196"/>
              <a:gd name="connsiteX4" fmla="*/ 1552142 w 12146832"/>
              <a:gd name="connsiteY4" fmla="*/ 6687794 h 7602196"/>
              <a:gd name="connsiteX5" fmla="*/ 1406600 w 12146832"/>
              <a:gd name="connsiteY5" fmla="*/ 6667930 h 7602196"/>
              <a:gd name="connsiteX6" fmla="*/ 1398459 w 12146832"/>
              <a:gd name="connsiteY6" fmla="*/ 6657215 h 7602196"/>
              <a:gd name="connsiteX7" fmla="*/ 1403606 w 12146832"/>
              <a:gd name="connsiteY7" fmla="*/ 6619503 h 7602196"/>
              <a:gd name="connsiteX8" fmla="*/ 1414321 w 12146832"/>
              <a:gd name="connsiteY8" fmla="*/ 6611362 h 7602196"/>
              <a:gd name="connsiteX9" fmla="*/ 68338 w 12146832"/>
              <a:gd name="connsiteY9" fmla="*/ 0 h 7602196"/>
              <a:gd name="connsiteX10" fmla="*/ 12146832 w 12146832"/>
              <a:gd name="connsiteY10" fmla="*/ 1659809 h 7602196"/>
              <a:gd name="connsiteX11" fmla="*/ 11848288 w 12146832"/>
              <a:gd name="connsiteY11" fmla="*/ 3847223 h 7602196"/>
              <a:gd name="connsiteX12" fmla="*/ 11848289 w 12146832"/>
              <a:gd name="connsiteY12" fmla="*/ 3847224 h 7602196"/>
              <a:gd name="connsiteX13" fmla="*/ 11480911 w 12146832"/>
              <a:gd name="connsiteY13" fmla="*/ 6538979 h 7602196"/>
              <a:gd name="connsiteX14" fmla="*/ 11322583 w 12146832"/>
              <a:gd name="connsiteY14" fmla="*/ 6690734 h 7602196"/>
              <a:gd name="connsiteX15" fmla="*/ 9251883 w 12146832"/>
              <a:gd name="connsiteY15" fmla="*/ 7291615 h 7602196"/>
              <a:gd name="connsiteX16" fmla="*/ 8994877 w 12146832"/>
              <a:gd name="connsiteY16" fmla="*/ 7244004 h 7602196"/>
              <a:gd name="connsiteX17" fmla="*/ 8844227 w 12146832"/>
              <a:gd name="connsiteY17" fmla="*/ 7200939 h 7602196"/>
              <a:gd name="connsiteX18" fmla="*/ 8701007 w 12146832"/>
              <a:gd name="connsiteY18" fmla="*/ 7286573 h 7602196"/>
              <a:gd name="connsiteX19" fmla="*/ 7022271 w 12146832"/>
              <a:gd name="connsiteY19" fmla="*/ 7575253 h 7602196"/>
              <a:gd name="connsiteX20" fmla="*/ 6061331 w 12146832"/>
              <a:gd name="connsiteY20" fmla="*/ 7265905 h 7602196"/>
              <a:gd name="connsiteX21" fmla="*/ 5878044 w 12146832"/>
              <a:gd name="connsiteY21" fmla="*/ 7156899 h 7602196"/>
              <a:gd name="connsiteX22" fmla="*/ 5761771 w 12146832"/>
              <a:gd name="connsiteY22" fmla="*/ 7248148 h 7602196"/>
              <a:gd name="connsiteX23" fmla="*/ 4905626 w 12146832"/>
              <a:gd name="connsiteY23" fmla="*/ 7424694 h 7602196"/>
              <a:gd name="connsiteX24" fmla="*/ 4128104 w 12146832"/>
              <a:gd name="connsiteY24" fmla="*/ 7025181 h 7602196"/>
              <a:gd name="connsiteX25" fmla="*/ 4035970 w 12146832"/>
              <a:gd name="connsiteY25" fmla="*/ 6899902 h 7602196"/>
              <a:gd name="connsiteX26" fmla="*/ 3918697 w 12146832"/>
              <a:gd name="connsiteY26" fmla="*/ 6972483 h 7602196"/>
              <a:gd name="connsiteX27" fmla="*/ 3450499 w 12146832"/>
              <a:gd name="connsiteY27" fmla="*/ 7048430 h 7602196"/>
              <a:gd name="connsiteX28" fmla="*/ 3019777 w 12146832"/>
              <a:gd name="connsiteY28" fmla="*/ 6849796 h 7602196"/>
              <a:gd name="connsiteX29" fmla="*/ 2963640 w 12146832"/>
              <a:gd name="connsiteY29" fmla="*/ 6788967 h 7602196"/>
              <a:gd name="connsiteX30" fmla="*/ 2962999 w 12146832"/>
              <a:gd name="connsiteY30" fmla="*/ 6789558 h 7602196"/>
              <a:gd name="connsiteX31" fmla="*/ 2642197 w 12146832"/>
              <a:gd name="connsiteY31" fmla="*/ 6873887 h 7602196"/>
              <a:gd name="connsiteX32" fmla="*/ 2412120 w 12146832"/>
              <a:gd name="connsiteY32" fmla="*/ 6767783 h 7602196"/>
              <a:gd name="connsiteX33" fmla="*/ 2367147 w 12146832"/>
              <a:gd name="connsiteY33" fmla="*/ 6719052 h 7602196"/>
              <a:gd name="connsiteX34" fmla="*/ 2333334 w 12146832"/>
              <a:gd name="connsiteY34" fmla="*/ 6735703 h 7602196"/>
              <a:gd name="connsiteX35" fmla="*/ 2270820 w 12146832"/>
              <a:gd name="connsiteY35" fmla="*/ 6739682 h 7602196"/>
              <a:gd name="connsiteX36" fmla="*/ 2211659 w 12146832"/>
              <a:gd name="connsiteY36" fmla="*/ 6719096 h 7602196"/>
              <a:gd name="connsiteX37" fmla="*/ 2206001 w 12146832"/>
              <a:gd name="connsiteY37" fmla="*/ 6714045 h 7602196"/>
              <a:gd name="connsiteX38" fmla="*/ 2187443 w 12146832"/>
              <a:gd name="connsiteY38" fmla="*/ 6716492 h 7602196"/>
              <a:gd name="connsiteX39" fmla="*/ 2149541 w 12146832"/>
              <a:gd name="connsiteY39" fmla="*/ 6711591 h 7602196"/>
              <a:gd name="connsiteX40" fmla="*/ 2129875 w 12146832"/>
              <a:gd name="connsiteY40" fmla="*/ 6704713 h 7602196"/>
              <a:gd name="connsiteX41" fmla="*/ 2125560 w 12146832"/>
              <a:gd name="connsiteY41" fmla="*/ 6706771 h 7602196"/>
              <a:gd name="connsiteX42" fmla="*/ 2061053 w 12146832"/>
              <a:gd name="connsiteY42" fmla="*/ 6721176 h 7602196"/>
              <a:gd name="connsiteX43" fmla="*/ 1939496 w 12146832"/>
              <a:gd name="connsiteY43" fmla="*/ 6710672 h 7602196"/>
              <a:gd name="connsiteX44" fmla="*/ 1904201 w 12146832"/>
              <a:gd name="connsiteY44" fmla="*/ 6690412 h 7602196"/>
              <a:gd name="connsiteX45" fmla="*/ 1802647 w 12146832"/>
              <a:gd name="connsiteY45" fmla="*/ 6699600 h 7602196"/>
              <a:gd name="connsiteX46" fmla="*/ 1633709 w 12146832"/>
              <a:gd name="connsiteY46" fmla="*/ 6662700 h 7602196"/>
              <a:gd name="connsiteX47" fmla="*/ 1802646 w 12146832"/>
              <a:gd name="connsiteY47" fmla="*/ 6625800 h 7602196"/>
              <a:gd name="connsiteX48" fmla="*/ 1868405 w 12146832"/>
              <a:gd name="connsiteY48" fmla="*/ 6628700 h 7602196"/>
              <a:gd name="connsiteX49" fmla="*/ 1890047 w 12146832"/>
              <a:gd name="connsiteY49" fmla="*/ 6631887 h 7602196"/>
              <a:gd name="connsiteX50" fmla="*/ 1892536 w 12146832"/>
              <a:gd name="connsiteY50" fmla="*/ 6622672 h 7602196"/>
              <a:gd name="connsiteX51" fmla="*/ 2040968 w 12146832"/>
              <a:gd name="connsiteY51" fmla="*/ 6552820 h 7602196"/>
              <a:gd name="connsiteX52" fmla="*/ 2056178 w 12146832"/>
              <a:gd name="connsiteY52" fmla="*/ 6552550 h 7602196"/>
              <a:gd name="connsiteX53" fmla="*/ 2063457 w 12146832"/>
              <a:gd name="connsiteY53" fmla="*/ 6519638 h 7602196"/>
              <a:gd name="connsiteX54" fmla="*/ 2182123 w 12146832"/>
              <a:gd name="connsiteY54" fmla="*/ 6387954 h 7602196"/>
              <a:gd name="connsiteX55" fmla="*/ 2268472 w 12146832"/>
              <a:gd name="connsiteY55" fmla="*/ 6348847 h 7602196"/>
              <a:gd name="connsiteX56" fmla="*/ 2280693 w 12146832"/>
              <a:gd name="connsiteY56" fmla="*/ 6347235 h 7602196"/>
              <a:gd name="connsiteX57" fmla="*/ 2291932 w 12146832"/>
              <a:gd name="connsiteY57" fmla="*/ 6300523 h 7602196"/>
              <a:gd name="connsiteX58" fmla="*/ 2759410 w 12146832"/>
              <a:gd name="connsiteY58" fmla="*/ 6015072 h 7602196"/>
              <a:gd name="connsiteX59" fmla="*/ 2783736 w 12146832"/>
              <a:gd name="connsiteY59" fmla="*/ 6020925 h 7602196"/>
              <a:gd name="connsiteX60" fmla="*/ 2794774 w 12146832"/>
              <a:gd name="connsiteY60" fmla="*/ 5975046 h 7602196"/>
              <a:gd name="connsiteX61" fmla="*/ 3386872 w 12146832"/>
              <a:gd name="connsiteY61" fmla="*/ 5451715 h 7602196"/>
              <a:gd name="connsiteX62" fmla="*/ 3497143 w 12146832"/>
              <a:gd name="connsiteY62" fmla="*/ 5437502 h 7602196"/>
              <a:gd name="connsiteX63" fmla="*/ 3473868 w 12146832"/>
              <a:gd name="connsiteY63" fmla="*/ 5294689 h 7602196"/>
              <a:gd name="connsiteX64" fmla="*/ 3480800 w 12146832"/>
              <a:gd name="connsiteY64" fmla="*/ 5104920 h 7602196"/>
              <a:gd name="connsiteX65" fmla="*/ 3990059 w 12146832"/>
              <a:gd name="connsiteY65" fmla="*/ 4389727 h 7602196"/>
              <a:gd name="connsiteX66" fmla="*/ 4016029 w 12146832"/>
              <a:gd name="connsiteY66" fmla="*/ 4378246 h 7602196"/>
              <a:gd name="connsiteX67" fmla="*/ 4021672 w 12146832"/>
              <a:gd name="connsiteY67" fmla="*/ 4371770 h 7602196"/>
              <a:gd name="connsiteX68" fmla="*/ 4164962 w 12146832"/>
              <a:gd name="connsiteY68" fmla="*/ 4263255 h 7602196"/>
              <a:gd name="connsiteX69" fmla="*/ 3637367 w 12146832"/>
              <a:gd name="connsiteY69" fmla="*/ 3691356 h 7602196"/>
              <a:gd name="connsiteX70" fmla="*/ 3231021 w 12146832"/>
              <a:gd name="connsiteY70" fmla="*/ 3020645 h 7602196"/>
              <a:gd name="connsiteX71" fmla="*/ 1765071 w 12146832"/>
              <a:gd name="connsiteY71" fmla="*/ 2423219 h 7602196"/>
              <a:gd name="connsiteX72" fmla="*/ 1503907 w 12146832"/>
              <a:gd name="connsiteY72" fmla="*/ 1477514 h 7602196"/>
              <a:gd name="connsiteX73" fmla="*/ 145034 w 12146832"/>
              <a:gd name="connsiteY73" fmla="*/ 586976 h 7602196"/>
              <a:gd name="connsiteX74" fmla="*/ 0 w 12146832"/>
              <a:gd name="connsiteY74" fmla="*/ 500712 h 76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46832" h="7602196">
                <a:moveTo>
                  <a:pt x="1414321" y="6611362"/>
                </a:moveTo>
                <a:lnTo>
                  <a:pt x="1559863" y="6631226"/>
                </a:lnTo>
                <a:cubicBezTo>
                  <a:pt x="1565070" y="6631936"/>
                  <a:pt x="1568715" y="6636733"/>
                  <a:pt x="1568005" y="6641941"/>
                </a:cubicBezTo>
                <a:lnTo>
                  <a:pt x="1562858" y="6679652"/>
                </a:lnTo>
                <a:cubicBezTo>
                  <a:pt x="1562147" y="6684860"/>
                  <a:pt x="1557350" y="6688505"/>
                  <a:pt x="1552142" y="6687794"/>
                </a:cubicBezTo>
                <a:lnTo>
                  <a:pt x="1406600" y="6667930"/>
                </a:lnTo>
                <a:cubicBezTo>
                  <a:pt x="1401393" y="6667219"/>
                  <a:pt x="1397748" y="6662423"/>
                  <a:pt x="1398459" y="6657215"/>
                </a:cubicBezTo>
                <a:lnTo>
                  <a:pt x="1403606" y="6619503"/>
                </a:lnTo>
                <a:cubicBezTo>
                  <a:pt x="1404317" y="6614296"/>
                  <a:pt x="1409113" y="6610651"/>
                  <a:pt x="1414321" y="6611362"/>
                </a:cubicBezTo>
                <a:close/>
                <a:moveTo>
                  <a:pt x="68338" y="0"/>
                </a:moveTo>
                <a:lnTo>
                  <a:pt x="12146832" y="1659809"/>
                </a:lnTo>
                <a:lnTo>
                  <a:pt x="11848288" y="3847223"/>
                </a:lnTo>
                <a:lnTo>
                  <a:pt x="11848289" y="3847224"/>
                </a:lnTo>
                <a:lnTo>
                  <a:pt x="11480911" y="6538979"/>
                </a:lnTo>
                <a:lnTo>
                  <a:pt x="11322583" y="6690734"/>
                </a:lnTo>
                <a:cubicBezTo>
                  <a:pt x="10786235" y="7157105"/>
                  <a:pt x="10037874" y="7398890"/>
                  <a:pt x="9251883" y="7291615"/>
                </a:cubicBezTo>
                <a:cubicBezTo>
                  <a:pt x="9164550" y="7279696"/>
                  <a:pt x="9078820" y="7263749"/>
                  <a:pt x="8994877" y="7244004"/>
                </a:cubicBezTo>
                <a:lnTo>
                  <a:pt x="8844227" y="7200939"/>
                </a:lnTo>
                <a:lnTo>
                  <a:pt x="8701007" y="7286573"/>
                </a:lnTo>
                <a:cubicBezTo>
                  <a:pt x="8220321" y="7544447"/>
                  <a:pt x="7633598" y="7658688"/>
                  <a:pt x="7022271" y="7575253"/>
                </a:cubicBezTo>
                <a:cubicBezTo>
                  <a:pt x="6672942" y="7527575"/>
                  <a:pt x="6348650" y="7419864"/>
                  <a:pt x="6061331" y="7265905"/>
                </a:cubicBezTo>
                <a:lnTo>
                  <a:pt x="5878044" y="7156899"/>
                </a:lnTo>
                <a:lnTo>
                  <a:pt x="5761771" y="7248148"/>
                </a:lnTo>
                <a:cubicBezTo>
                  <a:pt x="5528436" y="7397576"/>
                  <a:pt x="5224619" y="7468231"/>
                  <a:pt x="4905626" y="7424694"/>
                </a:cubicBezTo>
                <a:cubicBezTo>
                  <a:pt x="4586633" y="7381157"/>
                  <a:pt x="4312862" y="7231671"/>
                  <a:pt x="4128104" y="7025181"/>
                </a:cubicBezTo>
                <a:lnTo>
                  <a:pt x="4035970" y="6899902"/>
                </a:lnTo>
                <a:lnTo>
                  <a:pt x="3918697" y="6972483"/>
                </a:lnTo>
                <a:cubicBezTo>
                  <a:pt x="3778566" y="7041650"/>
                  <a:pt x="3616990" y="7071153"/>
                  <a:pt x="3450499" y="7048430"/>
                </a:cubicBezTo>
                <a:cubicBezTo>
                  <a:pt x="3284009" y="7025707"/>
                  <a:pt x="3136248" y="6953985"/>
                  <a:pt x="3019777" y="6849796"/>
                </a:cubicBezTo>
                <a:lnTo>
                  <a:pt x="2963640" y="6788967"/>
                </a:lnTo>
                <a:lnTo>
                  <a:pt x="2962999" y="6789558"/>
                </a:lnTo>
                <a:cubicBezTo>
                  <a:pt x="2874686" y="6856659"/>
                  <a:pt x="2760774" y="6890070"/>
                  <a:pt x="2642197" y="6873887"/>
                </a:cubicBezTo>
                <a:cubicBezTo>
                  <a:pt x="2553264" y="6861749"/>
                  <a:pt x="2474335" y="6823437"/>
                  <a:pt x="2412120" y="6767783"/>
                </a:cubicBezTo>
                <a:lnTo>
                  <a:pt x="2367147" y="6719052"/>
                </a:lnTo>
                <a:lnTo>
                  <a:pt x="2333334" y="6735703"/>
                </a:lnTo>
                <a:cubicBezTo>
                  <a:pt x="2313555" y="6741060"/>
                  <a:pt x="2292400" y="6742627"/>
                  <a:pt x="2270820" y="6739682"/>
                </a:cubicBezTo>
                <a:cubicBezTo>
                  <a:pt x="2249240" y="6736737"/>
                  <a:pt x="2229279" y="6729557"/>
                  <a:pt x="2211659" y="6719096"/>
                </a:cubicBezTo>
                <a:lnTo>
                  <a:pt x="2206001" y="6714045"/>
                </a:lnTo>
                <a:lnTo>
                  <a:pt x="2187443" y="6716492"/>
                </a:lnTo>
                <a:cubicBezTo>
                  <a:pt x="2174242" y="6716011"/>
                  <a:pt x="2161542" y="6714375"/>
                  <a:pt x="2149541" y="6711591"/>
                </a:cubicBezTo>
                <a:lnTo>
                  <a:pt x="2129875" y="6704713"/>
                </a:lnTo>
                <a:lnTo>
                  <a:pt x="2125560" y="6706771"/>
                </a:lnTo>
                <a:cubicBezTo>
                  <a:pt x="2105999" y="6713425"/>
                  <a:pt x="2084214" y="6718413"/>
                  <a:pt x="2061053" y="6721176"/>
                </a:cubicBezTo>
                <a:cubicBezTo>
                  <a:pt x="2014731" y="6726702"/>
                  <a:pt x="1971670" y="6722283"/>
                  <a:pt x="1939496" y="6710672"/>
                </a:cubicBezTo>
                <a:lnTo>
                  <a:pt x="1904201" y="6690412"/>
                </a:lnTo>
                <a:lnTo>
                  <a:pt x="1802647" y="6699600"/>
                </a:lnTo>
                <a:cubicBezTo>
                  <a:pt x="1709345" y="6699600"/>
                  <a:pt x="1633709" y="6683079"/>
                  <a:pt x="1633709" y="6662700"/>
                </a:cubicBezTo>
                <a:cubicBezTo>
                  <a:pt x="1633709" y="6642321"/>
                  <a:pt x="1709344" y="6625800"/>
                  <a:pt x="1802646" y="6625800"/>
                </a:cubicBezTo>
                <a:cubicBezTo>
                  <a:pt x="1825972" y="6625800"/>
                  <a:pt x="1848193" y="6626833"/>
                  <a:pt x="1868405" y="6628700"/>
                </a:cubicBezTo>
                <a:lnTo>
                  <a:pt x="1890047" y="6631887"/>
                </a:lnTo>
                <a:lnTo>
                  <a:pt x="1892536" y="6622672"/>
                </a:lnTo>
                <a:cubicBezTo>
                  <a:pt x="1914397" y="6589421"/>
                  <a:pt x="1971484" y="6561109"/>
                  <a:pt x="2040968" y="6552820"/>
                </a:cubicBezTo>
                <a:lnTo>
                  <a:pt x="2056178" y="6552550"/>
                </a:lnTo>
                <a:lnTo>
                  <a:pt x="2063457" y="6519638"/>
                </a:lnTo>
                <a:cubicBezTo>
                  <a:pt x="2084533" y="6471181"/>
                  <a:pt x="2125753" y="6423458"/>
                  <a:pt x="2182123" y="6387954"/>
                </a:cubicBezTo>
                <a:cubicBezTo>
                  <a:pt x="2210309" y="6370202"/>
                  <a:pt x="2239613" y="6357185"/>
                  <a:pt x="2268472" y="6348847"/>
                </a:cubicBezTo>
                <a:lnTo>
                  <a:pt x="2280693" y="6347235"/>
                </a:lnTo>
                <a:lnTo>
                  <a:pt x="2291932" y="6300523"/>
                </a:lnTo>
                <a:cubicBezTo>
                  <a:pt x="2358678" y="6110314"/>
                  <a:pt x="2551899" y="5986751"/>
                  <a:pt x="2759410" y="6015072"/>
                </a:cubicBezTo>
                <a:lnTo>
                  <a:pt x="2783736" y="6020925"/>
                </a:lnTo>
                <a:lnTo>
                  <a:pt x="2794774" y="5975046"/>
                </a:lnTo>
                <a:cubicBezTo>
                  <a:pt x="2888491" y="5707982"/>
                  <a:pt x="3115390" y="5511097"/>
                  <a:pt x="3386872" y="5451715"/>
                </a:cubicBezTo>
                <a:lnTo>
                  <a:pt x="3497143" y="5437502"/>
                </a:lnTo>
                <a:lnTo>
                  <a:pt x="3473868" y="5294689"/>
                </a:lnTo>
                <a:cubicBezTo>
                  <a:pt x="3469912" y="5232547"/>
                  <a:pt x="3472047" y="5169055"/>
                  <a:pt x="3480800" y="5104920"/>
                </a:cubicBezTo>
                <a:cubicBezTo>
                  <a:pt x="3524566" y="4784246"/>
                  <a:pt x="3723456" y="4523399"/>
                  <a:pt x="3990059" y="4389727"/>
                </a:cubicBezTo>
                <a:lnTo>
                  <a:pt x="4016029" y="4378246"/>
                </a:lnTo>
                <a:lnTo>
                  <a:pt x="4021672" y="4371770"/>
                </a:lnTo>
                <a:cubicBezTo>
                  <a:pt x="4069043" y="4323265"/>
                  <a:pt x="4117159" y="4285971"/>
                  <a:pt x="4164962" y="4263255"/>
                </a:cubicBezTo>
                <a:cubicBezTo>
                  <a:pt x="4547395" y="4081527"/>
                  <a:pt x="3793026" y="3898458"/>
                  <a:pt x="3637367" y="3691356"/>
                </a:cubicBezTo>
                <a:cubicBezTo>
                  <a:pt x="3481711" y="3484254"/>
                  <a:pt x="3543069" y="3232002"/>
                  <a:pt x="3231021" y="3020645"/>
                </a:cubicBezTo>
                <a:cubicBezTo>
                  <a:pt x="2918971" y="2809289"/>
                  <a:pt x="2052923" y="2680407"/>
                  <a:pt x="1765071" y="2423219"/>
                </a:cubicBezTo>
                <a:cubicBezTo>
                  <a:pt x="1477219" y="2166030"/>
                  <a:pt x="1831809" y="1819212"/>
                  <a:pt x="1503907" y="1477514"/>
                </a:cubicBezTo>
                <a:cubicBezTo>
                  <a:pt x="1257982" y="1221241"/>
                  <a:pt x="590357" y="847331"/>
                  <a:pt x="145034" y="586976"/>
                </a:cubicBezTo>
                <a:lnTo>
                  <a:pt x="0" y="50071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257929" y="5810701"/>
            <a:ext cx="2020813" cy="930716"/>
            <a:chOff x="3398838" y="2184400"/>
            <a:chExt cx="5394325" cy="248443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398838" y="3184525"/>
              <a:ext cx="273050" cy="519113"/>
            </a:xfrm>
            <a:custGeom>
              <a:avLst/>
              <a:gdLst>
                <a:gd name="T0" fmla="*/ 408 w 517"/>
                <a:gd name="T1" fmla="*/ 4 h 982"/>
                <a:gd name="T2" fmla="*/ 429 w 517"/>
                <a:gd name="T3" fmla="*/ 13 h 982"/>
                <a:gd name="T4" fmla="*/ 464 w 517"/>
                <a:gd name="T5" fmla="*/ 44 h 982"/>
                <a:gd name="T6" fmla="*/ 491 w 517"/>
                <a:gd name="T7" fmla="*/ 93 h 982"/>
                <a:gd name="T8" fmla="*/ 508 w 517"/>
                <a:gd name="T9" fmla="*/ 157 h 982"/>
                <a:gd name="T10" fmla="*/ 517 w 517"/>
                <a:gd name="T11" fmla="*/ 232 h 982"/>
                <a:gd name="T12" fmla="*/ 516 w 517"/>
                <a:gd name="T13" fmla="*/ 315 h 982"/>
                <a:gd name="T14" fmla="*/ 505 w 517"/>
                <a:gd name="T15" fmla="*/ 407 h 982"/>
                <a:gd name="T16" fmla="*/ 484 w 517"/>
                <a:gd name="T17" fmla="*/ 505 h 982"/>
                <a:gd name="T18" fmla="*/ 469 w 517"/>
                <a:gd name="T19" fmla="*/ 556 h 982"/>
                <a:gd name="T20" fmla="*/ 454 w 517"/>
                <a:gd name="T21" fmla="*/ 606 h 982"/>
                <a:gd name="T22" fmla="*/ 416 w 517"/>
                <a:gd name="T23" fmla="*/ 698 h 982"/>
                <a:gd name="T24" fmla="*/ 373 w 517"/>
                <a:gd name="T25" fmla="*/ 780 h 982"/>
                <a:gd name="T26" fmla="*/ 325 w 517"/>
                <a:gd name="T27" fmla="*/ 851 h 982"/>
                <a:gd name="T28" fmla="*/ 277 w 517"/>
                <a:gd name="T29" fmla="*/ 908 h 982"/>
                <a:gd name="T30" fmla="*/ 228 w 517"/>
                <a:gd name="T31" fmla="*/ 950 h 982"/>
                <a:gd name="T32" fmla="*/ 179 w 517"/>
                <a:gd name="T33" fmla="*/ 975 h 982"/>
                <a:gd name="T34" fmla="*/ 131 w 517"/>
                <a:gd name="T35" fmla="*/ 982 h 982"/>
                <a:gd name="T36" fmla="*/ 109 w 517"/>
                <a:gd name="T37" fmla="*/ 978 h 982"/>
                <a:gd name="T38" fmla="*/ 88 w 517"/>
                <a:gd name="T39" fmla="*/ 969 h 982"/>
                <a:gd name="T40" fmla="*/ 52 w 517"/>
                <a:gd name="T41" fmla="*/ 937 h 982"/>
                <a:gd name="T42" fmla="*/ 26 w 517"/>
                <a:gd name="T43" fmla="*/ 888 h 982"/>
                <a:gd name="T44" fmla="*/ 9 w 517"/>
                <a:gd name="T45" fmla="*/ 825 h 982"/>
                <a:gd name="T46" fmla="*/ 0 w 517"/>
                <a:gd name="T47" fmla="*/ 750 h 982"/>
                <a:gd name="T48" fmla="*/ 1 w 517"/>
                <a:gd name="T49" fmla="*/ 666 h 982"/>
                <a:gd name="T50" fmla="*/ 12 w 517"/>
                <a:gd name="T51" fmla="*/ 573 h 982"/>
                <a:gd name="T52" fmla="*/ 33 w 517"/>
                <a:gd name="T53" fmla="*/ 476 h 982"/>
                <a:gd name="T54" fmla="*/ 48 w 517"/>
                <a:gd name="T55" fmla="*/ 426 h 982"/>
                <a:gd name="T56" fmla="*/ 63 w 517"/>
                <a:gd name="T57" fmla="*/ 376 h 982"/>
                <a:gd name="T58" fmla="*/ 101 w 517"/>
                <a:gd name="T59" fmla="*/ 283 h 982"/>
                <a:gd name="T60" fmla="*/ 144 w 517"/>
                <a:gd name="T61" fmla="*/ 201 h 982"/>
                <a:gd name="T62" fmla="*/ 190 w 517"/>
                <a:gd name="T63" fmla="*/ 131 h 982"/>
                <a:gd name="T64" fmla="*/ 239 w 517"/>
                <a:gd name="T65" fmla="*/ 73 h 982"/>
                <a:gd name="T66" fmla="*/ 289 w 517"/>
                <a:gd name="T67" fmla="*/ 31 h 982"/>
                <a:gd name="T68" fmla="*/ 338 w 517"/>
                <a:gd name="T69" fmla="*/ 7 h 982"/>
                <a:gd name="T70" fmla="*/ 386 w 517"/>
                <a:gd name="T71" fmla="*/ 0 h 982"/>
                <a:gd name="T72" fmla="*/ 408 w 517"/>
                <a:gd name="T73" fmla="*/ 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7" h="982">
                  <a:moveTo>
                    <a:pt x="408" y="4"/>
                  </a:moveTo>
                  <a:lnTo>
                    <a:pt x="429" y="13"/>
                  </a:lnTo>
                  <a:lnTo>
                    <a:pt x="464" y="44"/>
                  </a:lnTo>
                  <a:lnTo>
                    <a:pt x="491" y="93"/>
                  </a:lnTo>
                  <a:lnTo>
                    <a:pt x="508" y="157"/>
                  </a:lnTo>
                  <a:lnTo>
                    <a:pt x="517" y="232"/>
                  </a:lnTo>
                  <a:lnTo>
                    <a:pt x="516" y="315"/>
                  </a:lnTo>
                  <a:lnTo>
                    <a:pt x="505" y="407"/>
                  </a:lnTo>
                  <a:lnTo>
                    <a:pt x="484" y="505"/>
                  </a:lnTo>
                  <a:lnTo>
                    <a:pt x="469" y="556"/>
                  </a:lnTo>
                  <a:lnTo>
                    <a:pt x="454" y="606"/>
                  </a:lnTo>
                  <a:lnTo>
                    <a:pt x="416" y="698"/>
                  </a:lnTo>
                  <a:lnTo>
                    <a:pt x="373" y="780"/>
                  </a:lnTo>
                  <a:lnTo>
                    <a:pt x="325" y="851"/>
                  </a:lnTo>
                  <a:lnTo>
                    <a:pt x="277" y="908"/>
                  </a:lnTo>
                  <a:lnTo>
                    <a:pt x="228" y="950"/>
                  </a:lnTo>
                  <a:lnTo>
                    <a:pt x="179" y="975"/>
                  </a:lnTo>
                  <a:lnTo>
                    <a:pt x="131" y="982"/>
                  </a:lnTo>
                  <a:lnTo>
                    <a:pt x="109" y="978"/>
                  </a:lnTo>
                  <a:lnTo>
                    <a:pt x="88" y="969"/>
                  </a:lnTo>
                  <a:lnTo>
                    <a:pt x="52" y="937"/>
                  </a:lnTo>
                  <a:lnTo>
                    <a:pt x="26" y="888"/>
                  </a:lnTo>
                  <a:lnTo>
                    <a:pt x="9" y="825"/>
                  </a:lnTo>
                  <a:lnTo>
                    <a:pt x="0" y="750"/>
                  </a:lnTo>
                  <a:lnTo>
                    <a:pt x="1" y="666"/>
                  </a:lnTo>
                  <a:lnTo>
                    <a:pt x="12" y="573"/>
                  </a:lnTo>
                  <a:lnTo>
                    <a:pt x="33" y="476"/>
                  </a:lnTo>
                  <a:lnTo>
                    <a:pt x="48" y="426"/>
                  </a:lnTo>
                  <a:lnTo>
                    <a:pt x="63" y="376"/>
                  </a:lnTo>
                  <a:lnTo>
                    <a:pt x="101" y="283"/>
                  </a:lnTo>
                  <a:lnTo>
                    <a:pt x="144" y="201"/>
                  </a:lnTo>
                  <a:lnTo>
                    <a:pt x="190" y="131"/>
                  </a:lnTo>
                  <a:lnTo>
                    <a:pt x="239" y="73"/>
                  </a:lnTo>
                  <a:lnTo>
                    <a:pt x="289" y="31"/>
                  </a:lnTo>
                  <a:lnTo>
                    <a:pt x="338" y="7"/>
                  </a:lnTo>
                  <a:lnTo>
                    <a:pt x="386" y="0"/>
                  </a:lnTo>
                  <a:lnTo>
                    <a:pt x="40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610600" y="3495675"/>
              <a:ext cx="182563" cy="392113"/>
            </a:xfrm>
            <a:custGeom>
              <a:avLst/>
              <a:gdLst>
                <a:gd name="T0" fmla="*/ 165 w 346"/>
                <a:gd name="T1" fmla="*/ 739 h 742"/>
                <a:gd name="T2" fmla="*/ 78 w 346"/>
                <a:gd name="T3" fmla="*/ 730 h 742"/>
                <a:gd name="T4" fmla="*/ 61 w 346"/>
                <a:gd name="T5" fmla="*/ 726 h 742"/>
                <a:gd name="T6" fmla="*/ 32 w 346"/>
                <a:gd name="T7" fmla="*/ 709 h 742"/>
                <a:gd name="T8" fmla="*/ 12 w 346"/>
                <a:gd name="T9" fmla="*/ 683 h 742"/>
                <a:gd name="T10" fmla="*/ 2 w 346"/>
                <a:gd name="T11" fmla="*/ 651 h 742"/>
                <a:gd name="T12" fmla="*/ 0 w 346"/>
                <a:gd name="T13" fmla="*/ 634 h 742"/>
                <a:gd name="T14" fmla="*/ 87 w 346"/>
                <a:gd name="T15" fmla="*/ 77 h 742"/>
                <a:gd name="T16" fmla="*/ 91 w 346"/>
                <a:gd name="T17" fmla="*/ 59 h 742"/>
                <a:gd name="T18" fmla="*/ 108 w 346"/>
                <a:gd name="T19" fmla="*/ 32 h 742"/>
                <a:gd name="T20" fmla="*/ 134 w 346"/>
                <a:gd name="T21" fmla="*/ 12 h 742"/>
                <a:gd name="T22" fmla="*/ 166 w 346"/>
                <a:gd name="T23" fmla="*/ 2 h 742"/>
                <a:gd name="T24" fmla="*/ 183 w 346"/>
                <a:gd name="T25" fmla="*/ 0 h 742"/>
                <a:gd name="T26" fmla="*/ 270 w 346"/>
                <a:gd name="T27" fmla="*/ 10 h 742"/>
                <a:gd name="T28" fmla="*/ 287 w 346"/>
                <a:gd name="T29" fmla="*/ 15 h 742"/>
                <a:gd name="T30" fmla="*/ 316 w 346"/>
                <a:gd name="T31" fmla="*/ 32 h 742"/>
                <a:gd name="T32" fmla="*/ 336 w 346"/>
                <a:gd name="T33" fmla="*/ 56 h 742"/>
                <a:gd name="T34" fmla="*/ 346 w 346"/>
                <a:gd name="T35" fmla="*/ 88 h 742"/>
                <a:gd name="T36" fmla="*/ 346 w 346"/>
                <a:gd name="T37" fmla="*/ 105 h 742"/>
                <a:gd name="T38" fmla="*/ 260 w 346"/>
                <a:gd name="T39" fmla="*/ 663 h 742"/>
                <a:gd name="T40" fmla="*/ 255 w 346"/>
                <a:gd name="T41" fmla="*/ 680 h 742"/>
                <a:gd name="T42" fmla="*/ 238 w 346"/>
                <a:gd name="T43" fmla="*/ 712 h 742"/>
                <a:gd name="T44" fmla="*/ 214 w 346"/>
                <a:gd name="T45" fmla="*/ 733 h 742"/>
                <a:gd name="T46" fmla="*/ 182 w 346"/>
                <a:gd name="T47" fmla="*/ 742 h 742"/>
                <a:gd name="T48" fmla="*/ 165 w 346"/>
                <a:gd name="T49" fmla="*/ 739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742">
                  <a:moveTo>
                    <a:pt x="165" y="739"/>
                  </a:moveTo>
                  <a:lnTo>
                    <a:pt x="78" y="730"/>
                  </a:lnTo>
                  <a:lnTo>
                    <a:pt x="61" y="726"/>
                  </a:lnTo>
                  <a:lnTo>
                    <a:pt x="32" y="709"/>
                  </a:lnTo>
                  <a:lnTo>
                    <a:pt x="12" y="683"/>
                  </a:lnTo>
                  <a:lnTo>
                    <a:pt x="2" y="651"/>
                  </a:lnTo>
                  <a:lnTo>
                    <a:pt x="0" y="634"/>
                  </a:lnTo>
                  <a:lnTo>
                    <a:pt x="87" y="77"/>
                  </a:lnTo>
                  <a:lnTo>
                    <a:pt x="91" y="59"/>
                  </a:lnTo>
                  <a:lnTo>
                    <a:pt x="108" y="32"/>
                  </a:lnTo>
                  <a:lnTo>
                    <a:pt x="134" y="12"/>
                  </a:lnTo>
                  <a:lnTo>
                    <a:pt x="166" y="2"/>
                  </a:lnTo>
                  <a:lnTo>
                    <a:pt x="183" y="0"/>
                  </a:lnTo>
                  <a:lnTo>
                    <a:pt x="270" y="10"/>
                  </a:lnTo>
                  <a:lnTo>
                    <a:pt x="287" y="15"/>
                  </a:lnTo>
                  <a:lnTo>
                    <a:pt x="316" y="32"/>
                  </a:lnTo>
                  <a:lnTo>
                    <a:pt x="336" y="56"/>
                  </a:lnTo>
                  <a:lnTo>
                    <a:pt x="346" y="88"/>
                  </a:lnTo>
                  <a:lnTo>
                    <a:pt x="346" y="105"/>
                  </a:lnTo>
                  <a:lnTo>
                    <a:pt x="260" y="663"/>
                  </a:lnTo>
                  <a:lnTo>
                    <a:pt x="255" y="680"/>
                  </a:lnTo>
                  <a:lnTo>
                    <a:pt x="238" y="712"/>
                  </a:lnTo>
                  <a:lnTo>
                    <a:pt x="214" y="733"/>
                  </a:lnTo>
                  <a:lnTo>
                    <a:pt x="182" y="742"/>
                  </a:lnTo>
                  <a:lnTo>
                    <a:pt x="165" y="7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484563" y="2189163"/>
              <a:ext cx="5249863" cy="2009775"/>
            </a:xfrm>
            <a:custGeom>
              <a:avLst/>
              <a:gdLst>
                <a:gd name="T0" fmla="*/ 9686 w 9921"/>
                <a:gd name="T1" fmla="*/ 3408 h 3797"/>
                <a:gd name="T2" fmla="*/ 9611 w 9921"/>
                <a:gd name="T3" fmla="*/ 3540 h 3797"/>
                <a:gd name="T4" fmla="*/ 9500 w 9921"/>
                <a:gd name="T5" fmla="*/ 3641 h 3797"/>
                <a:gd name="T6" fmla="*/ 9366 w 9921"/>
                <a:gd name="T7" fmla="*/ 3701 h 3797"/>
                <a:gd name="T8" fmla="*/ 9255 w 9921"/>
                <a:gd name="T9" fmla="*/ 3716 h 3797"/>
                <a:gd name="T10" fmla="*/ 2775 w 9921"/>
                <a:gd name="T11" fmla="*/ 3792 h 3797"/>
                <a:gd name="T12" fmla="*/ 2622 w 9921"/>
                <a:gd name="T13" fmla="*/ 3794 h 3797"/>
                <a:gd name="T14" fmla="*/ 1888 w 9921"/>
                <a:gd name="T15" fmla="*/ 3789 h 3797"/>
                <a:gd name="T16" fmla="*/ 1083 w 9921"/>
                <a:gd name="T17" fmla="*/ 3732 h 3797"/>
                <a:gd name="T18" fmla="*/ 619 w 9921"/>
                <a:gd name="T19" fmla="*/ 3650 h 3797"/>
                <a:gd name="T20" fmla="*/ 327 w 9921"/>
                <a:gd name="T21" fmla="*/ 3553 h 3797"/>
                <a:gd name="T22" fmla="*/ 214 w 9921"/>
                <a:gd name="T23" fmla="*/ 3487 h 3797"/>
                <a:gd name="T24" fmla="*/ 118 w 9921"/>
                <a:gd name="T25" fmla="*/ 3385 h 3797"/>
                <a:gd name="T26" fmla="*/ 92 w 9921"/>
                <a:gd name="T27" fmla="*/ 3327 h 3797"/>
                <a:gd name="T28" fmla="*/ 7 w 9921"/>
                <a:gd name="T29" fmla="*/ 2927 h 3797"/>
                <a:gd name="T30" fmla="*/ 4 w 9921"/>
                <a:gd name="T31" fmla="*/ 2665 h 3797"/>
                <a:gd name="T32" fmla="*/ 53 w 9921"/>
                <a:gd name="T33" fmla="*/ 2371 h 3797"/>
                <a:gd name="T34" fmla="*/ 177 w 9921"/>
                <a:gd name="T35" fmla="*/ 2058 h 3797"/>
                <a:gd name="T36" fmla="*/ 399 w 9921"/>
                <a:gd name="T37" fmla="*/ 1744 h 3797"/>
                <a:gd name="T38" fmla="*/ 643 w 9921"/>
                <a:gd name="T39" fmla="*/ 1517 h 3797"/>
                <a:gd name="T40" fmla="*/ 1578 w 9921"/>
                <a:gd name="T41" fmla="*/ 310 h 3797"/>
                <a:gd name="T42" fmla="*/ 1685 w 9921"/>
                <a:gd name="T43" fmla="*/ 244 h 3797"/>
                <a:gd name="T44" fmla="*/ 1925 w 9921"/>
                <a:gd name="T45" fmla="*/ 169 h 3797"/>
                <a:gd name="T46" fmla="*/ 2524 w 9921"/>
                <a:gd name="T47" fmla="*/ 74 h 3797"/>
                <a:gd name="T48" fmla="*/ 3328 w 9921"/>
                <a:gd name="T49" fmla="*/ 13 h 3797"/>
                <a:gd name="T50" fmla="*/ 4023 w 9921"/>
                <a:gd name="T51" fmla="*/ 0 h 3797"/>
                <a:gd name="T52" fmla="*/ 4719 w 9921"/>
                <a:gd name="T53" fmla="*/ 13 h 3797"/>
                <a:gd name="T54" fmla="*/ 5523 w 9921"/>
                <a:gd name="T55" fmla="*/ 74 h 3797"/>
                <a:gd name="T56" fmla="*/ 6122 w 9921"/>
                <a:gd name="T57" fmla="*/ 169 h 3797"/>
                <a:gd name="T58" fmla="*/ 6362 w 9921"/>
                <a:gd name="T59" fmla="*/ 244 h 3797"/>
                <a:gd name="T60" fmla="*/ 6469 w 9921"/>
                <a:gd name="T61" fmla="*/ 310 h 3797"/>
                <a:gd name="T62" fmla="*/ 7182 w 9921"/>
                <a:gd name="T63" fmla="*/ 1449 h 3797"/>
                <a:gd name="T64" fmla="*/ 7275 w 9921"/>
                <a:gd name="T65" fmla="*/ 1551 h 3797"/>
                <a:gd name="T66" fmla="*/ 7436 w 9921"/>
                <a:gd name="T67" fmla="*/ 1621 h 3797"/>
                <a:gd name="T68" fmla="*/ 7678 w 9921"/>
                <a:gd name="T69" fmla="*/ 1631 h 3797"/>
                <a:gd name="T70" fmla="*/ 8707 w 9921"/>
                <a:gd name="T71" fmla="*/ 1717 h 3797"/>
                <a:gd name="T72" fmla="*/ 9309 w 9921"/>
                <a:gd name="T73" fmla="*/ 1815 h 3797"/>
                <a:gd name="T74" fmla="*/ 9617 w 9921"/>
                <a:gd name="T75" fmla="*/ 1900 h 3797"/>
                <a:gd name="T76" fmla="*/ 9695 w 9921"/>
                <a:gd name="T77" fmla="*/ 1932 h 3797"/>
                <a:gd name="T78" fmla="*/ 9788 w 9921"/>
                <a:gd name="T79" fmla="*/ 1995 h 3797"/>
                <a:gd name="T80" fmla="*/ 9860 w 9921"/>
                <a:gd name="T81" fmla="*/ 2078 h 3797"/>
                <a:gd name="T82" fmla="*/ 9905 w 9921"/>
                <a:gd name="T83" fmla="*/ 2176 h 3797"/>
                <a:gd name="T84" fmla="*/ 9918 w 9921"/>
                <a:gd name="T85" fmla="*/ 2256 h 3797"/>
                <a:gd name="T86" fmla="*/ 9913 w 9921"/>
                <a:gd name="T87" fmla="*/ 2431 h 3797"/>
                <a:gd name="T88" fmla="*/ 9775 w 9921"/>
                <a:gd name="T89" fmla="*/ 3088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21" h="3797">
                  <a:moveTo>
                    <a:pt x="9697" y="3370"/>
                  </a:moveTo>
                  <a:lnTo>
                    <a:pt x="9686" y="3408"/>
                  </a:lnTo>
                  <a:lnTo>
                    <a:pt x="9653" y="3477"/>
                  </a:lnTo>
                  <a:lnTo>
                    <a:pt x="9611" y="3540"/>
                  </a:lnTo>
                  <a:lnTo>
                    <a:pt x="9559" y="3595"/>
                  </a:lnTo>
                  <a:lnTo>
                    <a:pt x="9500" y="3641"/>
                  </a:lnTo>
                  <a:lnTo>
                    <a:pt x="9437" y="3677"/>
                  </a:lnTo>
                  <a:lnTo>
                    <a:pt x="9366" y="3701"/>
                  </a:lnTo>
                  <a:lnTo>
                    <a:pt x="9293" y="3714"/>
                  </a:lnTo>
                  <a:lnTo>
                    <a:pt x="9255" y="3716"/>
                  </a:lnTo>
                  <a:lnTo>
                    <a:pt x="2775" y="3792"/>
                  </a:lnTo>
                  <a:lnTo>
                    <a:pt x="2775" y="3792"/>
                  </a:lnTo>
                  <a:lnTo>
                    <a:pt x="2680" y="3792"/>
                  </a:lnTo>
                  <a:lnTo>
                    <a:pt x="2622" y="3794"/>
                  </a:lnTo>
                  <a:lnTo>
                    <a:pt x="2239" y="3797"/>
                  </a:lnTo>
                  <a:lnTo>
                    <a:pt x="1888" y="3789"/>
                  </a:lnTo>
                  <a:lnTo>
                    <a:pt x="1489" y="3769"/>
                  </a:lnTo>
                  <a:lnTo>
                    <a:pt x="1083" y="3732"/>
                  </a:lnTo>
                  <a:lnTo>
                    <a:pt x="795" y="3687"/>
                  </a:lnTo>
                  <a:lnTo>
                    <a:pt x="619" y="3650"/>
                  </a:lnTo>
                  <a:lnTo>
                    <a:pt x="461" y="3606"/>
                  </a:lnTo>
                  <a:lnTo>
                    <a:pt x="327" y="3553"/>
                  </a:lnTo>
                  <a:lnTo>
                    <a:pt x="269" y="3523"/>
                  </a:lnTo>
                  <a:lnTo>
                    <a:pt x="214" y="3487"/>
                  </a:lnTo>
                  <a:lnTo>
                    <a:pt x="150" y="3429"/>
                  </a:lnTo>
                  <a:lnTo>
                    <a:pt x="118" y="3385"/>
                  </a:lnTo>
                  <a:lnTo>
                    <a:pt x="106" y="3360"/>
                  </a:lnTo>
                  <a:lnTo>
                    <a:pt x="92" y="3327"/>
                  </a:lnTo>
                  <a:lnTo>
                    <a:pt x="30" y="3094"/>
                  </a:lnTo>
                  <a:lnTo>
                    <a:pt x="7" y="2927"/>
                  </a:lnTo>
                  <a:lnTo>
                    <a:pt x="0" y="2801"/>
                  </a:lnTo>
                  <a:lnTo>
                    <a:pt x="4" y="2665"/>
                  </a:lnTo>
                  <a:lnTo>
                    <a:pt x="20" y="2521"/>
                  </a:lnTo>
                  <a:lnTo>
                    <a:pt x="53" y="2371"/>
                  </a:lnTo>
                  <a:lnTo>
                    <a:pt x="105" y="2215"/>
                  </a:lnTo>
                  <a:lnTo>
                    <a:pt x="177" y="2058"/>
                  </a:lnTo>
                  <a:lnTo>
                    <a:pt x="275" y="1900"/>
                  </a:lnTo>
                  <a:lnTo>
                    <a:pt x="399" y="1744"/>
                  </a:lnTo>
                  <a:lnTo>
                    <a:pt x="553" y="1592"/>
                  </a:lnTo>
                  <a:lnTo>
                    <a:pt x="643" y="1517"/>
                  </a:lnTo>
                  <a:lnTo>
                    <a:pt x="1565" y="326"/>
                  </a:lnTo>
                  <a:lnTo>
                    <a:pt x="1578" y="310"/>
                  </a:lnTo>
                  <a:lnTo>
                    <a:pt x="1621" y="275"/>
                  </a:lnTo>
                  <a:lnTo>
                    <a:pt x="1685" y="244"/>
                  </a:lnTo>
                  <a:lnTo>
                    <a:pt x="1768" y="214"/>
                  </a:lnTo>
                  <a:lnTo>
                    <a:pt x="1925" y="169"/>
                  </a:lnTo>
                  <a:lnTo>
                    <a:pt x="2194" y="117"/>
                  </a:lnTo>
                  <a:lnTo>
                    <a:pt x="2524" y="74"/>
                  </a:lnTo>
                  <a:lnTo>
                    <a:pt x="2904" y="38"/>
                  </a:lnTo>
                  <a:lnTo>
                    <a:pt x="3328" y="13"/>
                  </a:lnTo>
                  <a:lnTo>
                    <a:pt x="3784" y="0"/>
                  </a:lnTo>
                  <a:lnTo>
                    <a:pt x="4023" y="0"/>
                  </a:lnTo>
                  <a:lnTo>
                    <a:pt x="4262" y="0"/>
                  </a:lnTo>
                  <a:lnTo>
                    <a:pt x="4719" y="13"/>
                  </a:lnTo>
                  <a:lnTo>
                    <a:pt x="5142" y="38"/>
                  </a:lnTo>
                  <a:lnTo>
                    <a:pt x="5523" y="74"/>
                  </a:lnTo>
                  <a:lnTo>
                    <a:pt x="5852" y="117"/>
                  </a:lnTo>
                  <a:lnTo>
                    <a:pt x="6122" y="169"/>
                  </a:lnTo>
                  <a:lnTo>
                    <a:pt x="6279" y="214"/>
                  </a:lnTo>
                  <a:lnTo>
                    <a:pt x="6362" y="244"/>
                  </a:lnTo>
                  <a:lnTo>
                    <a:pt x="6426" y="275"/>
                  </a:lnTo>
                  <a:lnTo>
                    <a:pt x="6469" y="310"/>
                  </a:lnTo>
                  <a:lnTo>
                    <a:pt x="6482" y="326"/>
                  </a:lnTo>
                  <a:lnTo>
                    <a:pt x="7182" y="1449"/>
                  </a:lnTo>
                  <a:lnTo>
                    <a:pt x="7209" y="1488"/>
                  </a:lnTo>
                  <a:lnTo>
                    <a:pt x="7275" y="1551"/>
                  </a:lnTo>
                  <a:lnTo>
                    <a:pt x="7353" y="1596"/>
                  </a:lnTo>
                  <a:lnTo>
                    <a:pt x="7436" y="1621"/>
                  </a:lnTo>
                  <a:lnTo>
                    <a:pt x="7480" y="1622"/>
                  </a:lnTo>
                  <a:lnTo>
                    <a:pt x="7678" y="1631"/>
                  </a:lnTo>
                  <a:lnTo>
                    <a:pt x="8234" y="1668"/>
                  </a:lnTo>
                  <a:lnTo>
                    <a:pt x="8707" y="1717"/>
                  </a:lnTo>
                  <a:lnTo>
                    <a:pt x="9018" y="1760"/>
                  </a:lnTo>
                  <a:lnTo>
                    <a:pt x="9309" y="1815"/>
                  </a:lnTo>
                  <a:lnTo>
                    <a:pt x="9502" y="1864"/>
                  </a:lnTo>
                  <a:lnTo>
                    <a:pt x="9617" y="1900"/>
                  </a:lnTo>
                  <a:lnTo>
                    <a:pt x="9669" y="1920"/>
                  </a:lnTo>
                  <a:lnTo>
                    <a:pt x="9695" y="1932"/>
                  </a:lnTo>
                  <a:lnTo>
                    <a:pt x="9745" y="1960"/>
                  </a:lnTo>
                  <a:lnTo>
                    <a:pt x="9788" y="1995"/>
                  </a:lnTo>
                  <a:lnTo>
                    <a:pt x="9827" y="2034"/>
                  </a:lnTo>
                  <a:lnTo>
                    <a:pt x="9860" y="2078"/>
                  </a:lnTo>
                  <a:lnTo>
                    <a:pt x="9886" y="2126"/>
                  </a:lnTo>
                  <a:lnTo>
                    <a:pt x="9905" y="2176"/>
                  </a:lnTo>
                  <a:lnTo>
                    <a:pt x="9916" y="2230"/>
                  </a:lnTo>
                  <a:lnTo>
                    <a:pt x="9918" y="2256"/>
                  </a:lnTo>
                  <a:lnTo>
                    <a:pt x="9921" y="2310"/>
                  </a:lnTo>
                  <a:lnTo>
                    <a:pt x="9913" y="2431"/>
                  </a:lnTo>
                  <a:lnTo>
                    <a:pt x="9883" y="2636"/>
                  </a:lnTo>
                  <a:lnTo>
                    <a:pt x="9775" y="3088"/>
                  </a:lnTo>
                  <a:lnTo>
                    <a:pt x="9697" y="337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27438" y="3678238"/>
              <a:ext cx="1325563" cy="520700"/>
            </a:xfrm>
            <a:custGeom>
              <a:avLst/>
              <a:gdLst>
                <a:gd name="T0" fmla="*/ 2506 w 2506"/>
                <a:gd name="T1" fmla="*/ 978 h 983"/>
                <a:gd name="T2" fmla="*/ 2411 w 2506"/>
                <a:gd name="T3" fmla="*/ 978 h 983"/>
                <a:gd name="T4" fmla="*/ 2353 w 2506"/>
                <a:gd name="T5" fmla="*/ 980 h 983"/>
                <a:gd name="T6" fmla="*/ 1970 w 2506"/>
                <a:gd name="T7" fmla="*/ 983 h 983"/>
                <a:gd name="T8" fmla="*/ 1619 w 2506"/>
                <a:gd name="T9" fmla="*/ 975 h 983"/>
                <a:gd name="T10" fmla="*/ 1220 w 2506"/>
                <a:gd name="T11" fmla="*/ 955 h 983"/>
                <a:gd name="T12" fmla="*/ 814 w 2506"/>
                <a:gd name="T13" fmla="*/ 918 h 983"/>
                <a:gd name="T14" fmla="*/ 526 w 2506"/>
                <a:gd name="T15" fmla="*/ 873 h 983"/>
                <a:gd name="T16" fmla="*/ 350 w 2506"/>
                <a:gd name="T17" fmla="*/ 836 h 983"/>
                <a:gd name="T18" fmla="*/ 192 w 2506"/>
                <a:gd name="T19" fmla="*/ 792 h 983"/>
                <a:gd name="T20" fmla="*/ 58 w 2506"/>
                <a:gd name="T21" fmla="*/ 739 h 983"/>
                <a:gd name="T22" fmla="*/ 0 w 2506"/>
                <a:gd name="T23" fmla="*/ 709 h 983"/>
                <a:gd name="T24" fmla="*/ 48 w 2506"/>
                <a:gd name="T25" fmla="*/ 643 h 983"/>
                <a:gd name="T26" fmla="*/ 151 w 2506"/>
                <a:gd name="T27" fmla="*/ 512 h 983"/>
                <a:gd name="T28" fmla="*/ 238 w 2506"/>
                <a:gd name="T29" fmla="*/ 418 h 983"/>
                <a:gd name="T30" fmla="*/ 336 w 2506"/>
                <a:gd name="T31" fmla="*/ 322 h 983"/>
                <a:gd name="T32" fmla="*/ 446 w 2506"/>
                <a:gd name="T33" fmla="*/ 231 h 983"/>
                <a:gd name="T34" fmla="*/ 570 w 2506"/>
                <a:gd name="T35" fmla="*/ 147 h 983"/>
                <a:gd name="T36" fmla="*/ 704 w 2506"/>
                <a:gd name="T37" fmla="*/ 78 h 983"/>
                <a:gd name="T38" fmla="*/ 847 w 2506"/>
                <a:gd name="T39" fmla="*/ 28 h 983"/>
                <a:gd name="T40" fmla="*/ 961 w 2506"/>
                <a:gd name="T41" fmla="*/ 6 h 983"/>
                <a:gd name="T42" fmla="*/ 1040 w 2506"/>
                <a:gd name="T43" fmla="*/ 0 h 983"/>
                <a:gd name="T44" fmla="*/ 1120 w 2506"/>
                <a:gd name="T45" fmla="*/ 0 h 983"/>
                <a:gd name="T46" fmla="*/ 1203 w 2506"/>
                <a:gd name="T47" fmla="*/ 10 h 983"/>
                <a:gd name="T48" fmla="*/ 1287 w 2506"/>
                <a:gd name="T49" fmla="*/ 28 h 983"/>
                <a:gd name="T50" fmla="*/ 1372 w 2506"/>
                <a:gd name="T51" fmla="*/ 55 h 983"/>
                <a:gd name="T52" fmla="*/ 1460 w 2506"/>
                <a:gd name="T53" fmla="*/ 91 h 983"/>
                <a:gd name="T54" fmla="*/ 1550 w 2506"/>
                <a:gd name="T55" fmla="*/ 139 h 983"/>
                <a:gd name="T56" fmla="*/ 1640 w 2506"/>
                <a:gd name="T57" fmla="*/ 198 h 983"/>
                <a:gd name="T58" fmla="*/ 1732 w 2506"/>
                <a:gd name="T59" fmla="*/ 268 h 983"/>
                <a:gd name="T60" fmla="*/ 1826 w 2506"/>
                <a:gd name="T61" fmla="*/ 350 h 983"/>
                <a:gd name="T62" fmla="*/ 1920 w 2506"/>
                <a:gd name="T63" fmla="*/ 447 h 983"/>
                <a:gd name="T64" fmla="*/ 2016 w 2506"/>
                <a:gd name="T65" fmla="*/ 556 h 983"/>
                <a:gd name="T66" fmla="*/ 2113 w 2506"/>
                <a:gd name="T67" fmla="*/ 680 h 983"/>
                <a:gd name="T68" fmla="*/ 2160 w 2506"/>
                <a:gd name="T69" fmla="*/ 748 h 983"/>
                <a:gd name="T70" fmla="*/ 2195 w 2506"/>
                <a:gd name="T71" fmla="*/ 790 h 983"/>
                <a:gd name="T72" fmla="*/ 2273 w 2506"/>
                <a:gd name="T73" fmla="*/ 862 h 983"/>
                <a:gd name="T74" fmla="*/ 2360 w 2506"/>
                <a:gd name="T75" fmla="*/ 919 h 983"/>
                <a:gd name="T76" fmla="*/ 2457 w 2506"/>
                <a:gd name="T77" fmla="*/ 962 h 983"/>
                <a:gd name="T78" fmla="*/ 2506 w 2506"/>
                <a:gd name="T79" fmla="*/ 978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983">
                  <a:moveTo>
                    <a:pt x="2506" y="978"/>
                  </a:moveTo>
                  <a:lnTo>
                    <a:pt x="2411" y="978"/>
                  </a:lnTo>
                  <a:lnTo>
                    <a:pt x="2353" y="980"/>
                  </a:lnTo>
                  <a:lnTo>
                    <a:pt x="1970" y="983"/>
                  </a:lnTo>
                  <a:lnTo>
                    <a:pt x="1619" y="975"/>
                  </a:lnTo>
                  <a:lnTo>
                    <a:pt x="1220" y="955"/>
                  </a:lnTo>
                  <a:lnTo>
                    <a:pt x="814" y="918"/>
                  </a:lnTo>
                  <a:lnTo>
                    <a:pt x="526" y="873"/>
                  </a:lnTo>
                  <a:lnTo>
                    <a:pt x="350" y="836"/>
                  </a:lnTo>
                  <a:lnTo>
                    <a:pt x="192" y="792"/>
                  </a:lnTo>
                  <a:lnTo>
                    <a:pt x="58" y="739"/>
                  </a:lnTo>
                  <a:lnTo>
                    <a:pt x="0" y="709"/>
                  </a:lnTo>
                  <a:lnTo>
                    <a:pt x="48" y="643"/>
                  </a:lnTo>
                  <a:lnTo>
                    <a:pt x="151" y="512"/>
                  </a:lnTo>
                  <a:lnTo>
                    <a:pt x="238" y="418"/>
                  </a:lnTo>
                  <a:lnTo>
                    <a:pt x="336" y="322"/>
                  </a:lnTo>
                  <a:lnTo>
                    <a:pt x="446" y="231"/>
                  </a:lnTo>
                  <a:lnTo>
                    <a:pt x="570" y="147"/>
                  </a:lnTo>
                  <a:lnTo>
                    <a:pt x="704" y="78"/>
                  </a:lnTo>
                  <a:lnTo>
                    <a:pt x="847" y="28"/>
                  </a:lnTo>
                  <a:lnTo>
                    <a:pt x="961" y="6"/>
                  </a:lnTo>
                  <a:lnTo>
                    <a:pt x="1040" y="0"/>
                  </a:lnTo>
                  <a:lnTo>
                    <a:pt x="1120" y="0"/>
                  </a:lnTo>
                  <a:lnTo>
                    <a:pt x="1203" y="10"/>
                  </a:lnTo>
                  <a:lnTo>
                    <a:pt x="1287" y="28"/>
                  </a:lnTo>
                  <a:lnTo>
                    <a:pt x="1372" y="55"/>
                  </a:lnTo>
                  <a:lnTo>
                    <a:pt x="1460" y="91"/>
                  </a:lnTo>
                  <a:lnTo>
                    <a:pt x="1550" y="139"/>
                  </a:lnTo>
                  <a:lnTo>
                    <a:pt x="1640" y="198"/>
                  </a:lnTo>
                  <a:lnTo>
                    <a:pt x="1732" y="268"/>
                  </a:lnTo>
                  <a:lnTo>
                    <a:pt x="1826" y="350"/>
                  </a:lnTo>
                  <a:lnTo>
                    <a:pt x="1920" y="447"/>
                  </a:lnTo>
                  <a:lnTo>
                    <a:pt x="2016" y="556"/>
                  </a:lnTo>
                  <a:lnTo>
                    <a:pt x="2113" y="680"/>
                  </a:lnTo>
                  <a:lnTo>
                    <a:pt x="2160" y="748"/>
                  </a:lnTo>
                  <a:lnTo>
                    <a:pt x="2195" y="790"/>
                  </a:lnTo>
                  <a:lnTo>
                    <a:pt x="2273" y="862"/>
                  </a:lnTo>
                  <a:lnTo>
                    <a:pt x="2360" y="919"/>
                  </a:lnTo>
                  <a:lnTo>
                    <a:pt x="2457" y="962"/>
                  </a:lnTo>
                  <a:lnTo>
                    <a:pt x="2506" y="978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356475" y="3665538"/>
              <a:ext cx="1208088" cy="500063"/>
            </a:xfrm>
            <a:custGeom>
              <a:avLst/>
              <a:gdLst>
                <a:gd name="T0" fmla="*/ 2284 w 2284"/>
                <a:gd name="T1" fmla="*/ 772 h 945"/>
                <a:gd name="T2" fmla="*/ 2251 w 2284"/>
                <a:gd name="T3" fmla="*/ 806 h 945"/>
                <a:gd name="T4" fmla="*/ 2173 w 2284"/>
                <a:gd name="T5" fmla="*/ 864 h 945"/>
                <a:gd name="T6" fmla="*/ 2085 w 2284"/>
                <a:gd name="T7" fmla="*/ 903 h 945"/>
                <a:gd name="T8" fmla="*/ 1989 w 2284"/>
                <a:gd name="T9" fmla="*/ 923 h 945"/>
                <a:gd name="T10" fmla="*/ 1938 w 2284"/>
                <a:gd name="T11" fmla="*/ 926 h 945"/>
                <a:gd name="T12" fmla="*/ 0 w 2284"/>
                <a:gd name="T13" fmla="*/ 945 h 945"/>
                <a:gd name="T14" fmla="*/ 42 w 2284"/>
                <a:gd name="T15" fmla="*/ 922 h 945"/>
                <a:gd name="T16" fmla="*/ 121 w 2284"/>
                <a:gd name="T17" fmla="*/ 864 h 945"/>
                <a:gd name="T18" fmla="*/ 191 w 2284"/>
                <a:gd name="T19" fmla="*/ 795 h 945"/>
                <a:gd name="T20" fmla="*/ 252 w 2284"/>
                <a:gd name="T21" fmla="*/ 713 h 945"/>
                <a:gd name="T22" fmla="*/ 278 w 2284"/>
                <a:gd name="T23" fmla="*/ 667 h 945"/>
                <a:gd name="T24" fmla="*/ 307 w 2284"/>
                <a:gd name="T25" fmla="*/ 613 h 945"/>
                <a:gd name="T26" fmla="*/ 377 w 2284"/>
                <a:gd name="T27" fmla="*/ 508 h 945"/>
                <a:gd name="T28" fmla="*/ 464 w 2284"/>
                <a:gd name="T29" fmla="*/ 405 h 945"/>
                <a:gd name="T30" fmla="*/ 563 w 2284"/>
                <a:gd name="T31" fmla="*/ 307 h 945"/>
                <a:gd name="T32" fmla="*/ 674 w 2284"/>
                <a:gd name="T33" fmla="*/ 217 h 945"/>
                <a:gd name="T34" fmla="*/ 795 w 2284"/>
                <a:gd name="T35" fmla="*/ 140 h 945"/>
                <a:gd name="T36" fmla="*/ 926 w 2284"/>
                <a:gd name="T37" fmla="*/ 75 h 945"/>
                <a:gd name="T38" fmla="*/ 1063 w 2284"/>
                <a:gd name="T39" fmla="*/ 29 h 945"/>
                <a:gd name="T40" fmla="*/ 1205 w 2284"/>
                <a:gd name="T41" fmla="*/ 3 h 945"/>
                <a:gd name="T42" fmla="*/ 1352 w 2284"/>
                <a:gd name="T43" fmla="*/ 0 h 945"/>
                <a:gd name="T44" fmla="*/ 1463 w 2284"/>
                <a:gd name="T45" fmla="*/ 16 h 945"/>
                <a:gd name="T46" fmla="*/ 1538 w 2284"/>
                <a:gd name="T47" fmla="*/ 36 h 945"/>
                <a:gd name="T48" fmla="*/ 1613 w 2284"/>
                <a:gd name="T49" fmla="*/ 62 h 945"/>
                <a:gd name="T50" fmla="*/ 1686 w 2284"/>
                <a:gd name="T51" fmla="*/ 96 h 945"/>
                <a:gd name="T52" fmla="*/ 1761 w 2284"/>
                <a:gd name="T53" fmla="*/ 141 h 945"/>
                <a:gd name="T54" fmla="*/ 1835 w 2284"/>
                <a:gd name="T55" fmla="*/ 193 h 945"/>
                <a:gd name="T56" fmla="*/ 1907 w 2284"/>
                <a:gd name="T57" fmla="*/ 253 h 945"/>
                <a:gd name="T58" fmla="*/ 1979 w 2284"/>
                <a:gd name="T59" fmla="*/ 324 h 945"/>
                <a:gd name="T60" fmla="*/ 2049 w 2284"/>
                <a:gd name="T61" fmla="*/ 405 h 945"/>
                <a:gd name="T62" fmla="*/ 2118 w 2284"/>
                <a:gd name="T63" fmla="*/ 497 h 945"/>
                <a:gd name="T64" fmla="*/ 2186 w 2284"/>
                <a:gd name="T65" fmla="*/ 598 h 945"/>
                <a:gd name="T66" fmla="*/ 2252 w 2284"/>
                <a:gd name="T67" fmla="*/ 711 h 945"/>
                <a:gd name="T68" fmla="*/ 2284 w 2284"/>
                <a:gd name="T69" fmla="*/ 772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4" h="945">
                  <a:moveTo>
                    <a:pt x="2284" y="772"/>
                  </a:moveTo>
                  <a:lnTo>
                    <a:pt x="2251" y="806"/>
                  </a:lnTo>
                  <a:lnTo>
                    <a:pt x="2173" y="864"/>
                  </a:lnTo>
                  <a:lnTo>
                    <a:pt x="2085" y="903"/>
                  </a:lnTo>
                  <a:lnTo>
                    <a:pt x="1989" y="923"/>
                  </a:lnTo>
                  <a:lnTo>
                    <a:pt x="1938" y="926"/>
                  </a:lnTo>
                  <a:lnTo>
                    <a:pt x="0" y="945"/>
                  </a:lnTo>
                  <a:lnTo>
                    <a:pt x="42" y="922"/>
                  </a:lnTo>
                  <a:lnTo>
                    <a:pt x="121" y="864"/>
                  </a:lnTo>
                  <a:lnTo>
                    <a:pt x="191" y="795"/>
                  </a:lnTo>
                  <a:lnTo>
                    <a:pt x="252" y="713"/>
                  </a:lnTo>
                  <a:lnTo>
                    <a:pt x="278" y="667"/>
                  </a:lnTo>
                  <a:lnTo>
                    <a:pt x="307" y="613"/>
                  </a:lnTo>
                  <a:lnTo>
                    <a:pt x="377" y="508"/>
                  </a:lnTo>
                  <a:lnTo>
                    <a:pt x="464" y="405"/>
                  </a:lnTo>
                  <a:lnTo>
                    <a:pt x="563" y="307"/>
                  </a:lnTo>
                  <a:lnTo>
                    <a:pt x="674" y="217"/>
                  </a:lnTo>
                  <a:lnTo>
                    <a:pt x="795" y="140"/>
                  </a:lnTo>
                  <a:lnTo>
                    <a:pt x="926" y="75"/>
                  </a:lnTo>
                  <a:lnTo>
                    <a:pt x="1063" y="29"/>
                  </a:lnTo>
                  <a:lnTo>
                    <a:pt x="1205" y="3"/>
                  </a:lnTo>
                  <a:lnTo>
                    <a:pt x="1352" y="0"/>
                  </a:lnTo>
                  <a:lnTo>
                    <a:pt x="1463" y="16"/>
                  </a:lnTo>
                  <a:lnTo>
                    <a:pt x="1538" y="36"/>
                  </a:lnTo>
                  <a:lnTo>
                    <a:pt x="1613" y="62"/>
                  </a:lnTo>
                  <a:lnTo>
                    <a:pt x="1686" y="96"/>
                  </a:lnTo>
                  <a:lnTo>
                    <a:pt x="1761" y="141"/>
                  </a:lnTo>
                  <a:lnTo>
                    <a:pt x="1835" y="193"/>
                  </a:lnTo>
                  <a:lnTo>
                    <a:pt x="1907" y="253"/>
                  </a:lnTo>
                  <a:lnTo>
                    <a:pt x="1979" y="324"/>
                  </a:lnTo>
                  <a:lnTo>
                    <a:pt x="2049" y="405"/>
                  </a:lnTo>
                  <a:lnTo>
                    <a:pt x="2118" y="497"/>
                  </a:lnTo>
                  <a:lnTo>
                    <a:pt x="2186" y="598"/>
                  </a:lnTo>
                  <a:lnTo>
                    <a:pt x="2252" y="711"/>
                  </a:lnTo>
                  <a:lnTo>
                    <a:pt x="2284" y="772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318000" y="2184400"/>
              <a:ext cx="2590800" cy="173038"/>
            </a:xfrm>
            <a:custGeom>
              <a:avLst/>
              <a:gdLst>
                <a:gd name="T0" fmla="*/ 4897 w 4897"/>
                <a:gd name="T1" fmla="*/ 327 h 327"/>
                <a:gd name="T2" fmla="*/ 4884 w 4897"/>
                <a:gd name="T3" fmla="*/ 310 h 327"/>
                <a:gd name="T4" fmla="*/ 4839 w 4897"/>
                <a:gd name="T5" fmla="*/ 277 h 327"/>
                <a:gd name="T6" fmla="*/ 4774 w 4897"/>
                <a:gd name="T7" fmla="*/ 244 h 327"/>
                <a:gd name="T8" fmla="*/ 4691 w 4897"/>
                <a:gd name="T9" fmla="*/ 213 h 327"/>
                <a:gd name="T10" fmla="*/ 4534 w 4897"/>
                <a:gd name="T11" fmla="*/ 170 h 327"/>
                <a:gd name="T12" fmla="*/ 4264 w 4897"/>
                <a:gd name="T13" fmla="*/ 118 h 327"/>
                <a:gd name="T14" fmla="*/ 3936 w 4897"/>
                <a:gd name="T15" fmla="*/ 74 h 327"/>
                <a:gd name="T16" fmla="*/ 3559 w 4897"/>
                <a:gd name="T17" fmla="*/ 39 h 327"/>
                <a:gd name="T18" fmla="*/ 3140 w 4897"/>
                <a:gd name="T19" fmla="*/ 15 h 327"/>
                <a:gd name="T20" fmla="*/ 2686 w 4897"/>
                <a:gd name="T21" fmla="*/ 2 h 327"/>
                <a:gd name="T22" fmla="*/ 2448 w 4897"/>
                <a:gd name="T23" fmla="*/ 0 h 327"/>
                <a:gd name="T24" fmla="*/ 2211 w 4897"/>
                <a:gd name="T25" fmla="*/ 2 h 327"/>
                <a:gd name="T26" fmla="*/ 1757 w 4897"/>
                <a:gd name="T27" fmla="*/ 15 h 327"/>
                <a:gd name="T28" fmla="*/ 1338 w 4897"/>
                <a:gd name="T29" fmla="*/ 39 h 327"/>
                <a:gd name="T30" fmla="*/ 961 w 4897"/>
                <a:gd name="T31" fmla="*/ 74 h 327"/>
                <a:gd name="T32" fmla="*/ 632 w 4897"/>
                <a:gd name="T33" fmla="*/ 118 h 327"/>
                <a:gd name="T34" fmla="*/ 363 w 4897"/>
                <a:gd name="T35" fmla="*/ 170 h 327"/>
                <a:gd name="T36" fmla="*/ 206 w 4897"/>
                <a:gd name="T37" fmla="*/ 213 h 327"/>
                <a:gd name="T38" fmla="*/ 123 w 4897"/>
                <a:gd name="T39" fmla="*/ 244 h 327"/>
                <a:gd name="T40" fmla="*/ 58 w 4897"/>
                <a:gd name="T41" fmla="*/ 277 h 327"/>
                <a:gd name="T42" fmla="*/ 13 w 4897"/>
                <a:gd name="T43" fmla="*/ 310 h 327"/>
                <a:gd name="T44" fmla="*/ 0 w 4897"/>
                <a:gd name="T45" fmla="*/ 327 h 327"/>
                <a:gd name="T46" fmla="*/ 4897 w 4897"/>
                <a:gd name="T47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7" h="327">
                  <a:moveTo>
                    <a:pt x="4897" y="327"/>
                  </a:moveTo>
                  <a:lnTo>
                    <a:pt x="4884" y="310"/>
                  </a:lnTo>
                  <a:lnTo>
                    <a:pt x="4839" y="277"/>
                  </a:lnTo>
                  <a:lnTo>
                    <a:pt x="4774" y="244"/>
                  </a:lnTo>
                  <a:lnTo>
                    <a:pt x="4691" y="213"/>
                  </a:lnTo>
                  <a:lnTo>
                    <a:pt x="4534" y="170"/>
                  </a:lnTo>
                  <a:lnTo>
                    <a:pt x="4264" y="118"/>
                  </a:lnTo>
                  <a:lnTo>
                    <a:pt x="3936" y="74"/>
                  </a:lnTo>
                  <a:lnTo>
                    <a:pt x="3559" y="39"/>
                  </a:lnTo>
                  <a:lnTo>
                    <a:pt x="3140" y="15"/>
                  </a:lnTo>
                  <a:lnTo>
                    <a:pt x="2686" y="2"/>
                  </a:lnTo>
                  <a:lnTo>
                    <a:pt x="2448" y="0"/>
                  </a:lnTo>
                  <a:lnTo>
                    <a:pt x="2211" y="2"/>
                  </a:lnTo>
                  <a:lnTo>
                    <a:pt x="1757" y="15"/>
                  </a:lnTo>
                  <a:lnTo>
                    <a:pt x="1338" y="39"/>
                  </a:lnTo>
                  <a:lnTo>
                    <a:pt x="961" y="74"/>
                  </a:lnTo>
                  <a:lnTo>
                    <a:pt x="632" y="118"/>
                  </a:lnTo>
                  <a:lnTo>
                    <a:pt x="363" y="170"/>
                  </a:lnTo>
                  <a:lnTo>
                    <a:pt x="206" y="213"/>
                  </a:lnTo>
                  <a:lnTo>
                    <a:pt x="123" y="244"/>
                  </a:lnTo>
                  <a:lnTo>
                    <a:pt x="58" y="277"/>
                  </a:lnTo>
                  <a:lnTo>
                    <a:pt x="13" y="310"/>
                  </a:lnTo>
                  <a:lnTo>
                    <a:pt x="0" y="327"/>
                  </a:lnTo>
                  <a:lnTo>
                    <a:pt x="4897" y="327"/>
                  </a:lnTo>
                  <a:close/>
                </a:path>
              </a:pathLst>
            </a:custGeom>
            <a:solidFill>
              <a:srgbClr val="F7A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456238" y="2463800"/>
              <a:ext cx="1633538" cy="574675"/>
            </a:xfrm>
            <a:custGeom>
              <a:avLst/>
              <a:gdLst>
                <a:gd name="T0" fmla="*/ 164 w 3088"/>
                <a:gd name="T1" fmla="*/ 1084 h 1084"/>
                <a:gd name="T2" fmla="*/ 2929 w 3088"/>
                <a:gd name="T3" fmla="*/ 1084 h 1084"/>
                <a:gd name="T4" fmla="*/ 2953 w 3088"/>
                <a:gd name="T5" fmla="*/ 1083 h 1084"/>
                <a:gd name="T6" fmla="*/ 2994 w 3088"/>
                <a:gd name="T7" fmla="*/ 1071 h 1084"/>
                <a:gd name="T8" fmla="*/ 3029 w 3088"/>
                <a:gd name="T9" fmla="*/ 1048 h 1084"/>
                <a:gd name="T10" fmla="*/ 3058 w 3088"/>
                <a:gd name="T11" fmla="*/ 1017 h 1084"/>
                <a:gd name="T12" fmla="*/ 3078 w 3088"/>
                <a:gd name="T13" fmla="*/ 981 h 1084"/>
                <a:gd name="T14" fmla="*/ 3088 w 3088"/>
                <a:gd name="T15" fmla="*/ 939 h 1084"/>
                <a:gd name="T16" fmla="*/ 3086 w 3088"/>
                <a:gd name="T17" fmla="*/ 897 h 1084"/>
                <a:gd name="T18" fmla="*/ 3075 w 3088"/>
                <a:gd name="T19" fmla="*/ 855 h 1084"/>
                <a:gd name="T20" fmla="*/ 3063 w 3088"/>
                <a:gd name="T21" fmla="*/ 835 h 1084"/>
                <a:gd name="T22" fmla="*/ 2593 w 3088"/>
                <a:gd name="T23" fmla="*/ 76 h 1084"/>
                <a:gd name="T24" fmla="*/ 2581 w 3088"/>
                <a:gd name="T25" fmla="*/ 59 h 1084"/>
                <a:gd name="T26" fmla="*/ 2554 w 3088"/>
                <a:gd name="T27" fmla="*/ 30 h 1084"/>
                <a:gd name="T28" fmla="*/ 2519 w 3088"/>
                <a:gd name="T29" fmla="*/ 10 h 1084"/>
                <a:gd name="T30" fmla="*/ 2480 w 3088"/>
                <a:gd name="T31" fmla="*/ 0 h 1084"/>
                <a:gd name="T32" fmla="*/ 2459 w 3088"/>
                <a:gd name="T33" fmla="*/ 0 h 1084"/>
                <a:gd name="T34" fmla="*/ 164 w 3088"/>
                <a:gd name="T35" fmla="*/ 0 h 1084"/>
                <a:gd name="T36" fmla="*/ 131 w 3088"/>
                <a:gd name="T37" fmla="*/ 1 h 1084"/>
                <a:gd name="T38" fmla="*/ 74 w 3088"/>
                <a:gd name="T39" fmla="*/ 27 h 1084"/>
                <a:gd name="T40" fmla="*/ 29 w 3088"/>
                <a:gd name="T41" fmla="*/ 72 h 1084"/>
                <a:gd name="T42" fmla="*/ 3 w 3088"/>
                <a:gd name="T43" fmla="*/ 131 h 1084"/>
                <a:gd name="T44" fmla="*/ 0 w 3088"/>
                <a:gd name="T45" fmla="*/ 163 h 1084"/>
                <a:gd name="T46" fmla="*/ 0 w 3088"/>
                <a:gd name="T47" fmla="*/ 921 h 1084"/>
                <a:gd name="T48" fmla="*/ 2 w 3088"/>
                <a:gd name="T49" fmla="*/ 939 h 1084"/>
                <a:gd name="T50" fmla="*/ 8 w 3088"/>
                <a:gd name="T51" fmla="*/ 972 h 1084"/>
                <a:gd name="T52" fmla="*/ 29 w 3088"/>
                <a:gd name="T53" fmla="*/ 1015 h 1084"/>
                <a:gd name="T54" fmla="*/ 74 w 3088"/>
                <a:gd name="T55" fmla="*/ 1058 h 1084"/>
                <a:gd name="T56" fmla="*/ 131 w 3088"/>
                <a:gd name="T57" fmla="*/ 1083 h 1084"/>
                <a:gd name="T58" fmla="*/ 164 w 3088"/>
                <a:gd name="T59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8" h="1084">
                  <a:moveTo>
                    <a:pt x="164" y="1084"/>
                  </a:moveTo>
                  <a:lnTo>
                    <a:pt x="2929" y="1084"/>
                  </a:lnTo>
                  <a:lnTo>
                    <a:pt x="2953" y="1083"/>
                  </a:lnTo>
                  <a:lnTo>
                    <a:pt x="2994" y="1071"/>
                  </a:lnTo>
                  <a:lnTo>
                    <a:pt x="3029" y="1048"/>
                  </a:lnTo>
                  <a:lnTo>
                    <a:pt x="3058" y="1017"/>
                  </a:lnTo>
                  <a:lnTo>
                    <a:pt x="3078" y="981"/>
                  </a:lnTo>
                  <a:lnTo>
                    <a:pt x="3088" y="939"/>
                  </a:lnTo>
                  <a:lnTo>
                    <a:pt x="3086" y="897"/>
                  </a:lnTo>
                  <a:lnTo>
                    <a:pt x="3075" y="855"/>
                  </a:lnTo>
                  <a:lnTo>
                    <a:pt x="3063" y="835"/>
                  </a:lnTo>
                  <a:lnTo>
                    <a:pt x="2593" y="76"/>
                  </a:lnTo>
                  <a:lnTo>
                    <a:pt x="2581" y="59"/>
                  </a:lnTo>
                  <a:lnTo>
                    <a:pt x="2554" y="30"/>
                  </a:lnTo>
                  <a:lnTo>
                    <a:pt x="2519" y="10"/>
                  </a:lnTo>
                  <a:lnTo>
                    <a:pt x="2480" y="0"/>
                  </a:lnTo>
                  <a:lnTo>
                    <a:pt x="2459" y="0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2" y="939"/>
                  </a:lnTo>
                  <a:lnTo>
                    <a:pt x="8" y="972"/>
                  </a:lnTo>
                  <a:lnTo>
                    <a:pt x="29" y="1015"/>
                  </a:lnTo>
                  <a:lnTo>
                    <a:pt x="74" y="1058"/>
                  </a:lnTo>
                  <a:lnTo>
                    <a:pt x="131" y="1083"/>
                  </a:lnTo>
                  <a:lnTo>
                    <a:pt x="164" y="1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456238" y="2463800"/>
              <a:ext cx="1031875" cy="574675"/>
            </a:xfrm>
            <a:custGeom>
              <a:avLst/>
              <a:gdLst>
                <a:gd name="T0" fmla="*/ 864 w 1950"/>
                <a:gd name="T1" fmla="*/ 0 h 1084"/>
                <a:gd name="T2" fmla="*/ 164 w 1950"/>
                <a:gd name="T3" fmla="*/ 0 h 1084"/>
                <a:gd name="T4" fmla="*/ 131 w 1950"/>
                <a:gd name="T5" fmla="*/ 1 h 1084"/>
                <a:gd name="T6" fmla="*/ 74 w 1950"/>
                <a:gd name="T7" fmla="*/ 27 h 1084"/>
                <a:gd name="T8" fmla="*/ 29 w 1950"/>
                <a:gd name="T9" fmla="*/ 72 h 1084"/>
                <a:gd name="T10" fmla="*/ 3 w 1950"/>
                <a:gd name="T11" fmla="*/ 131 h 1084"/>
                <a:gd name="T12" fmla="*/ 0 w 1950"/>
                <a:gd name="T13" fmla="*/ 163 h 1084"/>
                <a:gd name="T14" fmla="*/ 0 w 1950"/>
                <a:gd name="T15" fmla="*/ 921 h 1084"/>
                <a:gd name="T16" fmla="*/ 3 w 1950"/>
                <a:gd name="T17" fmla="*/ 953 h 1084"/>
                <a:gd name="T18" fmla="*/ 29 w 1950"/>
                <a:gd name="T19" fmla="*/ 1011 h 1084"/>
                <a:gd name="T20" fmla="*/ 74 w 1950"/>
                <a:gd name="T21" fmla="*/ 1057 h 1084"/>
                <a:gd name="T22" fmla="*/ 131 w 1950"/>
                <a:gd name="T23" fmla="*/ 1081 h 1084"/>
                <a:gd name="T24" fmla="*/ 164 w 1950"/>
                <a:gd name="T25" fmla="*/ 1084 h 1084"/>
                <a:gd name="T26" fmla="*/ 1950 w 1950"/>
                <a:gd name="T27" fmla="*/ 1084 h 1084"/>
                <a:gd name="T28" fmla="*/ 864 w 1950"/>
                <a:gd name="T29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0" h="1084">
                  <a:moveTo>
                    <a:pt x="864" y="0"/>
                  </a:move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3" y="953"/>
                  </a:lnTo>
                  <a:lnTo>
                    <a:pt x="29" y="1011"/>
                  </a:lnTo>
                  <a:lnTo>
                    <a:pt x="74" y="1057"/>
                  </a:lnTo>
                  <a:lnTo>
                    <a:pt x="131" y="1081"/>
                  </a:lnTo>
                  <a:lnTo>
                    <a:pt x="164" y="1084"/>
                  </a:lnTo>
                  <a:lnTo>
                    <a:pt x="1950" y="108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059238" y="2463800"/>
              <a:ext cx="1325563" cy="568325"/>
            </a:xfrm>
            <a:custGeom>
              <a:avLst/>
              <a:gdLst>
                <a:gd name="T0" fmla="*/ 2342 w 2504"/>
                <a:gd name="T1" fmla="*/ 0 h 1074"/>
                <a:gd name="T2" fmla="*/ 758 w 2504"/>
                <a:gd name="T3" fmla="*/ 0 h 1074"/>
                <a:gd name="T4" fmla="*/ 739 w 2504"/>
                <a:gd name="T5" fmla="*/ 0 h 1074"/>
                <a:gd name="T6" fmla="*/ 704 w 2504"/>
                <a:gd name="T7" fmla="*/ 7 h 1074"/>
                <a:gd name="T8" fmla="*/ 671 w 2504"/>
                <a:gd name="T9" fmla="*/ 21 h 1074"/>
                <a:gd name="T10" fmla="*/ 644 w 2504"/>
                <a:gd name="T11" fmla="*/ 43 h 1074"/>
                <a:gd name="T12" fmla="*/ 632 w 2504"/>
                <a:gd name="T13" fmla="*/ 57 h 1074"/>
                <a:gd name="T14" fmla="*/ 37 w 2504"/>
                <a:gd name="T15" fmla="*/ 815 h 1074"/>
                <a:gd name="T16" fmla="*/ 22 w 2504"/>
                <a:gd name="T17" fmla="*/ 835 h 1074"/>
                <a:gd name="T18" fmla="*/ 4 w 2504"/>
                <a:gd name="T19" fmla="*/ 878 h 1074"/>
                <a:gd name="T20" fmla="*/ 0 w 2504"/>
                <a:gd name="T21" fmla="*/ 923 h 1074"/>
                <a:gd name="T22" fmla="*/ 9 w 2504"/>
                <a:gd name="T23" fmla="*/ 965 h 1074"/>
                <a:gd name="T24" fmla="*/ 27 w 2504"/>
                <a:gd name="T25" fmla="*/ 1004 h 1074"/>
                <a:gd name="T26" fmla="*/ 56 w 2504"/>
                <a:gd name="T27" fmla="*/ 1037 h 1074"/>
                <a:gd name="T28" fmla="*/ 92 w 2504"/>
                <a:gd name="T29" fmla="*/ 1060 h 1074"/>
                <a:gd name="T30" fmla="*/ 137 w 2504"/>
                <a:gd name="T31" fmla="*/ 1074 h 1074"/>
                <a:gd name="T32" fmla="*/ 161 w 2504"/>
                <a:gd name="T33" fmla="*/ 1074 h 1074"/>
                <a:gd name="T34" fmla="*/ 2342 w 2504"/>
                <a:gd name="T35" fmla="*/ 1074 h 1074"/>
                <a:gd name="T36" fmla="*/ 2373 w 2504"/>
                <a:gd name="T37" fmla="*/ 1073 h 1074"/>
                <a:gd name="T38" fmla="*/ 2431 w 2504"/>
                <a:gd name="T39" fmla="*/ 1047 h 1074"/>
                <a:gd name="T40" fmla="*/ 2477 w 2504"/>
                <a:gd name="T41" fmla="*/ 1002 h 1074"/>
                <a:gd name="T42" fmla="*/ 2501 w 2504"/>
                <a:gd name="T43" fmla="*/ 943 h 1074"/>
                <a:gd name="T44" fmla="*/ 2504 w 2504"/>
                <a:gd name="T45" fmla="*/ 911 h 1074"/>
                <a:gd name="T46" fmla="*/ 2504 w 2504"/>
                <a:gd name="T47" fmla="*/ 152 h 1074"/>
                <a:gd name="T48" fmla="*/ 2503 w 2504"/>
                <a:gd name="T49" fmla="*/ 121 h 1074"/>
                <a:gd name="T50" fmla="*/ 2478 w 2504"/>
                <a:gd name="T51" fmla="*/ 66 h 1074"/>
                <a:gd name="T52" fmla="*/ 2435 w 2504"/>
                <a:gd name="T53" fmla="*/ 24 h 1074"/>
                <a:gd name="T54" fmla="*/ 2376 w 2504"/>
                <a:gd name="T55" fmla="*/ 1 h 1074"/>
                <a:gd name="T56" fmla="*/ 2342 w 2504"/>
                <a:gd name="T5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4" h="1074">
                  <a:moveTo>
                    <a:pt x="2342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2342" y="1074"/>
                  </a:lnTo>
                  <a:lnTo>
                    <a:pt x="2373" y="1073"/>
                  </a:lnTo>
                  <a:lnTo>
                    <a:pt x="2431" y="1047"/>
                  </a:lnTo>
                  <a:lnTo>
                    <a:pt x="2477" y="1002"/>
                  </a:lnTo>
                  <a:lnTo>
                    <a:pt x="2501" y="943"/>
                  </a:lnTo>
                  <a:lnTo>
                    <a:pt x="2504" y="911"/>
                  </a:lnTo>
                  <a:lnTo>
                    <a:pt x="2504" y="152"/>
                  </a:lnTo>
                  <a:lnTo>
                    <a:pt x="2503" y="121"/>
                  </a:lnTo>
                  <a:lnTo>
                    <a:pt x="2478" y="66"/>
                  </a:lnTo>
                  <a:lnTo>
                    <a:pt x="2435" y="24"/>
                  </a:lnTo>
                  <a:lnTo>
                    <a:pt x="2376" y="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059238" y="2463800"/>
              <a:ext cx="833438" cy="568325"/>
            </a:xfrm>
            <a:custGeom>
              <a:avLst/>
              <a:gdLst>
                <a:gd name="T0" fmla="*/ 1035 w 1573"/>
                <a:gd name="T1" fmla="*/ 0 h 1074"/>
                <a:gd name="T2" fmla="*/ 758 w 1573"/>
                <a:gd name="T3" fmla="*/ 0 h 1074"/>
                <a:gd name="T4" fmla="*/ 739 w 1573"/>
                <a:gd name="T5" fmla="*/ 0 h 1074"/>
                <a:gd name="T6" fmla="*/ 704 w 1573"/>
                <a:gd name="T7" fmla="*/ 7 h 1074"/>
                <a:gd name="T8" fmla="*/ 671 w 1573"/>
                <a:gd name="T9" fmla="*/ 21 h 1074"/>
                <a:gd name="T10" fmla="*/ 644 w 1573"/>
                <a:gd name="T11" fmla="*/ 43 h 1074"/>
                <a:gd name="T12" fmla="*/ 632 w 1573"/>
                <a:gd name="T13" fmla="*/ 57 h 1074"/>
                <a:gd name="T14" fmla="*/ 37 w 1573"/>
                <a:gd name="T15" fmla="*/ 815 h 1074"/>
                <a:gd name="T16" fmla="*/ 22 w 1573"/>
                <a:gd name="T17" fmla="*/ 835 h 1074"/>
                <a:gd name="T18" fmla="*/ 4 w 1573"/>
                <a:gd name="T19" fmla="*/ 878 h 1074"/>
                <a:gd name="T20" fmla="*/ 0 w 1573"/>
                <a:gd name="T21" fmla="*/ 923 h 1074"/>
                <a:gd name="T22" fmla="*/ 9 w 1573"/>
                <a:gd name="T23" fmla="*/ 965 h 1074"/>
                <a:gd name="T24" fmla="*/ 27 w 1573"/>
                <a:gd name="T25" fmla="*/ 1004 h 1074"/>
                <a:gd name="T26" fmla="*/ 56 w 1573"/>
                <a:gd name="T27" fmla="*/ 1037 h 1074"/>
                <a:gd name="T28" fmla="*/ 92 w 1573"/>
                <a:gd name="T29" fmla="*/ 1060 h 1074"/>
                <a:gd name="T30" fmla="*/ 137 w 1573"/>
                <a:gd name="T31" fmla="*/ 1074 h 1074"/>
                <a:gd name="T32" fmla="*/ 161 w 1573"/>
                <a:gd name="T33" fmla="*/ 1074 h 1074"/>
                <a:gd name="T34" fmla="*/ 1573 w 1573"/>
                <a:gd name="T35" fmla="*/ 1074 h 1074"/>
                <a:gd name="T36" fmla="*/ 1035 w 1573"/>
                <a:gd name="T3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3" h="1074">
                  <a:moveTo>
                    <a:pt x="1035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1573" y="107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5850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5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5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88 w 1728"/>
                <a:gd name="T39" fmla="*/ 1643 h 1728"/>
                <a:gd name="T40" fmla="*/ 347 w 1728"/>
                <a:gd name="T41" fmla="*/ 1557 h 1728"/>
                <a:gd name="T42" fmla="*/ 223 w 1728"/>
                <a:gd name="T43" fmla="*/ 1446 h 1728"/>
                <a:gd name="T44" fmla="*/ 124 w 1728"/>
                <a:gd name="T45" fmla="*/ 1312 h 1728"/>
                <a:gd name="T46" fmla="*/ 52 w 1728"/>
                <a:gd name="T47" fmla="*/ 1161 h 1728"/>
                <a:gd name="T48" fmla="*/ 9 w 1728"/>
                <a:gd name="T49" fmla="*/ 995 h 1728"/>
                <a:gd name="T50" fmla="*/ 0 w 1728"/>
                <a:gd name="T51" fmla="*/ 864 h 1728"/>
                <a:gd name="T52" fmla="*/ 9 w 1728"/>
                <a:gd name="T53" fmla="*/ 733 h 1728"/>
                <a:gd name="T54" fmla="*/ 52 w 1728"/>
                <a:gd name="T55" fmla="*/ 567 h 1728"/>
                <a:gd name="T56" fmla="*/ 124 w 1728"/>
                <a:gd name="T57" fmla="*/ 416 h 1728"/>
                <a:gd name="T58" fmla="*/ 223 w 1728"/>
                <a:gd name="T59" fmla="*/ 282 h 1728"/>
                <a:gd name="T60" fmla="*/ 347 w 1728"/>
                <a:gd name="T61" fmla="*/ 171 h 1728"/>
                <a:gd name="T62" fmla="*/ 488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4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5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5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4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2" y="1718"/>
                  </a:lnTo>
                  <a:lnTo>
                    <a:pt x="648" y="1701"/>
                  </a:lnTo>
                  <a:lnTo>
                    <a:pt x="566" y="1676"/>
                  </a:lnTo>
                  <a:lnTo>
                    <a:pt x="488" y="1643"/>
                  </a:lnTo>
                  <a:lnTo>
                    <a:pt x="415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3" y="1446"/>
                  </a:lnTo>
                  <a:lnTo>
                    <a:pt x="171" y="1381"/>
                  </a:lnTo>
                  <a:lnTo>
                    <a:pt x="124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6" y="1080"/>
                  </a:lnTo>
                  <a:lnTo>
                    <a:pt x="9" y="995"/>
                  </a:lnTo>
                  <a:lnTo>
                    <a:pt x="0" y="909"/>
                  </a:lnTo>
                  <a:lnTo>
                    <a:pt x="0" y="864"/>
                  </a:lnTo>
                  <a:lnTo>
                    <a:pt x="0" y="819"/>
                  </a:lnTo>
                  <a:lnTo>
                    <a:pt x="9" y="733"/>
                  </a:lnTo>
                  <a:lnTo>
                    <a:pt x="26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4" y="416"/>
                  </a:lnTo>
                  <a:lnTo>
                    <a:pt x="171" y="347"/>
                  </a:lnTo>
                  <a:lnTo>
                    <a:pt x="223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5" y="125"/>
                  </a:lnTo>
                  <a:lnTo>
                    <a:pt x="488" y="85"/>
                  </a:lnTo>
                  <a:lnTo>
                    <a:pt x="566" y="52"/>
                  </a:lnTo>
                  <a:lnTo>
                    <a:pt x="648" y="27"/>
                  </a:lnTo>
                  <a:lnTo>
                    <a:pt x="732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762875" y="3932238"/>
              <a:ext cx="558800" cy="558800"/>
            </a:xfrm>
            <a:custGeom>
              <a:avLst/>
              <a:gdLst>
                <a:gd name="T0" fmla="*/ 528 w 1055"/>
                <a:gd name="T1" fmla="*/ 0 h 1058"/>
                <a:gd name="T2" fmla="*/ 581 w 1055"/>
                <a:gd name="T3" fmla="*/ 3 h 1058"/>
                <a:gd name="T4" fmla="*/ 685 w 1055"/>
                <a:gd name="T5" fmla="*/ 24 h 1058"/>
                <a:gd name="T6" fmla="*/ 780 w 1055"/>
                <a:gd name="T7" fmla="*/ 64 h 1058"/>
                <a:gd name="T8" fmla="*/ 864 w 1055"/>
                <a:gd name="T9" fmla="*/ 121 h 1058"/>
                <a:gd name="T10" fmla="*/ 936 w 1055"/>
                <a:gd name="T11" fmla="*/ 192 h 1058"/>
                <a:gd name="T12" fmla="*/ 993 w 1055"/>
                <a:gd name="T13" fmla="*/ 277 h 1058"/>
                <a:gd name="T14" fmla="*/ 1032 w 1055"/>
                <a:gd name="T15" fmla="*/ 372 h 1058"/>
                <a:gd name="T16" fmla="*/ 1054 w 1055"/>
                <a:gd name="T17" fmla="*/ 474 h 1058"/>
                <a:gd name="T18" fmla="*/ 1055 w 1055"/>
                <a:gd name="T19" fmla="*/ 529 h 1058"/>
                <a:gd name="T20" fmla="*/ 1054 w 1055"/>
                <a:gd name="T21" fmla="*/ 584 h 1058"/>
                <a:gd name="T22" fmla="*/ 1032 w 1055"/>
                <a:gd name="T23" fmla="*/ 686 h 1058"/>
                <a:gd name="T24" fmla="*/ 993 w 1055"/>
                <a:gd name="T25" fmla="*/ 781 h 1058"/>
                <a:gd name="T26" fmla="*/ 936 w 1055"/>
                <a:gd name="T27" fmla="*/ 866 h 1058"/>
                <a:gd name="T28" fmla="*/ 864 w 1055"/>
                <a:gd name="T29" fmla="*/ 937 h 1058"/>
                <a:gd name="T30" fmla="*/ 780 w 1055"/>
                <a:gd name="T31" fmla="*/ 994 h 1058"/>
                <a:gd name="T32" fmla="*/ 685 w 1055"/>
                <a:gd name="T33" fmla="*/ 1034 h 1058"/>
                <a:gd name="T34" fmla="*/ 581 w 1055"/>
                <a:gd name="T35" fmla="*/ 1055 h 1058"/>
                <a:gd name="T36" fmla="*/ 528 w 1055"/>
                <a:gd name="T37" fmla="*/ 1058 h 1058"/>
                <a:gd name="T38" fmla="*/ 473 w 1055"/>
                <a:gd name="T39" fmla="*/ 1055 h 1058"/>
                <a:gd name="T40" fmla="*/ 370 w 1055"/>
                <a:gd name="T41" fmla="*/ 1034 h 1058"/>
                <a:gd name="T42" fmla="*/ 276 w 1055"/>
                <a:gd name="T43" fmla="*/ 994 h 1058"/>
                <a:gd name="T44" fmla="*/ 191 w 1055"/>
                <a:gd name="T45" fmla="*/ 937 h 1058"/>
                <a:gd name="T46" fmla="*/ 119 w 1055"/>
                <a:gd name="T47" fmla="*/ 866 h 1058"/>
                <a:gd name="T48" fmla="*/ 63 w 1055"/>
                <a:gd name="T49" fmla="*/ 781 h 1058"/>
                <a:gd name="T50" fmla="*/ 23 w 1055"/>
                <a:gd name="T51" fmla="*/ 686 h 1058"/>
                <a:gd name="T52" fmla="*/ 1 w 1055"/>
                <a:gd name="T53" fmla="*/ 584 h 1058"/>
                <a:gd name="T54" fmla="*/ 0 w 1055"/>
                <a:gd name="T55" fmla="*/ 529 h 1058"/>
                <a:gd name="T56" fmla="*/ 1 w 1055"/>
                <a:gd name="T57" fmla="*/ 474 h 1058"/>
                <a:gd name="T58" fmla="*/ 23 w 1055"/>
                <a:gd name="T59" fmla="*/ 372 h 1058"/>
                <a:gd name="T60" fmla="*/ 63 w 1055"/>
                <a:gd name="T61" fmla="*/ 277 h 1058"/>
                <a:gd name="T62" fmla="*/ 119 w 1055"/>
                <a:gd name="T63" fmla="*/ 192 h 1058"/>
                <a:gd name="T64" fmla="*/ 191 w 1055"/>
                <a:gd name="T65" fmla="*/ 121 h 1058"/>
                <a:gd name="T66" fmla="*/ 276 w 1055"/>
                <a:gd name="T67" fmla="*/ 64 h 1058"/>
                <a:gd name="T68" fmla="*/ 370 w 1055"/>
                <a:gd name="T69" fmla="*/ 24 h 1058"/>
                <a:gd name="T70" fmla="*/ 473 w 1055"/>
                <a:gd name="T71" fmla="*/ 3 h 1058"/>
                <a:gd name="T72" fmla="*/ 528 w 1055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5" h="1058">
                  <a:moveTo>
                    <a:pt x="528" y="0"/>
                  </a:moveTo>
                  <a:lnTo>
                    <a:pt x="581" y="3"/>
                  </a:lnTo>
                  <a:lnTo>
                    <a:pt x="685" y="24"/>
                  </a:lnTo>
                  <a:lnTo>
                    <a:pt x="780" y="64"/>
                  </a:lnTo>
                  <a:lnTo>
                    <a:pt x="864" y="121"/>
                  </a:lnTo>
                  <a:lnTo>
                    <a:pt x="936" y="192"/>
                  </a:lnTo>
                  <a:lnTo>
                    <a:pt x="993" y="277"/>
                  </a:lnTo>
                  <a:lnTo>
                    <a:pt x="1032" y="372"/>
                  </a:lnTo>
                  <a:lnTo>
                    <a:pt x="1054" y="474"/>
                  </a:lnTo>
                  <a:lnTo>
                    <a:pt x="1055" y="529"/>
                  </a:lnTo>
                  <a:lnTo>
                    <a:pt x="1054" y="584"/>
                  </a:lnTo>
                  <a:lnTo>
                    <a:pt x="1032" y="686"/>
                  </a:lnTo>
                  <a:lnTo>
                    <a:pt x="993" y="781"/>
                  </a:lnTo>
                  <a:lnTo>
                    <a:pt x="936" y="866"/>
                  </a:lnTo>
                  <a:lnTo>
                    <a:pt x="864" y="937"/>
                  </a:lnTo>
                  <a:lnTo>
                    <a:pt x="780" y="994"/>
                  </a:lnTo>
                  <a:lnTo>
                    <a:pt x="685" y="1034"/>
                  </a:lnTo>
                  <a:lnTo>
                    <a:pt x="581" y="1055"/>
                  </a:lnTo>
                  <a:lnTo>
                    <a:pt x="528" y="1058"/>
                  </a:lnTo>
                  <a:lnTo>
                    <a:pt x="473" y="1055"/>
                  </a:lnTo>
                  <a:lnTo>
                    <a:pt x="370" y="1034"/>
                  </a:lnTo>
                  <a:lnTo>
                    <a:pt x="276" y="994"/>
                  </a:lnTo>
                  <a:lnTo>
                    <a:pt x="191" y="937"/>
                  </a:lnTo>
                  <a:lnTo>
                    <a:pt x="119" y="866"/>
                  </a:lnTo>
                  <a:lnTo>
                    <a:pt x="63" y="781"/>
                  </a:lnTo>
                  <a:lnTo>
                    <a:pt x="23" y="686"/>
                  </a:lnTo>
                  <a:lnTo>
                    <a:pt x="1" y="584"/>
                  </a:lnTo>
                  <a:lnTo>
                    <a:pt x="0" y="529"/>
                  </a:lnTo>
                  <a:lnTo>
                    <a:pt x="1" y="474"/>
                  </a:lnTo>
                  <a:lnTo>
                    <a:pt x="23" y="372"/>
                  </a:lnTo>
                  <a:lnTo>
                    <a:pt x="63" y="277"/>
                  </a:lnTo>
                  <a:lnTo>
                    <a:pt x="119" y="192"/>
                  </a:lnTo>
                  <a:lnTo>
                    <a:pt x="191" y="121"/>
                  </a:lnTo>
                  <a:lnTo>
                    <a:pt x="276" y="64"/>
                  </a:lnTo>
                  <a:lnTo>
                    <a:pt x="370" y="24"/>
                  </a:lnTo>
                  <a:lnTo>
                    <a:pt x="473" y="3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859713" y="4029075"/>
              <a:ext cx="365125" cy="365125"/>
            </a:xfrm>
            <a:custGeom>
              <a:avLst/>
              <a:gdLst>
                <a:gd name="T0" fmla="*/ 346 w 692"/>
                <a:gd name="T1" fmla="*/ 0 h 692"/>
                <a:gd name="T2" fmla="*/ 381 w 692"/>
                <a:gd name="T3" fmla="*/ 2 h 692"/>
                <a:gd name="T4" fmla="*/ 448 w 692"/>
                <a:gd name="T5" fmla="*/ 15 h 692"/>
                <a:gd name="T6" fmla="*/ 510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6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6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0 w 692"/>
                <a:gd name="T31" fmla="*/ 650 h 692"/>
                <a:gd name="T32" fmla="*/ 448 w 692"/>
                <a:gd name="T33" fmla="*/ 677 h 692"/>
                <a:gd name="T34" fmla="*/ 381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78 w 692"/>
                <a:gd name="T47" fmla="*/ 566 h 692"/>
                <a:gd name="T48" fmla="*/ 41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1 w 692"/>
                <a:gd name="T61" fmla="*/ 180 h 692"/>
                <a:gd name="T62" fmla="*/ 78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1" y="2"/>
                  </a:lnTo>
                  <a:lnTo>
                    <a:pt x="448" y="15"/>
                  </a:lnTo>
                  <a:lnTo>
                    <a:pt x="510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6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6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0" y="650"/>
                  </a:lnTo>
                  <a:lnTo>
                    <a:pt x="448" y="677"/>
                  </a:lnTo>
                  <a:lnTo>
                    <a:pt x="381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78" y="566"/>
                  </a:lnTo>
                  <a:lnTo>
                    <a:pt x="41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1" y="180"/>
                  </a:lnTo>
                  <a:lnTo>
                    <a:pt x="78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242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6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6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90 w 1728"/>
                <a:gd name="T39" fmla="*/ 1643 h 1728"/>
                <a:gd name="T40" fmla="*/ 347 w 1728"/>
                <a:gd name="T41" fmla="*/ 1557 h 1728"/>
                <a:gd name="T42" fmla="*/ 225 w 1728"/>
                <a:gd name="T43" fmla="*/ 1446 h 1728"/>
                <a:gd name="T44" fmla="*/ 125 w 1728"/>
                <a:gd name="T45" fmla="*/ 1312 h 1728"/>
                <a:gd name="T46" fmla="*/ 52 w 1728"/>
                <a:gd name="T47" fmla="*/ 1161 h 1728"/>
                <a:gd name="T48" fmla="*/ 10 w 1728"/>
                <a:gd name="T49" fmla="*/ 995 h 1728"/>
                <a:gd name="T50" fmla="*/ 0 w 1728"/>
                <a:gd name="T51" fmla="*/ 864 h 1728"/>
                <a:gd name="T52" fmla="*/ 10 w 1728"/>
                <a:gd name="T53" fmla="*/ 733 h 1728"/>
                <a:gd name="T54" fmla="*/ 52 w 1728"/>
                <a:gd name="T55" fmla="*/ 567 h 1728"/>
                <a:gd name="T56" fmla="*/ 125 w 1728"/>
                <a:gd name="T57" fmla="*/ 416 h 1728"/>
                <a:gd name="T58" fmla="*/ 225 w 1728"/>
                <a:gd name="T59" fmla="*/ 282 h 1728"/>
                <a:gd name="T60" fmla="*/ 347 w 1728"/>
                <a:gd name="T61" fmla="*/ 171 h 1728"/>
                <a:gd name="T62" fmla="*/ 490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6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6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6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6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3" y="1718"/>
                  </a:lnTo>
                  <a:lnTo>
                    <a:pt x="648" y="1701"/>
                  </a:lnTo>
                  <a:lnTo>
                    <a:pt x="567" y="1676"/>
                  </a:lnTo>
                  <a:lnTo>
                    <a:pt x="490" y="1643"/>
                  </a:lnTo>
                  <a:lnTo>
                    <a:pt x="416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5" y="1446"/>
                  </a:lnTo>
                  <a:lnTo>
                    <a:pt x="171" y="1381"/>
                  </a:lnTo>
                  <a:lnTo>
                    <a:pt x="125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7" y="1080"/>
                  </a:lnTo>
                  <a:lnTo>
                    <a:pt x="10" y="995"/>
                  </a:lnTo>
                  <a:lnTo>
                    <a:pt x="1" y="909"/>
                  </a:lnTo>
                  <a:lnTo>
                    <a:pt x="0" y="864"/>
                  </a:lnTo>
                  <a:lnTo>
                    <a:pt x="1" y="819"/>
                  </a:lnTo>
                  <a:lnTo>
                    <a:pt x="10" y="733"/>
                  </a:lnTo>
                  <a:lnTo>
                    <a:pt x="27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5" y="416"/>
                  </a:lnTo>
                  <a:lnTo>
                    <a:pt x="171" y="347"/>
                  </a:lnTo>
                  <a:lnTo>
                    <a:pt x="225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6" y="125"/>
                  </a:lnTo>
                  <a:lnTo>
                    <a:pt x="490" y="85"/>
                  </a:lnTo>
                  <a:lnTo>
                    <a:pt x="567" y="52"/>
                  </a:lnTo>
                  <a:lnTo>
                    <a:pt x="648" y="27"/>
                  </a:lnTo>
                  <a:lnTo>
                    <a:pt x="733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00488" y="3932238"/>
              <a:ext cx="560388" cy="558800"/>
            </a:xfrm>
            <a:custGeom>
              <a:avLst/>
              <a:gdLst>
                <a:gd name="T0" fmla="*/ 529 w 1058"/>
                <a:gd name="T1" fmla="*/ 0 h 1058"/>
                <a:gd name="T2" fmla="*/ 584 w 1058"/>
                <a:gd name="T3" fmla="*/ 3 h 1058"/>
                <a:gd name="T4" fmla="*/ 686 w 1058"/>
                <a:gd name="T5" fmla="*/ 24 h 1058"/>
                <a:gd name="T6" fmla="*/ 781 w 1058"/>
                <a:gd name="T7" fmla="*/ 64 h 1058"/>
                <a:gd name="T8" fmla="*/ 866 w 1058"/>
                <a:gd name="T9" fmla="*/ 121 h 1058"/>
                <a:gd name="T10" fmla="*/ 937 w 1058"/>
                <a:gd name="T11" fmla="*/ 192 h 1058"/>
                <a:gd name="T12" fmla="*/ 994 w 1058"/>
                <a:gd name="T13" fmla="*/ 277 h 1058"/>
                <a:gd name="T14" fmla="*/ 1034 w 1058"/>
                <a:gd name="T15" fmla="*/ 372 h 1058"/>
                <a:gd name="T16" fmla="*/ 1055 w 1058"/>
                <a:gd name="T17" fmla="*/ 474 h 1058"/>
                <a:gd name="T18" fmla="*/ 1058 w 1058"/>
                <a:gd name="T19" fmla="*/ 529 h 1058"/>
                <a:gd name="T20" fmla="*/ 1055 w 1058"/>
                <a:gd name="T21" fmla="*/ 584 h 1058"/>
                <a:gd name="T22" fmla="*/ 1034 w 1058"/>
                <a:gd name="T23" fmla="*/ 686 h 1058"/>
                <a:gd name="T24" fmla="*/ 994 w 1058"/>
                <a:gd name="T25" fmla="*/ 781 h 1058"/>
                <a:gd name="T26" fmla="*/ 937 w 1058"/>
                <a:gd name="T27" fmla="*/ 866 h 1058"/>
                <a:gd name="T28" fmla="*/ 866 w 1058"/>
                <a:gd name="T29" fmla="*/ 937 h 1058"/>
                <a:gd name="T30" fmla="*/ 781 w 1058"/>
                <a:gd name="T31" fmla="*/ 994 h 1058"/>
                <a:gd name="T32" fmla="*/ 686 w 1058"/>
                <a:gd name="T33" fmla="*/ 1034 h 1058"/>
                <a:gd name="T34" fmla="*/ 584 w 1058"/>
                <a:gd name="T35" fmla="*/ 1055 h 1058"/>
                <a:gd name="T36" fmla="*/ 529 w 1058"/>
                <a:gd name="T37" fmla="*/ 1058 h 1058"/>
                <a:gd name="T38" fmla="*/ 474 w 1058"/>
                <a:gd name="T39" fmla="*/ 1055 h 1058"/>
                <a:gd name="T40" fmla="*/ 372 w 1058"/>
                <a:gd name="T41" fmla="*/ 1034 h 1058"/>
                <a:gd name="T42" fmla="*/ 277 w 1058"/>
                <a:gd name="T43" fmla="*/ 994 h 1058"/>
                <a:gd name="T44" fmla="*/ 192 w 1058"/>
                <a:gd name="T45" fmla="*/ 937 h 1058"/>
                <a:gd name="T46" fmla="*/ 121 w 1058"/>
                <a:gd name="T47" fmla="*/ 866 h 1058"/>
                <a:gd name="T48" fmla="*/ 64 w 1058"/>
                <a:gd name="T49" fmla="*/ 781 h 1058"/>
                <a:gd name="T50" fmla="*/ 24 w 1058"/>
                <a:gd name="T51" fmla="*/ 686 h 1058"/>
                <a:gd name="T52" fmla="*/ 3 w 1058"/>
                <a:gd name="T53" fmla="*/ 584 h 1058"/>
                <a:gd name="T54" fmla="*/ 0 w 1058"/>
                <a:gd name="T55" fmla="*/ 529 h 1058"/>
                <a:gd name="T56" fmla="*/ 3 w 1058"/>
                <a:gd name="T57" fmla="*/ 474 h 1058"/>
                <a:gd name="T58" fmla="*/ 24 w 1058"/>
                <a:gd name="T59" fmla="*/ 372 h 1058"/>
                <a:gd name="T60" fmla="*/ 64 w 1058"/>
                <a:gd name="T61" fmla="*/ 277 h 1058"/>
                <a:gd name="T62" fmla="*/ 121 w 1058"/>
                <a:gd name="T63" fmla="*/ 192 h 1058"/>
                <a:gd name="T64" fmla="*/ 192 w 1058"/>
                <a:gd name="T65" fmla="*/ 121 h 1058"/>
                <a:gd name="T66" fmla="*/ 277 w 1058"/>
                <a:gd name="T67" fmla="*/ 64 h 1058"/>
                <a:gd name="T68" fmla="*/ 372 w 1058"/>
                <a:gd name="T69" fmla="*/ 24 h 1058"/>
                <a:gd name="T70" fmla="*/ 474 w 1058"/>
                <a:gd name="T71" fmla="*/ 3 h 1058"/>
                <a:gd name="T72" fmla="*/ 529 w 1058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8" h="1058">
                  <a:moveTo>
                    <a:pt x="529" y="0"/>
                  </a:moveTo>
                  <a:lnTo>
                    <a:pt x="584" y="3"/>
                  </a:lnTo>
                  <a:lnTo>
                    <a:pt x="686" y="24"/>
                  </a:lnTo>
                  <a:lnTo>
                    <a:pt x="781" y="64"/>
                  </a:lnTo>
                  <a:lnTo>
                    <a:pt x="866" y="121"/>
                  </a:lnTo>
                  <a:lnTo>
                    <a:pt x="937" y="192"/>
                  </a:lnTo>
                  <a:lnTo>
                    <a:pt x="994" y="277"/>
                  </a:lnTo>
                  <a:lnTo>
                    <a:pt x="1034" y="372"/>
                  </a:lnTo>
                  <a:lnTo>
                    <a:pt x="1055" y="474"/>
                  </a:lnTo>
                  <a:lnTo>
                    <a:pt x="1058" y="529"/>
                  </a:lnTo>
                  <a:lnTo>
                    <a:pt x="1055" y="584"/>
                  </a:lnTo>
                  <a:lnTo>
                    <a:pt x="1034" y="686"/>
                  </a:lnTo>
                  <a:lnTo>
                    <a:pt x="994" y="781"/>
                  </a:lnTo>
                  <a:lnTo>
                    <a:pt x="937" y="866"/>
                  </a:lnTo>
                  <a:lnTo>
                    <a:pt x="866" y="937"/>
                  </a:lnTo>
                  <a:lnTo>
                    <a:pt x="781" y="994"/>
                  </a:lnTo>
                  <a:lnTo>
                    <a:pt x="686" y="1034"/>
                  </a:lnTo>
                  <a:lnTo>
                    <a:pt x="584" y="1055"/>
                  </a:lnTo>
                  <a:lnTo>
                    <a:pt x="529" y="1058"/>
                  </a:lnTo>
                  <a:lnTo>
                    <a:pt x="474" y="1055"/>
                  </a:lnTo>
                  <a:lnTo>
                    <a:pt x="372" y="1034"/>
                  </a:lnTo>
                  <a:lnTo>
                    <a:pt x="277" y="994"/>
                  </a:lnTo>
                  <a:lnTo>
                    <a:pt x="192" y="937"/>
                  </a:lnTo>
                  <a:lnTo>
                    <a:pt x="121" y="866"/>
                  </a:lnTo>
                  <a:lnTo>
                    <a:pt x="64" y="781"/>
                  </a:lnTo>
                  <a:lnTo>
                    <a:pt x="24" y="686"/>
                  </a:lnTo>
                  <a:lnTo>
                    <a:pt x="3" y="584"/>
                  </a:lnTo>
                  <a:lnTo>
                    <a:pt x="0" y="529"/>
                  </a:lnTo>
                  <a:lnTo>
                    <a:pt x="3" y="474"/>
                  </a:lnTo>
                  <a:lnTo>
                    <a:pt x="24" y="372"/>
                  </a:lnTo>
                  <a:lnTo>
                    <a:pt x="64" y="277"/>
                  </a:lnTo>
                  <a:lnTo>
                    <a:pt x="121" y="192"/>
                  </a:lnTo>
                  <a:lnTo>
                    <a:pt x="192" y="121"/>
                  </a:lnTo>
                  <a:lnTo>
                    <a:pt x="277" y="64"/>
                  </a:lnTo>
                  <a:lnTo>
                    <a:pt x="372" y="24"/>
                  </a:lnTo>
                  <a:lnTo>
                    <a:pt x="474" y="3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997325" y="4029075"/>
              <a:ext cx="366713" cy="365125"/>
            </a:xfrm>
            <a:custGeom>
              <a:avLst/>
              <a:gdLst>
                <a:gd name="T0" fmla="*/ 346 w 692"/>
                <a:gd name="T1" fmla="*/ 0 h 692"/>
                <a:gd name="T2" fmla="*/ 382 w 692"/>
                <a:gd name="T3" fmla="*/ 2 h 692"/>
                <a:gd name="T4" fmla="*/ 450 w 692"/>
                <a:gd name="T5" fmla="*/ 15 h 692"/>
                <a:gd name="T6" fmla="*/ 512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7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7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2 w 692"/>
                <a:gd name="T31" fmla="*/ 650 h 692"/>
                <a:gd name="T32" fmla="*/ 450 w 692"/>
                <a:gd name="T33" fmla="*/ 677 h 692"/>
                <a:gd name="T34" fmla="*/ 382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80 w 692"/>
                <a:gd name="T47" fmla="*/ 566 h 692"/>
                <a:gd name="T48" fmla="*/ 42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2 w 692"/>
                <a:gd name="T61" fmla="*/ 180 h 692"/>
                <a:gd name="T62" fmla="*/ 80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2" y="2"/>
                  </a:lnTo>
                  <a:lnTo>
                    <a:pt x="450" y="15"/>
                  </a:lnTo>
                  <a:lnTo>
                    <a:pt x="512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7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7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2" y="650"/>
                  </a:lnTo>
                  <a:lnTo>
                    <a:pt x="450" y="677"/>
                  </a:lnTo>
                  <a:lnTo>
                    <a:pt x="382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80" y="566"/>
                  </a:lnTo>
                  <a:lnTo>
                    <a:pt x="42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2" y="180"/>
                  </a:lnTo>
                  <a:lnTo>
                    <a:pt x="80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595688" y="3646488"/>
              <a:ext cx="4975225" cy="595313"/>
            </a:xfrm>
            <a:custGeom>
              <a:avLst/>
              <a:gdLst>
                <a:gd name="T0" fmla="*/ 21 w 9400"/>
                <a:gd name="T1" fmla="*/ 828 h 1127"/>
                <a:gd name="T2" fmla="*/ 106 w 9400"/>
                <a:gd name="T3" fmla="*/ 699 h 1127"/>
                <a:gd name="T4" fmla="*/ 280 w 9400"/>
                <a:gd name="T5" fmla="*/ 483 h 1127"/>
                <a:gd name="T6" fmla="*/ 509 w 9400"/>
                <a:gd name="T7" fmla="*/ 268 h 1127"/>
                <a:gd name="T8" fmla="*/ 775 w 9400"/>
                <a:gd name="T9" fmla="*/ 113 h 1127"/>
                <a:gd name="T10" fmla="*/ 1019 w 9400"/>
                <a:gd name="T11" fmla="*/ 42 h 1127"/>
                <a:gd name="T12" fmla="*/ 1250 w 9400"/>
                <a:gd name="T13" fmla="*/ 39 h 1127"/>
                <a:gd name="T14" fmla="*/ 1439 w 9400"/>
                <a:gd name="T15" fmla="*/ 85 h 1127"/>
                <a:gd name="T16" fmla="*/ 1714 w 9400"/>
                <a:gd name="T17" fmla="*/ 221 h 1127"/>
                <a:gd name="T18" fmla="*/ 1963 w 9400"/>
                <a:gd name="T19" fmla="*/ 428 h 1127"/>
                <a:gd name="T20" fmla="*/ 2218 w 9400"/>
                <a:gd name="T21" fmla="*/ 723 h 1127"/>
                <a:gd name="T22" fmla="*/ 2354 w 9400"/>
                <a:gd name="T23" fmla="*/ 877 h 1127"/>
                <a:gd name="T24" fmla="*/ 2535 w 9400"/>
                <a:gd name="T25" fmla="*/ 973 h 1127"/>
                <a:gd name="T26" fmla="*/ 2747 w 9400"/>
                <a:gd name="T27" fmla="*/ 1001 h 1127"/>
                <a:gd name="T28" fmla="*/ 3726 w 9400"/>
                <a:gd name="T29" fmla="*/ 993 h 1127"/>
                <a:gd name="T30" fmla="*/ 5993 w 9400"/>
                <a:gd name="T31" fmla="*/ 993 h 1127"/>
                <a:gd name="T32" fmla="*/ 6837 w 9400"/>
                <a:gd name="T33" fmla="*/ 1001 h 1127"/>
                <a:gd name="T34" fmla="*/ 6942 w 9400"/>
                <a:gd name="T35" fmla="*/ 983 h 1127"/>
                <a:gd name="T36" fmla="*/ 7038 w 9400"/>
                <a:gd name="T37" fmla="*/ 944 h 1127"/>
                <a:gd name="T38" fmla="*/ 7106 w 9400"/>
                <a:gd name="T39" fmla="*/ 901 h 1127"/>
                <a:gd name="T40" fmla="*/ 7249 w 9400"/>
                <a:gd name="T41" fmla="*/ 785 h 1127"/>
                <a:gd name="T42" fmla="*/ 7308 w 9400"/>
                <a:gd name="T43" fmla="*/ 705 h 1127"/>
                <a:gd name="T44" fmla="*/ 7394 w 9400"/>
                <a:gd name="T45" fmla="*/ 561 h 1127"/>
                <a:gd name="T46" fmla="*/ 7573 w 9400"/>
                <a:gd name="T47" fmla="*/ 349 h 1127"/>
                <a:gd name="T48" fmla="*/ 7826 w 9400"/>
                <a:gd name="T49" fmla="*/ 157 h 1127"/>
                <a:gd name="T50" fmla="*/ 8056 w 9400"/>
                <a:gd name="T51" fmla="*/ 51 h 1127"/>
                <a:gd name="T52" fmla="*/ 8290 w 9400"/>
                <a:gd name="T53" fmla="*/ 2 h 1127"/>
                <a:gd name="T54" fmla="*/ 8477 w 9400"/>
                <a:gd name="T55" fmla="*/ 8 h 1127"/>
                <a:gd name="T56" fmla="*/ 8720 w 9400"/>
                <a:gd name="T57" fmla="*/ 72 h 1127"/>
                <a:gd name="T58" fmla="*/ 8946 w 9400"/>
                <a:gd name="T59" fmla="*/ 214 h 1127"/>
                <a:gd name="T60" fmla="*/ 9160 w 9400"/>
                <a:gd name="T61" fmla="*/ 445 h 1127"/>
                <a:gd name="T62" fmla="*/ 9342 w 9400"/>
                <a:gd name="T63" fmla="*/ 742 h 1127"/>
                <a:gd name="T64" fmla="*/ 9390 w 9400"/>
                <a:gd name="T65" fmla="*/ 828 h 1127"/>
                <a:gd name="T66" fmla="*/ 9213 w 9400"/>
                <a:gd name="T67" fmla="*/ 548 h 1127"/>
                <a:gd name="T68" fmla="*/ 9030 w 9400"/>
                <a:gd name="T69" fmla="*/ 333 h 1127"/>
                <a:gd name="T70" fmla="*/ 8748 w 9400"/>
                <a:gd name="T71" fmla="*/ 137 h 1127"/>
                <a:gd name="T72" fmla="*/ 8562 w 9400"/>
                <a:gd name="T73" fmla="*/ 80 h 1127"/>
                <a:gd name="T74" fmla="*/ 8311 w 9400"/>
                <a:gd name="T75" fmla="*/ 74 h 1127"/>
                <a:gd name="T76" fmla="*/ 8094 w 9400"/>
                <a:gd name="T77" fmla="*/ 129 h 1127"/>
                <a:gd name="T78" fmla="*/ 7807 w 9400"/>
                <a:gd name="T79" fmla="*/ 288 h 1127"/>
                <a:gd name="T80" fmla="*/ 7583 w 9400"/>
                <a:gd name="T81" fmla="*/ 496 h 1127"/>
                <a:gd name="T82" fmla="*/ 7431 w 9400"/>
                <a:gd name="T83" fmla="*/ 705 h 1127"/>
                <a:gd name="T84" fmla="*/ 7384 w 9400"/>
                <a:gd name="T85" fmla="*/ 810 h 1127"/>
                <a:gd name="T86" fmla="*/ 7211 w 9400"/>
                <a:gd name="T87" fmla="*/ 983 h 1127"/>
                <a:gd name="T88" fmla="*/ 7096 w 9400"/>
                <a:gd name="T89" fmla="*/ 1050 h 1127"/>
                <a:gd name="T90" fmla="*/ 6950 w 9400"/>
                <a:gd name="T91" fmla="*/ 1105 h 1127"/>
                <a:gd name="T92" fmla="*/ 6732 w 9400"/>
                <a:gd name="T93" fmla="*/ 1117 h 1127"/>
                <a:gd name="T94" fmla="*/ 5752 w 9400"/>
                <a:gd name="T95" fmla="*/ 1127 h 1127"/>
                <a:gd name="T96" fmla="*/ 3484 w 9400"/>
                <a:gd name="T97" fmla="*/ 1127 h 1127"/>
                <a:gd name="T98" fmla="*/ 2727 w 9400"/>
                <a:gd name="T99" fmla="*/ 1117 h 1127"/>
                <a:gd name="T100" fmla="*/ 2570 w 9400"/>
                <a:gd name="T101" fmla="*/ 1093 h 1127"/>
                <a:gd name="T102" fmla="*/ 2338 w 9400"/>
                <a:gd name="T103" fmla="*/ 998 h 1127"/>
                <a:gd name="T104" fmla="*/ 2166 w 9400"/>
                <a:gd name="T105" fmla="*/ 834 h 1127"/>
                <a:gd name="T106" fmla="*/ 1998 w 9400"/>
                <a:gd name="T107" fmla="*/ 608 h 1127"/>
                <a:gd name="T108" fmla="*/ 1700 w 9400"/>
                <a:gd name="T109" fmla="*/ 320 h 1127"/>
                <a:gd name="T110" fmla="*/ 1494 w 9400"/>
                <a:gd name="T111" fmla="*/ 189 h 1127"/>
                <a:gd name="T112" fmla="*/ 1321 w 9400"/>
                <a:gd name="T113" fmla="*/ 124 h 1127"/>
                <a:gd name="T114" fmla="*/ 1062 w 9400"/>
                <a:gd name="T115" fmla="*/ 97 h 1127"/>
                <a:gd name="T116" fmla="*/ 781 w 9400"/>
                <a:gd name="T117" fmla="*/ 155 h 1127"/>
                <a:gd name="T118" fmla="*/ 525 w 9400"/>
                <a:gd name="T119" fmla="*/ 293 h 1127"/>
                <a:gd name="T120" fmla="*/ 288 w 9400"/>
                <a:gd name="T121" fmla="*/ 493 h 1127"/>
                <a:gd name="T122" fmla="*/ 68 w 9400"/>
                <a:gd name="T123" fmla="*/ 752 h 1127"/>
                <a:gd name="T124" fmla="*/ 6 w 9400"/>
                <a:gd name="T125" fmla="*/ 853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00" h="1127">
                  <a:moveTo>
                    <a:pt x="0" y="857"/>
                  </a:moveTo>
                  <a:lnTo>
                    <a:pt x="6" y="853"/>
                  </a:lnTo>
                  <a:lnTo>
                    <a:pt x="21" y="828"/>
                  </a:lnTo>
                  <a:lnTo>
                    <a:pt x="39" y="795"/>
                  </a:lnTo>
                  <a:lnTo>
                    <a:pt x="68" y="752"/>
                  </a:lnTo>
                  <a:lnTo>
                    <a:pt x="106" y="699"/>
                  </a:lnTo>
                  <a:lnTo>
                    <a:pt x="178" y="598"/>
                  </a:lnTo>
                  <a:lnTo>
                    <a:pt x="241" y="523"/>
                  </a:lnTo>
                  <a:lnTo>
                    <a:pt x="280" y="483"/>
                  </a:lnTo>
                  <a:lnTo>
                    <a:pt x="316" y="443"/>
                  </a:lnTo>
                  <a:lnTo>
                    <a:pt x="404" y="356"/>
                  </a:lnTo>
                  <a:lnTo>
                    <a:pt x="509" y="268"/>
                  </a:lnTo>
                  <a:lnTo>
                    <a:pt x="631" y="185"/>
                  </a:lnTo>
                  <a:lnTo>
                    <a:pt x="702" y="147"/>
                  </a:lnTo>
                  <a:lnTo>
                    <a:pt x="775" y="113"/>
                  </a:lnTo>
                  <a:lnTo>
                    <a:pt x="893" y="71"/>
                  </a:lnTo>
                  <a:lnTo>
                    <a:pt x="975" y="49"/>
                  </a:lnTo>
                  <a:lnTo>
                    <a:pt x="1019" y="42"/>
                  </a:lnTo>
                  <a:lnTo>
                    <a:pt x="1062" y="35"/>
                  </a:lnTo>
                  <a:lnTo>
                    <a:pt x="1154" y="32"/>
                  </a:lnTo>
                  <a:lnTo>
                    <a:pt x="1250" y="39"/>
                  </a:lnTo>
                  <a:lnTo>
                    <a:pt x="1345" y="57"/>
                  </a:lnTo>
                  <a:lnTo>
                    <a:pt x="1393" y="71"/>
                  </a:lnTo>
                  <a:lnTo>
                    <a:pt x="1439" y="85"/>
                  </a:lnTo>
                  <a:lnTo>
                    <a:pt x="1533" y="121"/>
                  </a:lnTo>
                  <a:lnTo>
                    <a:pt x="1625" y="167"/>
                  </a:lnTo>
                  <a:lnTo>
                    <a:pt x="1714" y="221"/>
                  </a:lnTo>
                  <a:lnTo>
                    <a:pt x="1757" y="252"/>
                  </a:lnTo>
                  <a:lnTo>
                    <a:pt x="1842" y="319"/>
                  </a:lnTo>
                  <a:lnTo>
                    <a:pt x="1963" y="428"/>
                  </a:lnTo>
                  <a:lnTo>
                    <a:pt x="2038" y="507"/>
                  </a:lnTo>
                  <a:lnTo>
                    <a:pt x="2074" y="551"/>
                  </a:lnTo>
                  <a:lnTo>
                    <a:pt x="2218" y="723"/>
                  </a:lnTo>
                  <a:lnTo>
                    <a:pt x="2253" y="767"/>
                  </a:lnTo>
                  <a:lnTo>
                    <a:pt x="2286" y="810"/>
                  </a:lnTo>
                  <a:lnTo>
                    <a:pt x="2354" y="877"/>
                  </a:lnTo>
                  <a:lnTo>
                    <a:pt x="2397" y="906"/>
                  </a:lnTo>
                  <a:lnTo>
                    <a:pt x="2486" y="957"/>
                  </a:lnTo>
                  <a:lnTo>
                    <a:pt x="2535" y="973"/>
                  </a:lnTo>
                  <a:lnTo>
                    <a:pt x="2585" y="987"/>
                  </a:lnTo>
                  <a:lnTo>
                    <a:pt x="2691" y="1001"/>
                  </a:lnTo>
                  <a:lnTo>
                    <a:pt x="2747" y="1001"/>
                  </a:lnTo>
                  <a:lnTo>
                    <a:pt x="2986" y="1001"/>
                  </a:lnTo>
                  <a:lnTo>
                    <a:pt x="3475" y="998"/>
                  </a:lnTo>
                  <a:lnTo>
                    <a:pt x="3726" y="993"/>
                  </a:lnTo>
                  <a:lnTo>
                    <a:pt x="4734" y="993"/>
                  </a:lnTo>
                  <a:lnTo>
                    <a:pt x="5742" y="993"/>
                  </a:lnTo>
                  <a:lnTo>
                    <a:pt x="5993" y="993"/>
                  </a:lnTo>
                  <a:lnTo>
                    <a:pt x="6482" y="996"/>
                  </a:lnTo>
                  <a:lnTo>
                    <a:pt x="6721" y="1001"/>
                  </a:lnTo>
                  <a:lnTo>
                    <a:pt x="6837" y="1001"/>
                  </a:lnTo>
                  <a:lnTo>
                    <a:pt x="6864" y="1001"/>
                  </a:lnTo>
                  <a:lnTo>
                    <a:pt x="6914" y="990"/>
                  </a:lnTo>
                  <a:lnTo>
                    <a:pt x="6942" y="983"/>
                  </a:lnTo>
                  <a:lnTo>
                    <a:pt x="6969" y="975"/>
                  </a:lnTo>
                  <a:lnTo>
                    <a:pt x="7017" y="958"/>
                  </a:lnTo>
                  <a:lnTo>
                    <a:pt x="7038" y="944"/>
                  </a:lnTo>
                  <a:lnTo>
                    <a:pt x="7063" y="929"/>
                  </a:lnTo>
                  <a:lnTo>
                    <a:pt x="7086" y="915"/>
                  </a:lnTo>
                  <a:lnTo>
                    <a:pt x="7106" y="901"/>
                  </a:lnTo>
                  <a:lnTo>
                    <a:pt x="7135" y="886"/>
                  </a:lnTo>
                  <a:lnTo>
                    <a:pt x="7177" y="857"/>
                  </a:lnTo>
                  <a:lnTo>
                    <a:pt x="7249" y="785"/>
                  </a:lnTo>
                  <a:lnTo>
                    <a:pt x="7279" y="742"/>
                  </a:lnTo>
                  <a:lnTo>
                    <a:pt x="7293" y="723"/>
                  </a:lnTo>
                  <a:lnTo>
                    <a:pt x="7308" y="705"/>
                  </a:lnTo>
                  <a:lnTo>
                    <a:pt x="7336" y="656"/>
                  </a:lnTo>
                  <a:lnTo>
                    <a:pt x="7365" y="608"/>
                  </a:lnTo>
                  <a:lnTo>
                    <a:pt x="7394" y="561"/>
                  </a:lnTo>
                  <a:lnTo>
                    <a:pt x="7427" y="515"/>
                  </a:lnTo>
                  <a:lnTo>
                    <a:pt x="7498" y="428"/>
                  </a:lnTo>
                  <a:lnTo>
                    <a:pt x="7573" y="349"/>
                  </a:lnTo>
                  <a:lnTo>
                    <a:pt x="7653" y="277"/>
                  </a:lnTo>
                  <a:lnTo>
                    <a:pt x="7738" y="214"/>
                  </a:lnTo>
                  <a:lnTo>
                    <a:pt x="7826" y="157"/>
                  </a:lnTo>
                  <a:lnTo>
                    <a:pt x="7917" y="108"/>
                  </a:lnTo>
                  <a:lnTo>
                    <a:pt x="8009" y="68"/>
                  </a:lnTo>
                  <a:lnTo>
                    <a:pt x="8056" y="51"/>
                  </a:lnTo>
                  <a:lnTo>
                    <a:pt x="8103" y="35"/>
                  </a:lnTo>
                  <a:lnTo>
                    <a:pt x="8196" y="12"/>
                  </a:lnTo>
                  <a:lnTo>
                    <a:pt x="8290" y="2"/>
                  </a:lnTo>
                  <a:lnTo>
                    <a:pt x="8383" y="0"/>
                  </a:lnTo>
                  <a:lnTo>
                    <a:pt x="8431" y="3"/>
                  </a:lnTo>
                  <a:lnTo>
                    <a:pt x="8477" y="8"/>
                  </a:lnTo>
                  <a:lnTo>
                    <a:pt x="8563" y="22"/>
                  </a:lnTo>
                  <a:lnTo>
                    <a:pt x="8644" y="44"/>
                  </a:lnTo>
                  <a:lnTo>
                    <a:pt x="8720" y="72"/>
                  </a:lnTo>
                  <a:lnTo>
                    <a:pt x="8756" y="90"/>
                  </a:lnTo>
                  <a:lnTo>
                    <a:pt x="8827" y="127"/>
                  </a:lnTo>
                  <a:lnTo>
                    <a:pt x="8946" y="214"/>
                  </a:lnTo>
                  <a:lnTo>
                    <a:pt x="9046" y="307"/>
                  </a:lnTo>
                  <a:lnTo>
                    <a:pt x="9126" y="401"/>
                  </a:lnTo>
                  <a:lnTo>
                    <a:pt x="9160" y="445"/>
                  </a:lnTo>
                  <a:lnTo>
                    <a:pt x="9221" y="530"/>
                  </a:lnTo>
                  <a:lnTo>
                    <a:pt x="9311" y="682"/>
                  </a:lnTo>
                  <a:lnTo>
                    <a:pt x="9342" y="742"/>
                  </a:lnTo>
                  <a:lnTo>
                    <a:pt x="9390" y="828"/>
                  </a:lnTo>
                  <a:lnTo>
                    <a:pt x="9400" y="849"/>
                  </a:lnTo>
                  <a:lnTo>
                    <a:pt x="9390" y="828"/>
                  </a:lnTo>
                  <a:lnTo>
                    <a:pt x="9342" y="742"/>
                  </a:lnTo>
                  <a:lnTo>
                    <a:pt x="9309" y="689"/>
                  </a:lnTo>
                  <a:lnTo>
                    <a:pt x="9213" y="548"/>
                  </a:lnTo>
                  <a:lnTo>
                    <a:pt x="9151" y="464"/>
                  </a:lnTo>
                  <a:lnTo>
                    <a:pt x="9113" y="421"/>
                  </a:lnTo>
                  <a:lnTo>
                    <a:pt x="9030" y="333"/>
                  </a:lnTo>
                  <a:lnTo>
                    <a:pt x="8931" y="248"/>
                  </a:lnTo>
                  <a:lnTo>
                    <a:pt x="8814" y="172"/>
                  </a:lnTo>
                  <a:lnTo>
                    <a:pt x="8748" y="137"/>
                  </a:lnTo>
                  <a:lnTo>
                    <a:pt x="8713" y="123"/>
                  </a:lnTo>
                  <a:lnTo>
                    <a:pt x="8640" y="97"/>
                  </a:lnTo>
                  <a:lnTo>
                    <a:pt x="8562" y="80"/>
                  </a:lnTo>
                  <a:lnTo>
                    <a:pt x="8480" y="70"/>
                  </a:lnTo>
                  <a:lnTo>
                    <a:pt x="8396" y="68"/>
                  </a:lnTo>
                  <a:lnTo>
                    <a:pt x="8311" y="74"/>
                  </a:lnTo>
                  <a:lnTo>
                    <a:pt x="8225" y="90"/>
                  </a:lnTo>
                  <a:lnTo>
                    <a:pt x="8137" y="113"/>
                  </a:lnTo>
                  <a:lnTo>
                    <a:pt x="8094" y="129"/>
                  </a:lnTo>
                  <a:lnTo>
                    <a:pt x="8009" y="166"/>
                  </a:lnTo>
                  <a:lnTo>
                    <a:pt x="7886" y="234"/>
                  </a:lnTo>
                  <a:lnTo>
                    <a:pt x="7807" y="288"/>
                  </a:lnTo>
                  <a:lnTo>
                    <a:pt x="7768" y="320"/>
                  </a:lnTo>
                  <a:lnTo>
                    <a:pt x="7689" y="386"/>
                  </a:lnTo>
                  <a:lnTo>
                    <a:pt x="7583" y="496"/>
                  </a:lnTo>
                  <a:lnTo>
                    <a:pt x="7519" y="575"/>
                  </a:lnTo>
                  <a:lnTo>
                    <a:pt x="7489" y="618"/>
                  </a:lnTo>
                  <a:lnTo>
                    <a:pt x="7431" y="705"/>
                  </a:lnTo>
                  <a:lnTo>
                    <a:pt x="7413" y="762"/>
                  </a:lnTo>
                  <a:lnTo>
                    <a:pt x="7398" y="791"/>
                  </a:lnTo>
                  <a:lnTo>
                    <a:pt x="7384" y="810"/>
                  </a:lnTo>
                  <a:lnTo>
                    <a:pt x="7346" y="859"/>
                  </a:lnTo>
                  <a:lnTo>
                    <a:pt x="7260" y="945"/>
                  </a:lnTo>
                  <a:lnTo>
                    <a:pt x="7211" y="983"/>
                  </a:lnTo>
                  <a:lnTo>
                    <a:pt x="7182" y="997"/>
                  </a:lnTo>
                  <a:lnTo>
                    <a:pt x="7153" y="1021"/>
                  </a:lnTo>
                  <a:lnTo>
                    <a:pt x="7096" y="1050"/>
                  </a:lnTo>
                  <a:lnTo>
                    <a:pt x="7038" y="1073"/>
                  </a:lnTo>
                  <a:lnTo>
                    <a:pt x="6981" y="1098"/>
                  </a:lnTo>
                  <a:lnTo>
                    <a:pt x="6950" y="1105"/>
                  </a:lnTo>
                  <a:lnTo>
                    <a:pt x="6886" y="1117"/>
                  </a:lnTo>
                  <a:lnTo>
                    <a:pt x="6855" y="1117"/>
                  </a:lnTo>
                  <a:lnTo>
                    <a:pt x="6732" y="1117"/>
                  </a:lnTo>
                  <a:lnTo>
                    <a:pt x="6492" y="1117"/>
                  </a:lnTo>
                  <a:lnTo>
                    <a:pt x="6003" y="1121"/>
                  </a:lnTo>
                  <a:lnTo>
                    <a:pt x="5752" y="1127"/>
                  </a:lnTo>
                  <a:lnTo>
                    <a:pt x="4744" y="1127"/>
                  </a:lnTo>
                  <a:lnTo>
                    <a:pt x="3736" y="1127"/>
                  </a:lnTo>
                  <a:lnTo>
                    <a:pt x="3484" y="1127"/>
                  </a:lnTo>
                  <a:lnTo>
                    <a:pt x="2994" y="1124"/>
                  </a:lnTo>
                  <a:lnTo>
                    <a:pt x="2757" y="1117"/>
                  </a:lnTo>
                  <a:lnTo>
                    <a:pt x="2727" y="1117"/>
                  </a:lnTo>
                  <a:lnTo>
                    <a:pt x="2662" y="1114"/>
                  </a:lnTo>
                  <a:lnTo>
                    <a:pt x="2632" y="1108"/>
                  </a:lnTo>
                  <a:lnTo>
                    <a:pt x="2570" y="1093"/>
                  </a:lnTo>
                  <a:lnTo>
                    <a:pt x="2506" y="1079"/>
                  </a:lnTo>
                  <a:lnTo>
                    <a:pt x="2449" y="1056"/>
                  </a:lnTo>
                  <a:lnTo>
                    <a:pt x="2338" y="998"/>
                  </a:lnTo>
                  <a:lnTo>
                    <a:pt x="2286" y="964"/>
                  </a:lnTo>
                  <a:lnTo>
                    <a:pt x="2199" y="877"/>
                  </a:lnTo>
                  <a:lnTo>
                    <a:pt x="2166" y="834"/>
                  </a:lnTo>
                  <a:lnTo>
                    <a:pt x="2132" y="781"/>
                  </a:lnTo>
                  <a:lnTo>
                    <a:pt x="2070" y="695"/>
                  </a:lnTo>
                  <a:lnTo>
                    <a:pt x="1998" y="608"/>
                  </a:lnTo>
                  <a:lnTo>
                    <a:pt x="1926" y="530"/>
                  </a:lnTo>
                  <a:lnTo>
                    <a:pt x="1778" y="386"/>
                  </a:lnTo>
                  <a:lnTo>
                    <a:pt x="1700" y="320"/>
                  </a:lnTo>
                  <a:lnTo>
                    <a:pt x="1661" y="288"/>
                  </a:lnTo>
                  <a:lnTo>
                    <a:pt x="1577" y="234"/>
                  </a:lnTo>
                  <a:lnTo>
                    <a:pt x="1494" y="189"/>
                  </a:lnTo>
                  <a:lnTo>
                    <a:pt x="1407" y="153"/>
                  </a:lnTo>
                  <a:lnTo>
                    <a:pt x="1364" y="137"/>
                  </a:lnTo>
                  <a:lnTo>
                    <a:pt x="1321" y="124"/>
                  </a:lnTo>
                  <a:lnTo>
                    <a:pt x="1235" y="106"/>
                  </a:lnTo>
                  <a:lnTo>
                    <a:pt x="1147" y="97"/>
                  </a:lnTo>
                  <a:lnTo>
                    <a:pt x="1062" y="97"/>
                  </a:lnTo>
                  <a:lnTo>
                    <a:pt x="978" y="106"/>
                  </a:lnTo>
                  <a:lnTo>
                    <a:pt x="898" y="120"/>
                  </a:lnTo>
                  <a:lnTo>
                    <a:pt x="781" y="155"/>
                  </a:lnTo>
                  <a:lnTo>
                    <a:pt x="712" y="186"/>
                  </a:lnTo>
                  <a:lnTo>
                    <a:pt x="644" y="219"/>
                  </a:lnTo>
                  <a:lnTo>
                    <a:pt x="525" y="293"/>
                  </a:lnTo>
                  <a:lnTo>
                    <a:pt x="421" y="372"/>
                  </a:lnTo>
                  <a:lnTo>
                    <a:pt x="329" y="453"/>
                  </a:lnTo>
                  <a:lnTo>
                    <a:pt x="288" y="493"/>
                  </a:lnTo>
                  <a:lnTo>
                    <a:pt x="215" y="569"/>
                  </a:lnTo>
                  <a:lnTo>
                    <a:pt x="107" y="699"/>
                  </a:lnTo>
                  <a:lnTo>
                    <a:pt x="68" y="752"/>
                  </a:lnTo>
                  <a:lnTo>
                    <a:pt x="39" y="795"/>
                  </a:lnTo>
                  <a:lnTo>
                    <a:pt x="21" y="828"/>
                  </a:lnTo>
                  <a:lnTo>
                    <a:pt x="6" y="853"/>
                  </a:lnTo>
                  <a:lnTo>
                    <a:pt x="0" y="8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486400" y="3175000"/>
              <a:ext cx="381000" cy="71438"/>
            </a:xfrm>
            <a:custGeom>
              <a:avLst/>
              <a:gdLst>
                <a:gd name="T0" fmla="*/ 576 w 720"/>
                <a:gd name="T1" fmla="*/ 134 h 134"/>
                <a:gd name="T2" fmla="*/ 135 w 720"/>
                <a:gd name="T3" fmla="*/ 134 h 134"/>
                <a:gd name="T4" fmla="*/ 106 w 720"/>
                <a:gd name="T5" fmla="*/ 133 h 134"/>
                <a:gd name="T6" fmla="*/ 58 w 720"/>
                <a:gd name="T7" fmla="*/ 113 h 134"/>
                <a:gd name="T8" fmla="*/ 22 w 720"/>
                <a:gd name="T9" fmla="*/ 77 h 134"/>
                <a:gd name="T10" fmla="*/ 3 w 720"/>
                <a:gd name="T11" fmla="*/ 29 h 134"/>
                <a:gd name="T12" fmla="*/ 0 w 720"/>
                <a:gd name="T13" fmla="*/ 0 h 134"/>
                <a:gd name="T14" fmla="*/ 0 w 720"/>
                <a:gd name="T15" fmla="*/ 0 h 134"/>
                <a:gd name="T16" fmla="*/ 720 w 720"/>
                <a:gd name="T17" fmla="*/ 0 h 134"/>
                <a:gd name="T18" fmla="*/ 720 w 720"/>
                <a:gd name="T19" fmla="*/ 0 h 134"/>
                <a:gd name="T20" fmla="*/ 719 w 720"/>
                <a:gd name="T21" fmla="*/ 29 h 134"/>
                <a:gd name="T22" fmla="*/ 695 w 720"/>
                <a:gd name="T23" fmla="*/ 77 h 134"/>
                <a:gd name="T24" fmla="*/ 657 w 720"/>
                <a:gd name="T25" fmla="*/ 113 h 134"/>
                <a:gd name="T26" fmla="*/ 605 w 720"/>
                <a:gd name="T27" fmla="*/ 133 h 134"/>
                <a:gd name="T28" fmla="*/ 576 w 720"/>
                <a:gd name="T2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0" h="134">
                  <a:moveTo>
                    <a:pt x="576" y="134"/>
                  </a:moveTo>
                  <a:lnTo>
                    <a:pt x="135" y="134"/>
                  </a:lnTo>
                  <a:lnTo>
                    <a:pt x="106" y="133"/>
                  </a:lnTo>
                  <a:lnTo>
                    <a:pt x="58" y="113"/>
                  </a:lnTo>
                  <a:lnTo>
                    <a:pt x="22" y="77"/>
                  </a:lnTo>
                  <a:lnTo>
                    <a:pt x="3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19" y="29"/>
                  </a:lnTo>
                  <a:lnTo>
                    <a:pt x="695" y="77"/>
                  </a:lnTo>
                  <a:lnTo>
                    <a:pt x="657" y="113"/>
                  </a:lnTo>
                  <a:lnTo>
                    <a:pt x="605" y="133"/>
                  </a:lnTo>
                  <a:lnTo>
                    <a:pt x="576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-14516" y="6759489"/>
            <a:ext cx="12192000" cy="111209"/>
          </a:xfrm>
          <a:prstGeom prst="rect">
            <a:avLst/>
          </a:prstGeom>
          <a:solidFill>
            <a:srgbClr val="A19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929" y="2978776"/>
            <a:ext cx="3598219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2. </a:t>
            </a:r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연구 방법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옛날이발관B" panose="02020600000000000000" pitchFamily="18" charset="-127"/>
              <a:ea typeface="a옛날이발관B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42A86E-F2D8-4BEA-99D0-B6252504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06" y="127873"/>
            <a:ext cx="10257593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solidFill>
                  <a:srgbClr val="FBCD40"/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서울시 미세먼지 농도 지도 제작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054AC2-6260-46C3-A426-2A95E266C06E}"/>
              </a:ext>
            </a:extLst>
          </p:cNvPr>
          <p:cNvSpPr txBox="1"/>
          <p:nvPr/>
        </p:nvSpPr>
        <p:spPr>
          <a:xfrm>
            <a:off x="3924300" y="1402581"/>
            <a:ext cx="7677150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데이터 수집 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(k-weather)</a:t>
            </a:r>
          </a:p>
        </p:txBody>
      </p:sp>
      <p:pic>
        <p:nvPicPr>
          <p:cNvPr id="5122" name="Picture 2" descr="https://lh5.googleusercontent.com/Zu4Rs8IPQBkGpTuXyyj7qwPM2170As0B80bEuXbh2nnNM1KtRLwrpyI_gH0S7emoVJymZTV3pqBxAl0psykXcaVpLLpfCX0oWwcqxHYVQkZX3_xcCcyvxzMe0lzWZssitcphgEUhwSE">
            <a:extLst>
              <a:ext uri="{FF2B5EF4-FFF2-40B4-BE49-F238E27FC236}">
                <a16:creationId xmlns:a16="http://schemas.microsoft.com/office/drawing/2014/main" id="{499498AC-999B-44AE-A291-F8E69B39A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05" y="2027350"/>
            <a:ext cx="3990670" cy="358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F817017-02A8-44D2-8A50-A9981CA8C199}"/>
              </a:ext>
            </a:extLst>
          </p:cNvPr>
          <p:cNvSpPr/>
          <p:nvPr/>
        </p:nvSpPr>
        <p:spPr>
          <a:xfrm>
            <a:off x="6005284" y="2512764"/>
            <a:ext cx="741549" cy="2999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C2C5C9E-48E0-475C-B63A-5E3629BC20AF}"/>
              </a:ext>
            </a:extLst>
          </p:cNvPr>
          <p:cNvSpPr/>
          <p:nvPr/>
        </p:nvSpPr>
        <p:spPr>
          <a:xfrm>
            <a:off x="7830641" y="2449162"/>
            <a:ext cx="741549" cy="7094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0A30FC-224E-4584-87D0-CFDFEDE5D42A}"/>
              </a:ext>
            </a:extLst>
          </p:cNvPr>
          <p:cNvSpPr txBox="1"/>
          <p:nvPr/>
        </p:nvSpPr>
        <p:spPr>
          <a:xfrm>
            <a:off x="9020085" y="2422205"/>
            <a:ext cx="2806475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미세먼지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초미세먼지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  </a:t>
            </a:r>
            <a:b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형식의 데이터</a:t>
            </a:r>
            <a:endParaRPr lang="en-US" altLang="ko-KR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data.split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(“#”)[1]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미세먼지</a:t>
            </a:r>
            <a:endParaRPr lang="en-US" altLang="ko-KR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279A8E-7E6E-41C4-A875-0D4709BF361F}"/>
              </a:ext>
            </a:extLst>
          </p:cNvPr>
          <p:cNvSpPr txBox="1"/>
          <p:nvPr/>
        </p:nvSpPr>
        <p:spPr>
          <a:xfrm>
            <a:off x="9014836" y="3562280"/>
            <a:ext cx="2806475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‘~/</a:t>
            </a: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MAP_PAST.php?code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=‘  </a:t>
            </a:r>
            <a:b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형식의 </a:t>
            </a: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endParaRPr lang="en-US" altLang="ko-KR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지역별 코드 삽입</a:t>
            </a:r>
            <a:endParaRPr lang="en-US" altLang="ko-KR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81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 rot="21133688">
            <a:off x="400172" y="-852274"/>
            <a:ext cx="12146832" cy="7602196"/>
          </a:xfrm>
          <a:custGeom>
            <a:avLst/>
            <a:gdLst>
              <a:gd name="connsiteX0" fmla="*/ 1414321 w 12146832"/>
              <a:gd name="connsiteY0" fmla="*/ 6611362 h 7602196"/>
              <a:gd name="connsiteX1" fmla="*/ 1559863 w 12146832"/>
              <a:gd name="connsiteY1" fmla="*/ 6631226 h 7602196"/>
              <a:gd name="connsiteX2" fmla="*/ 1568005 w 12146832"/>
              <a:gd name="connsiteY2" fmla="*/ 6641941 h 7602196"/>
              <a:gd name="connsiteX3" fmla="*/ 1562858 w 12146832"/>
              <a:gd name="connsiteY3" fmla="*/ 6679652 h 7602196"/>
              <a:gd name="connsiteX4" fmla="*/ 1552142 w 12146832"/>
              <a:gd name="connsiteY4" fmla="*/ 6687794 h 7602196"/>
              <a:gd name="connsiteX5" fmla="*/ 1406600 w 12146832"/>
              <a:gd name="connsiteY5" fmla="*/ 6667930 h 7602196"/>
              <a:gd name="connsiteX6" fmla="*/ 1398459 w 12146832"/>
              <a:gd name="connsiteY6" fmla="*/ 6657215 h 7602196"/>
              <a:gd name="connsiteX7" fmla="*/ 1403606 w 12146832"/>
              <a:gd name="connsiteY7" fmla="*/ 6619503 h 7602196"/>
              <a:gd name="connsiteX8" fmla="*/ 1414321 w 12146832"/>
              <a:gd name="connsiteY8" fmla="*/ 6611362 h 7602196"/>
              <a:gd name="connsiteX9" fmla="*/ 68338 w 12146832"/>
              <a:gd name="connsiteY9" fmla="*/ 0 h 7602196"/>
              <a:gd name="connsiteX10" fmla="*/ 12146832 w 12146832"/>
              <a:gd name="connsiteY10" fmla="*/ 1659809 h 7602196"/>
              <a:gd name="connsiteX11" fmla="*/ 11848288 w 12146832"/>
              <a:gd name="connsiteY11" fmla="*/ 3847223 h 7602196"/>
              <a:gd name="connsiteX12" fmla="*/ 11848289 w 12146832"/>
              <a:gd name="connsiteY12" fmla="*/ 3847224 h 7602196"/>
              <a:gd name="connsiteX13" fmla="*/ 11480911 w 12146832"/>
              <a:gd name="connsiteY13" fmla="*/ 6538979 h 7602196"/>
              <a:gd name="connsiteX14" fmla="*/ 11322583 w 12146832"/>
              <a:gd name="connsiteY14" fmla="*/ 6690734 h 7602196"/>
              <a:gd name="connsiteX15" fmla="*/ 9251883 w 12146832"/>
              <a:gd name="connsiteY15" fmla="*/ 7291615 h 7602196"/>
              <a:gd name="connsiteX16" fmla="*/ 8994877 w 12146832"/>
              <a:gd name="connsiteY16" fmla="*/ 7244004 h 7602196"/>
              <a:gd name="connsiteX17" fmla="*/ 8844227 w 12146832"/>
              <a:gd name="connsiteY17" fmla="*/ 7200939 h 7602196"/>
              <a:gd name="connsiteX18" fmla="*/ 8701007 w 12146832"/>
              <a:gd name="connsiteY18" fmla="*/ 7286573 h 7602196"/>
              <a:gd name="connsiteX19" fmla="*/ 7022271 w 12146832"/>
              <a:gd name="connsiteY19" fmla="*/ 7575253 h 7602196"/>
              <a:gd name="connsiteX20" fmla="*/ 6061331 w 12146832"/>
              <a:gd name="connsiteY20" fmla="*/ 7265905 h 7602196"/>
              <a:gd name="connsiteX21" fmla="*/ 5878044 w 12146832"/>
              <a:gd name="connsiteY21" fmla="*/ 7156899 h 7602196"/>
              <a:gd name="connsiteX22" fmla="*/ 5761771 w 12146832"/>
              <a:gd name="connsiteY22" fmla="*/ 7248148 h 7602196"/>
              <a:gd name="connsiteX23" fmla="*/ 4905626 w 12146832"/>
              <a:gd name="connsiteY23" fmla="*/ 7424694 h 7602196"/>
              <a:gd name="connsiteX24" fmla="*/ 4128104 w 12146832"/>
              <a:gd name="connsiteY24" fmla="*/ 7025181 h 7602196"/>
              <a:gd name="connsiteX25" fmla="*/ 4035970 w 12146832"/>
              <a:gd name="connsiteY25" fmla="*/ 6899902 h 7602196"/>
              <a:gd name="connsiteX26" fmla="*/ 3918697 w 12146832"/>
              <a:gd name="connsiteY26" fmla="*/ 6972483 h 7602196"/>
              <a:gd name="connsiteX27" fmla="*/ 3450499 w 12146832"/>
              <a:gd name="connsiteY27" fmla="*/ 7048430 h 7602196"/>
              <a:gd name="connsiteX28" fmla="*/ 3019777 w 12146832"/>
              <a:gd name="connsiteY28" fmla="*/ 6849796 h 7602196"/>
              <a:gd name="connsiteX29" fmla="*/ 2963640 w 12146832"/>
              <a:gd name="connsiteY29" fmla="*/ 6788967 h 7602196"/>
              <a:gd name="connsiteX30" fmla="*/ 2962999 w 12146832"/>
              <a:gd name="connsiteY30" fmla="*/ 6789558 h 7602196"/>
              <a:gd name="connsiteX31" fmla="*/ 2642197 w 12146832"/>
              <a:gd name="connsiteY31" fmla="*/ 6873887 h 7602196"/>
              <a:gd name="connsiteX32" fmla="*/ 2412120 w 12146832"/>
              <a:gd name="connsiteY32" fmla="*/ 6767783 h 7602196"/>
              <a:gd name="connsiteX33" fmla="*/ 2367147 w 12146832"/>
              <a:gd name="connsiteY33" fmla="*/ 6719052 h 7602196"/>
              <a:gd name="connsiteX34" fmla="*/ 2333334 w 12146832"/>
              <a:gd name="connsiteY34" fmla="*/ 6735703 h 7602196"/>
              <a:gd name="connsiteX35" fmla="*/ 2270820 w 12146832"/>
              <a:gd name="connsiteY35" fmla="*/ 6739682 h 7602196"/>
              <a:gd name="connsiteX36" fmla="*/ 2211659 w 12146832"/>
              <a:gd name="connsiteY36" fmla="*/ 6719096 h 7602196"/>
              <a:gd name="connsiteX37" fmla="*/ 2206001 w 12146832"/>
              <a:gd name="connsiteY37" fmla="*/ 6714045 h 7602196"/>
              <a:gd name="connsiteX38" fmla="*/ 2187443 w 12146832"/>
              <a:gd name="connsiteY38" fmla="*/ 6716492 h 7602196"/>
              <a:gd name="connsiteX39" fmla="*/ 2149541 w 12146832"/>
              <a:gd name="connsiteY39" fmla="*/ 6711591 h 7602196"/>
              <a:gd name="connsiteX40" fmla="*/ 2129875 w 12146832"/>
              <a:gd name="connsiteY40" fmla="*/ 6704713 h 7602196"/>
              <a:gd name="connsiteX41" fmla="*/ 2125560 w 12146832"/>
              <a:gd name="connsiteY41" fmla="*/ 6706771 h 7602196"/>
              <a:gd name="connsiteX42" fmla="*/ 2061053 w 12146832"/>
              <a:gd name="connsiteY42" fmla="*/ 6721176 h 7602196"/>
              <a:gd name="connsiteX43" fmla="*/ 1939496 w 12146832"/>
              <a:gd name="connsiteY43" fmla="*/ 6710672 h 7602196"/>
              <a:gd name="connsiteX44" fmla="*/ 1904201 w 12146832"/>
              <a:gd name="connsiteY44" fmla="*/ 6690412 h 7602196"/>
              <a:gd name="connsiteX45" fmla="*/ 1802647 w 12146832"/>
              <a:gd name="connsiteY45" fmla="*/ 6699600 h 7602196"/>
              <a:gd name="connsiteX46" fmla="*/ 1633709 w 12146832"/>
              <a:gd name="connsiteY46" fmla="*/ 6662700 h 7602196"/>
              <a:gd name="connsiteX47" fmla="*/ 1802646 w 12146832"/>
              <a:gd name="connsiteY47" fmla="*/ 6625800 h 7602196"/>
              <a:gd name="connsiteX48" fmla="*/ 1868405 w 12146832"/>
              <a:gd name="connsiteY48" fmla="*/ 6628700 h 7602196"/>
              <a:gd name="connsiteX49" fmla="*/ 1890047 w 12146832"/>
              <a:gd name="connsiteY49" fmla="*/ 6631887 h 7602196"/>
              <a:gd name="connsiteX50" fmla="*/ 1892536 w 12146832"/>
              <a:gd name="connsiteY50" fmla="*/ 6622672 h 7602196"/>
              <a:gd name="connsiteX51" fmla="*/ 2040968 w 12146832"/>
              <a:gd name="connsiteY51" fmla="*/ 6552820 h 7602196"/>
              <a:gd name="connsiteX52" fmla="*/ 2056178 w 12146832"/>
              <a:gd name="connsiteY52" fmla="*/ 6552550 h 7602196"/>
              <a:gd name="connsiteX53" fmla="*/ 2063457 w 12146832"/>
              <a:gd name="connsiteY53" fmla="*/ 6519638 h 7602196"/>
              <a:gd name="connsiteX54" fmla="*/ 2182123 w 12146832"/>
              <a:gd name="connsiteY54" fmla="*/ 6387954 h 7602196"/>
              <a:gd name="connsiteX55" fmla="*/ 2268472 w 12146832"/>
              <a:gd name="connsiteY55" fmla="*/ 6348847 h 7602196"/>
              <a:gd name="connsiteX56" fmla="*/ 2280693 w 12146832"/>
              <a:gd name="connsiteY56" fmla="*/ 6347235 h 7602196"/>
              <a:gd name="connsiteX57" fmla="*/ 2291932 w 12146832"/>
              <a:gd name="connsiteY57" fmla="*/ 6300523 h 7602196"/>
              <a:gd name="connsiteX58" fmla="*/ 2759410 w 12146832"/>
              <a:gd name="connsiteY58" fmla="*/ 6015072 h 7602196"/>
              <a:gd name="connsiteX59" fmla="*/ 2783736 w 12146832"/>
              <a:gd name="connsiteY59" fmla="*/ 6020925 h 7602196"/>
              <a:gd name="connsiteX60" fmla="*/ 2794774 w 12146832"/>
              <a:gd name="connsiteY60" fmla="*/ 5975046 h 7602196"/>
              <a:gd name="connsiteX61" fmla="*/ 3386872 w 12146832"/>
              <a:gd name="connsiteY61" fmla="*/ 5451715 h 7602196"/>
              <a:gd name="connsiteX62" fmla="*/ 3497143 w 12146832"/>
              <a:gd name="connsiteY62" fmla="*/ 5437502 h 7602196"/>
              <a:gd name="connsiteX63" fmla="*/ 3473868 w 12146832"/>
              <a:gd name="connsiteY63" fmla="*/ 5294689 h 7602196"/>
              <a:gd name="connsiteX64" fmla="*/ 3480800 w 12146832"/>
              <a:gd name="connsiteY64" fmla="*/ 5104920 h 7602196"/>
              <a:gd name="connsiteX65" fmla="*/ 3990059 w 12146832"/>
              <a:gd name="connsiteY65" fmla="*/ 4389727 h 7602196"/>
              <a:gd name="connsiteX66" fmla="*/ 4016029 w 12146832"/>
              <a:gd name="connsiteY66" fmla="*/ 4378246 h 7602196"/>
              <a:gd name="connsiteX67" fmla="*/ 4021672 w 12146832"/>
              <a:gd name="connsiteY67" fmla="*/ 4371770 h 7602196"/>
              <a:gd name="connsiteX68" fmla="*/ 4164962 w 12146832"/>
              <a:gd name="connsiteY68" fmla="*/ 4263255 h 7602196"/>
              <a:gd name="connsiteX69" fmla="*/ 3637367 w 12146832"/>
              <a:gd name="connsiteY69" fmla="*/ 3691356 h 7602196"/>
              <a:gd name="connsiteX70" fmla="*/ 3231021 w 12146832"/>
              <a:gd name="connsiteY70" fmla="*/ 3020645 h 7602196"/>
              <a:gd name="connsiteX71" fmla="*/ 1765071 w 12146832"/>
              <a:gd name="connsiteY71" fmla="*/ 2423219 h 7602196"/>
              <a:gd name="connsiteX72" fmla="*/ 1503907 w 12146832"/>
              <a:gd name="connsiteY72" fmla="*/ 1477514 h 7602196"/>
              <a:gd name="connsiteX73" fmla="*/ 145034 w 12146832"/>
              <a:gd name="connsiteY73" fmla="*/ 586976 h 7602196"/>
              <a:gd name="connsiteX74" fmla="*/ 0 w 12146832"/>
              <a:gd name="connsiteY74" fmla="*/ 500712 h 76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46832" h="7602196">
                <a:moveTo>
                  <a:pt x="1414321" y="6611362"/>
                </a:moveTo>
                <a:lnTo>
                  <a:pt x="1559863" y="6631226"/>
                </a:lnTo>
                <a:cubicBezTo>
                  <a:pt x="1565070" y="6631936"/>
                  <a:pt x="1568715" y="6636733"/>
                  <a:pt x="1568005" y="6641941"/>
                </a:cubicBezTo>
                <a:lnTo>
                  <a:pt x="1562858" y="6679652"/>
                </a:lnTo>
                <a:cubicBezTo>
                  <a:pt x="1562147" y="6684860"/>
                  <a:pt x="1557350" y="6688505"/>
                  <a:pt x="1552142" y="6687794"/>
                </a:cubicBezTo>
                <a:lnTo>
                  <a:pt x="1406600" y="6667930"/>
                </a:lnTo>
                <a:cubicBezTo>
                  <a:pt x="1401393" y="6667219"/>
                  <a:pt x="1397748" y="6662423"/>
                  <a:pt x="1398459" y="6657215"/>
                </a:cubicBezTo>
                <a:lnTo>
                  <a:pt x="1403606" y="6619503"/>
                </a:lnTo>
                <a:cubicBezTo>
                  <a:pt x="1404317" y="6614296"/>
                  <a:pt x="1409113" y="6610651"/>
                  <a:pt x="1414321" y="6611362"/>
                </a:cubicBezTo>
                <a:close/>
                <a:moveTo>
                  <a:pt x="68338" y="0"/>
                </a:moveTo>
                <a:lnTo>
                  <a:pt x="12146832" y="1659809"/>
                </a:lnTo>
                <a:lnTo>
                  <a:pt x="11848288" y="3847223"/>
                </a:lnTo>
                <a:lnTo>
                  <a:pt x="11848289" y="3847224"/>
                </a:lnTo>
                <a:lnTo>
                  <a:pt x="11480911" y="6538979"/>
                </a:lnTo>
                <a:lnTo>
                  <a:pt x="11322583" y="6690734"/>
                </a:lnTo>
                <a:cubicBezTo>
                  <a:pt x="10786235" y="7157105"/>
                  <a:pt x="10037874" y="7398890"/>
                  <a:pt x="9251883" y="7291615"/>
                </a:cubicBezTo>
                <a:cubicBezTo>
                  <a:pt x="9164550" y="7279696"/>
                  <a:pt x="9078820" y="7263749"/>
                  <a:pt x="8994877" y="7244004"/>
                </a:cubicBezTo>
                <a:lnTo>
                  <a:pt x="8844227" y="7200939"/>
                </a:lnTo>
                <a:lnTo>
                  <a:pt x="8701007" y="7286573"/>
                </a:lnTo>
                <a:cubicBezTo>
                  <a:pt x="8220321" y="7544447"/>
                  <a:pt x="7633598" y="7658688"/>
                  <a:pt x="7022271" y="7575253"/>
                </a:cubicBezTo>
                <a:cubicBezTo>
                  <a:pt x="6672942" y="7527575"/>
                  <a:pt x="6348650" y="7419864"/>
                  <a:pt x="6061331" y="7265905"/>
                </a:cubicBezTo>
                <a:lnTo>
                  <a:pt x="5878044" y="7156899"/>
                </a:lnTo>
                <a:lnTo>
                  <a:pt x="5761771" y="7248148"/>
                </a:lnTo>
                <a:cubicBezTo>
                  <a:pt x="5528436" y="7397576"/>
                  <a:pt x="5224619" y="7468231"/>
                  <a:pt x="4905626" y="7424694"/>
                </a:cubicBezTo>
                <a:cubicBezTo>
                  <a:pt x="4586633" y="7381157"/>
                  <a:pt x="4312862" y="7231671"/>
                  <a:pt x="4128104" y="7025181"/>
                </a:cubicBezTo>
                <a:lnTo>
                  <a:pt x="4035970" y="6899902"/>
                </a:lnTo>
                <a:lnTo>
                  <a:pt x="3918697" y="6972483"/>
                </a:lnTo>
                <a:cubicBezTo>
                  <a:pt x="3778566" y="7041650"/>
                  <a:pt x="3616990" y="7071153"/>
                  <a:pt x="3450499" y="7048430"/>
                </a:cubicBezTo>
                <a:cubicBezTo>
                  <a:pt x="3284009" y="7025707"/>
                  <a:pt x="3136248" y="6953985"/>
                  <a:pt x="3019777" y="6849796"/>
                </a:cubicBezTo>
                <a:lnTo>
                  <a:pt x="2963640" y="6788967"/>
                </a:lnTo>
                <a:lnTo>
                  <a:pt x="2962999" y="6789558"/>
                </a:lnTo>
                <a:cubicBezTo>
                  <a:pt x="2874686" y="6856659"/>
                  <a:pt x="2760774" y="6890070"/>
                  <a:pt x="2642197" y="6873887"/>
                </a:cubicBezTo>
                <a:cubicBezTo>
                  <a:pt x="2553264" y="6861749"/>
                  <a:pt x="2474335" y="6823437"/>
                  <a:pt x="2412120" y="6767783"/>
                </a:cubicBezTo>
                <a:lnTo>
                  <a:pt x="2367147" y="6719052"/>
                </a:lnTo>
                <a:lnTo>
                  <a:pt x="2333334" y="6735703"/>
                </a:lnTo>
                <a:cubicBezTo>
                  <a:pt x="2313555" y="6741060"/>
                  <a:pt x="2292400" y="6742627"/>
                  <a:pt x="2270820" y="6739682"/>
                </a:cubicBezTo>
                <a:cubicBezTo>
                  <a:pt x="2249240" y="6736737"/>
                  <a:pt x="2229279" y="6729557"/>
                  <a:pt x="2211659" y="6719096"/>
                </a:cubicBezTo>
                <a:lnTo>
                  <a:pt x="2206001" y="6714045"/>
                </a:lnTo>
                <a:lnTo>
                  <a:pt x="2187443" y="6716492"/>
                </a:lnTo>
                <a:cubicBezTo>
                  <a:pt x="2174242" y="6716011"/>
                  <a:pt x="2161542" y="6714375"/>
                  <a:pt x="2149541" y="6711591"/>
                </a:cubicBezTo>
                <a:lnTo>
                  <a:pt x="2129875" y="6704713"/>
                </a:lnTo>
                <a:lnTo>
                  <a:pt x="2125560" y="6706771"/>
                </a:lnTo>
                <a:cubicBezTo>
                  <a:pt x="2105999" y="6713425"/>
                  <a:pt x="2084214" y="6718413"/>
                  <a:pt x="2061053" y="6721176"/>
                </a:cubicBezTo>
                <a:cubicBezTo>
                  <a:pt x="2014731" y="6726702"/>
                  <a:pt x="1971670" y="6722283"/>
                  <a:pt x="1939496" y="6710672"/>
                </a:cubicBezTo>
                <a:lnTo>
                  <a:pt x="1904201" y="6690412"/>
                </a:lnTo>
                <a:lnTo>
                  <a:pt x="1802647" y="6699600"/>
                </a:lnTo>
                <a:cubicBezTo>
                  <a:pt x="1709345" y="6699600"/>
                  <a:pt x="1633709" y="6683079"/>
                  <a:pt x="1633709" y="6662700"/>
                </a:cubicBezTo>
                <a:cubicBezTo>
                  <a:pt x="1633709" y="6642321"/>
                  <a:pt x="1709344" y="6625800"/>
                  <a:pt x="1802646" y="6625800"/>
                </a:cubicBezTo>
                <a:cubicBezTo>
                  <a:pt x="1825972" y="6625800"/>
                  <a:pt x="1848193" y="6626833"/>
                  <a:pt x="1868405" y="6628700"/>
                </a:cubicBezTo>
                <a:lnTo>
                  <a:pt x="1890047" y="6631887"/>
                </a:lnTo>
                <a:lnTo>
                  <a:pt x="1892536" y="6622672"/>
                </a:lnTo>
                <a:cubicBezTo>
                  <a:pt x="1914397" y="6589421"/>
                  <a:pt x="1971484" y="6561109"/>
                  <a:pt x="2040968" y="6552820"/>
                </a:cubicBezTo>
                <a:lnTo>
                  <a:pt x="2056178" y="6552550"/>
                </a:lnTo>
                <a:lnTo>
                  <a:pt x="2063457" y="6519638"/>
                </a:lnTo>
                <a:cubicBezTo>
                  <a:pt x="2084533" y="6471181"/>
                  <a:pt x="2125753" y="6423458"/>
                  <a:pt x="2182123" y="6387954"/>
                </a:cubicBezTo>
                <a:cubicBezTo>
                  <a:pt x="2210309" y="6370202"/>
                  <a:pt x="2239613" y="6357185"/>
                  <a:pt x="2268472" y="6348847"/>
                </a:cubicBezTo>
                <a:lnTo>
                  <a:pt x="2280693" y="6347235"/>
                </a:lnTo>
                <a:lnTo>
                  <a:pt x="2291932" y="6300523"/>
                </a:lnTo>
                <a:cubicBezTo>
                  <a:pt x="2358678" y="6110314"/>
                  <a:pt x="2551899" y="5986751"/>
                  <a:pt x="2759410" y="6015072"/>
                </a:cubicBezTo>
                <a:lnTo>
                  <a:pt x="2783736" y="6020925"/>
                </a:lnTo>
                <a:lnTo>
                  <a:pt x="2794774" y="5975046"/>
                </a:lnTo>
                <a:cubicBezTo>
                  <a:pt x="2888491" y="5707982"/>
                  <a:pt x="3115390" y="5511097"/>
                  <a:pt x="3386872" y="5451715"/>
                </a:cubicBezTo>
                <a:lnTo>
                  <a:pt x="3497143" y="5437502"/>
                </a:lnTo>
                <a:lnTo>
                  <a:pt x="3473868" y="5294689"/>
                </a:lnTo>
                <a:cubicBezTo>
                  <a:pt x="3469912" y="5232547"/>
                  <a:pt x="3472047" y="5169055"/>
                  <a:pt x="3480800" y="5104920"/>
                </a:cubicBezTo>
                <a:cubicBezTo>
                  <a:pt x="3524566" y="4784246"/>
                  <a:pt x="3723456" y="4523399"/>
                  <a:pt x="3990059" y="4389727"/>
                </a:cubicBezTo>
                <a:lnTo>
                  <a:pt x="4016029" y="4378246"/>
                </a:lnTo>
                <a:lnTo>
                  <a:pt x="4021672" y="4371770"/>
                </a:lnTo>
                <a:cubicBezTo>
                  <a:pt x="4069043" y="4323265"/>
                  <a:pt x="4117159" y="4285971"/>
                  <a:pt x="4164962" y="4263255"/>
                </a:cubicBezTo>
                <a:cubicBezTo>
                  <a:pt x="4547395" y="4081527"/>
                  <a:pt x="3793026" y="3898458"/>
                  <a:pt x="3637367" y="3691356"/>
                </a:cubicBezTo>
                <a:cubicBezTo>
                  <a:pt x="3481711" y="3484254"/>
                  <a:pt x="3543069" y="3232002"/>
                  <a:pt x="3231021" y="3020645"/>
                </a:cubicBezTo>
                <a:cubicBezTo>
                  <a:pt x="2918971" y="2809289"/>
                  <a:pt x="2052923" y="2680407"/>
                  <a:pt x="1765071" y="2423219"/>
                </a:cubicBezTo>
                <a:cubicBezTo>
                  <a:pt x="1477219" y="2166030"/>
                  <a:pt x="1831809" y="1819212"/>
                  <a:pt x="1503907" y="1477514"/>
                </a:cubicBezTo>
                <a:cubicBezTo>
                  <a:pt x="1257982" y="1221241"/>
                  <a:pt x="590357" y="847331"/>
                  <a:pt x="145034" y="586976"/>
                </a:cubicBezTo>
                <a:lnTo>
                  <a:pt x="0" y="50071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257929" y="5810701"/>
            <a:ext cx="2020813" cy="930716"/>
            <a:chOff x="3398838" y="2184400"/>
            <a:chExt cx="5394325" cy="248443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398838" y="3184525"/>
              <a:ext cx="273050" cy="519113"/>
            </a:xfrm>
            <a:custGeom>
              <a:avLst/>
              <a:gdLst>
                <a:gd name="T0" fmla="*/ 408 w 517"/>
                <a:gd name="T1" fmla="*/ 4 h 982"/>
                <a:gd name="T2" fmla="*/ 429 w 517"/>
                <a:gd name="T3" fmla="*/ 13 h 982"/>
                <a:gd name="T4" fmla="*/ 464 w 517"/>
                <a:gd name="T5" fmla="*/ 44 h 982"/>
                <a:gd name="T6" fmla="*/ 491 w 517"/>
                <a:gd name="T7" fmla="*/ 93 h 982"/>
                <a:gd name="T8" fmla="*/ 508 w 517"/>
                <a:gd name="T9" fmla="*/ 157 h 982"/>
                <a:gd name="T10" fmla="*/ 517 w 517"/>
                <a:gd name="T11" fmla="*/ 232 h 982"/>
                <a:gd name="T12" fmla="*/ 516 w 517"/>
                <a:gd name="T13" fmla="*/ 315 h 982"/>
                <a:gd name="T14" fmla="*/ 505 w 517"/>
                <a:gd name="T15" fmla="*/ 407 h 982"/>
                <a:gd name="T16" fmla="*/ 484 w 517"/>
                <a:gd name="T17" fmla="*/ 505 h 982"/>
                <a:gd name="T18" fmla="*/ 469 w 517"/>
                <a:gd name="T19" fmla="*/ 556 h 982"/>
                <a:gd name="T20" fmla="*/ 454 w 517"/>
                <a:gd name="T21" fmla="*/ 606 h 982"/>
                <a:gd name="T22" fmla="*/ 416 w 517"/>
                <a:gd name="T23" fmla="*/ 698 h 982"/>
                <a:gd name="T24" fmla="*/ 373 w 517"/>
                <a:gd name="T25" fmla="*/ 780 h 982"/>
                <a:gd name="T26" fmla="*/ 325 w 517"/>
                <a:gd name="T27" fmla="*/ 851 h 982"/>
                <a:gd name="T28" fmla="*/ 277 w 517"/>
                <a:gd name="T29" fmla="*/ 908 h 982"/>
                <a:gd name="T30" fmla="*/ 228 w 517"/>
                <a:gd name="T31" fmla="*/ 950 h 982"/>
                <a:gd name="T32" fmla="*/ 179 w 517"/>
                <a:gd name="T33" fmla="*/ 975 h 982"/>
                <a:gd name="T34" fmla="*/ 131 w 517"/>
                <a:gd name="T35" fmla="*/ 982 h 982"/>
                <a:gd name="T36" fmla="*/ 109 w 517"/>
                <a:gd name="T37" fmla="*/ 978 h 982"/>
                <a:gd name="T38" fmla="*/ 88 w 517"/>
                <a:gd name="T39" fmla="*/ 969 h 982"/>
                <a:gd name="T40" fmla="*/ 52 w 517"/>
                <a:gd name="T41" fmla="*/ 937 h 982"/>
                <a:gd name="T42" fmla="*/ 26 w 517"/>
                <a:gd name="T43" fmla="*/ 888 h 982"/>
                <a:gd name="T44" fmla="*/ 9 w 517"/>
                <a:gd name="T45" fmla="*/ 825 h 982"/>
                <a:gd name="T46" fmla="*/ 0 w 517"/>
                <a:gd name="T47" fmla="*/ 750 h 982"/>
                <a:gd name="T48" fmla="*/ 1 w 517"/>
                <a:gd name="T49" fmla="*/ 666 h 982"/>
                <a:gd name="T50" fmla="*/ 12 w 517"/>
                <a:gd name="T51" fmla="*/ 573 h 982"/>
                <a:gd name="T52" fmla="*/ 33 w 517"/>
                <a:gd name="T53" fmla="*/ 476 h 982"/>
                <a:gd name="T54" fmla="*/ 48 w 517"/>
                <a:gd name="T55" fmla="*/ 426 h 982"/>
                <a:gd name="T56" fmla="*/ 63 w 517"/>
                <a:gd name="T57" fmla="*/ 376 h 982"/>
                <a:gd name="T58" fmla="*/ 101 w 517"/>
                <a:gd name="T59" fmla="*/ 283 h 982"/>
                <a:gd name="T60" fmla="*/ 144 w 517"/>
                <a:gd name="T61" fmla="*/ 201 h 982"/>
                <a:gd name="T62" fmla="*/ 190 w 517"/>
                <a:gd name="T63" fmla="*/ 131 h 982"/>
                <a:gd name="T64" fmla="*/ 239 w 517"/>
                <a:gd name="T65" fmla="*/ 73 h 982"/>
                <a:gd name="T66" fmla="*/ 289 w 517"/>
                <a:gd name="T67" fmla="*/ 31 h 982"/>
                <a:gd name="T68" fmla="*/ 338 w 517"/>
                <a:gd name="T69" fmla="*/ 7 h 982"/>
                <a:gd name="T70" fmla="*/ 386 w 517"/>
                <a:gd name="T71" fmla="*/ 0 h 982"/>
                <a:gd name="T72" fmla="*/ 408 w 517"/>
                <a:gd name="T73" fmla="*/ 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7" h="982">
                  <a:moveTo>
                    <a:pt x="408" y="4"/>
                  </a:moveTo>
                  <a:lnTo>
                    <a:pt x="429" y="13"/>
                  </a:lnTo>
                  <a:lnTo>
                    <a:pt x="464" y="44"/>
                  </a:lnTo>
                  <a:lnTo>
                    <a:pt x="491" y="93"/>
                  </a:lnTo>
                  <a:lnTo>
                    <a:pt x="508" y="157"/>
                  </a:lnTo>
                  <a:lnTo>
                    <a:pt x="517" y="232"/>
                  </a:lnTo>
                  <a:lnTo>
                    <a:pt x="516" y="315"/>
                  </a:lnTo>
                  <a:lnTo>
                    <a:pt x="505" y="407"/>
                  </a:lnTo>
                  <a:lnTo>
                    <a:pt x="484" y="505"/>
                  </a:lnTo>
                  <a:lnTo>
                    <a:pt x="469" y="556"/>
                  </a:lnTo>
                  <a:lnTo>
                    <a:pt x="454" y="606"/>
                  </a:lnTo>
                  <a:lnTo>
                    <a:pt x="416" y="698"/>
                  </a:lnTo>
                  <a:lnTo>
                    <a:pt x="373" y="780"/>
                  </a:lnTo>
                  <a:lnTo>
                    <a:pt x="325" y="851"/>
                  </a:lnTo>
                  <a:lnTo>
                    <a:pt x="277" y="908"/>
                  </a:lnTo>
                  <a:lnTo>
                    <a:pt x="228" y="950"/>
                  </a:lnTo>
                  <a:lnTo>
                    <a:pt x="179" y="975"/>
                  </a:lnTo>
                  <a:lnTo>
                    <a:pt x="131" y="982"/>
                  </a:lnTo>
                  <a:lnTo>
                    <a:pt x="109" y="978"/>
                  </a:lnTo>
                  <a:lnTo>
                    <a:pt x="88" y="969"/>
                  </a:lnTo>
                  <a:lnTo>
                    <a:pt x="52" y="937"/>
                  </a:lnTo>
                  <a:lnTo>
                    <a:pt x="26" y="888"/>
                  </a:lnTo>
                  <a:lnTo>
                    <a:pt x="9" y="825"/>
                  </a:lnTo>
                  <a:lnTo>
                    <a:pt x="0" y="750"/>
                  </a:lnTo>
                  <a:lnTo>
                    <a:pt x="1" y="666"/>
                  </a:lnTo>
                  <a:lnTo>
                    <a:pt x="12" y="573"/>
                  </a:lnTo>
                  <a:lnTo>
                    <a:pt x="33" y="476"/>
                  </a:lnTo>
                  <a:lnTo>
                    <a:pt x="48" y="426"/>
                  </a:lnTo>
                  <a:lnTo>
                    <a:pt x="63" y="376"/>
                  </a:lnTo>
                  <a:lnTo>
                    <a:pt x="101" y="283"/>
                  </a:lnTo>
                  <a:lnTo>
                    <a:pt x="144" y="201"/>
                  </a:lnTo>
                  <a:lnTo>
                    <a:pt x="190" y="131"/>
                  </a:lnTo>
                  <a:lnTo>
                    <a:pt x="239" y="73"/>
                  </a:lnTo>
                  <a:lnTo>
                    <a:pt x="289" y="31"/>
                  </a:lnTo>
                  <a:lnTo>
                    <a:pt x="338" y="7"/>
                  </a:lnTo>
                  <a:lnTo>
                    <a:pt x="386" y="0"/>
                  </a:lnTo>
                  <a:lnTo>
                    <a:pt x="40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610600" y="3495675"/>
              <a:ext cx="182563" cy="392113"/>
            </a:xfrm>
            <a:custGeom>
              <a:avLst/>
              <a:gdLst>
                <a:gd name="T0" fmla="*/ 165 w 346"/>
                <a:gd name="T1" fmla="*/ 739 h 742"/>
                <a:gd name="T2" fmla="*/ 78 w 346"/>
                <a:gd name="T3" fmla="*/ 730 h 742"/>
                <a:gd name="T4" fmla="*/ 61 w 346"/>
                <a:gd name="T5" fmla="*/ 726 h 742"/>
                <a:gd name="T6" fmla="*/ 32 w 346"/>
                <a:gd name="T7" fmla="*/ 709 h 742"/>
                <a:gd name="T8" fmla="*/ 12 w 346"/>
                <a:gd name="T9" fmla="*/ 683 h 742"/>
                <a:gd name="T10" fmla="*/ 2 w 346"/>
                <a:gd name="T11" fmla="*/ 651 h 742"/>
                <a:gd name="T12" fmla="*/ 0 w 346"/>
                <a:gd name="T13" fmla="*/ 634 h 742"/>
                <a:gd name="T14" fmla="*/ 87 w 346"/>
                <a:gd name="T15" fmla="*/ 77 h 742"/>
                <a:gd name="T16" fmla="*/ 91 w 346"/>
                <a:gd name="T17" fmla="*/ 59 h 742"/>
                <a:gd name="T18" fmla="*/ 108 w 346"/>
                <a:gd name="T19" fmla="*/ 32 h 742"/>
                <a:gd name="T20" fmla="*/ 134 w 346"/>
                <a:gd name="T21" fmla="*/ 12 h 742"/>
                <a:gd name="T22" fmla="*/ 166 w 346"/>
                <a:gd name="T23" fmla="*/ 2 h 742"/>
                <a:gd name="T24" fmla="*/ 183 w 346"/>
                <a:gd name="T25" fmla="*/ 0 h 742"/>
                <a:gd name="T26" fmla="*/ 270 w 346"/>
                <a:gd name="T27" fmla="*/ 10 h 742"/>
                <a:gd name="T28" fmla="*/ 287 w 346"/>
                <a:gd name="T29" fmla="*/ 15 h 742"/>
                <a:gd name="T30" fmla="*/ 316 w 346"/>
                <a:gd name="T31" fmla="*/ 32 h 742"/>
                <a:gd name="T32" fmla="*/ 336 w 346"/>
                <a:gd name="T33" fmla="*/ 56 h 742"/>
                <a:gd name="T34" fmla="*/ 346 w 346"/>
                <a:gd name="T35" fmla="*/ 88 h 742"/>
                <a:gd name="T36" fmla="*/ 346 w 346"/>
                <a:gd name="T37" fmla="*/ 105 h 742"/>
                <a:gd name="T38" fmla="*/ 260 w 346"/>
                <a:gd name="T39" fmla="*/ 663 h 742"/>
                <a:gd name="T40" fmla="*/ 255 w 346"/>
                <a:gd name="T41" fmla="*/ 680 h 742"/>
                <a:gd name="T42" fmla="*/ 238 w 346"/>
                <a:gd name="T43" fmla="*/ 712 h 742"/>
                <a:gd name="T44" fmla="*/ 214 w 346"/>
                <a:gd name="T45" fmla="*/ 733 h 742"/>
                <a:gd name="T46" fmla="*/ 182 w 346"/>
                <a:gd name="T47" fmla="*/ 742 h 742"/>
                <a:gd name="T48" fmla="*/ 165 w 346"/>
                <a:gd name="T49" fmla="*/ 739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742">
                  <a:moveTo>
                    <a:pt x="165" y="739"/>
                  </a:moveTo>
                  <a:lnTo>
                    <a:pt x="78" y="730"/>
                  </a:lnTo>
                  <a:lnTo>
                    <a:pt x="61" y="726"/>
                  </a:lnTo>
                  <a:lnTo>
                    <a:pt x="32" y="709"/>
                  </a:lnTo>
                  <a:lnTo>
                    <a:pt x="12" y="683"/>
                  </a:lnTo>
                  <a:lnTo>
                    <a:pt x="2" y="651"/>
                  </a:lnTo>
                  <a:lnTo>
                    <a:pt x="0" y="634"/>
                  </a:lnTo>
                  <a:lnTo>
                    <a:pt x="87" y="77"/>
                  </a:lnTo>
                  <a:lnTo>
                    <a:pt x="91" y="59"/>
                  </a:lnTo>
                  <a:lnTo>
                    <a:pt x="108" y="32"/>
                  </a:lnTo>
                  <a:lnTo>
                    <a:pt x="134" y="12"/>
                  </a:lnTo>
                  <a:lnTo>
                    <a:pt x="166" y="2"/>
                  </a:lnTo>
                  <a:lnTo>
                    <a:pt x="183" y="0"/>
                  </a:lnTo>
                  <a:lnTo>
                    <a:pt x="270" y="10"/>
                  </a:lnTo>
                  <a:lnTo>
                    <a:pt x="287" y="15"/>
                  </a:lnTo>
                  <a:lnTo>
                    <a:pt x="316" y="32"/>
                  </a:lnTo>
                  <a:lnTo>
                    <a:pt x="336" y="56"/>
                  </a:lnTo>
                  <a:lnTo>
                    <a:pt x="346" y="88"/>
                  </a:lnTo>
                  <a:lnTo>
                    <a:pt x="346" y="105"/>
                  </a:lnTo>
                  <a:lnTo>
                    <a:pt x="260" y="663"/>
                  </a:lnTo>
                  <a:lnTo>
                    <a:pt x="255" y="680"/>
                  </a:lnTo>
                  <a:lnTo>
                    <a:pt x="238" y="712"/>
                  </a:lnTo>
                  <a:lnTo>
                    <a:pt x="214" y="733"/>
                  </a:lnTo>
                  <a:lnTo>
                    <a:pt x="182" y="742"/>
                  </a:lnTo>
                  <a:lnTo>
                    <a:pt x="165" y="7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484563" y="2189163"/>
              <a:ext cx="5249863" cy="2009775"/>
            </a:xfrm>
            <a:custGeom>
              <a:avLst/>
              <a:gdLst>
                <a:gd name="T0" fmla="*/ 9686 w 9921"/>
                <a:gd name="T1" fmla="*/ 3408 h 3797"/>
                <a:gd name="T2" fmla="*/ 9611 w 9921"/>
                <a:gd name="T3" fmla="*/ 3540 h 3797"/>
                <a:gd name="T4" fmla="*/ 9500 w 9921"/>
                <a:gd name="T5" fmla="*/ 3641 h 3797"/>
                <a:gd name="T6" fmla="*/ 9366 w 9921"/>
                <a:gd name="T7" fmla="*/ 3701 h 3797"/>
                <a:gd name="T8" fmla="*/ 9255 w 9921"/>
                <a:gd name="T9" fmla="*/ 3716 h 3797"/>
                <a:gd name="T10" fmla="*/ 2775 w 9921"/>
                <a:gd name="T11" fmla="*/ 3792 h 3797"/>
                <a:gd name="T12" fmla="*/ 2622 w 9921"/>
                <a:gd name="T13" fmla="*/ 3794 h 3797"/>
                <a:gd name="T14" fmla="*/ 1888 w 9921"/>
                <a:gd name="T15" fmla="*/ 3789 h 3797"/>
                <a:gd name="T16" fmla="*/ 1083 w 9921"/>
                <a:gd name="T17" fmla="*/ 3732 h 3797"/>
                <a:gd name="T18" fmla="*/ 619 w 9921"/>
                <a:gd name="T19" fmla="*/ 3650 h 3797"/>
                <a:gd name="T20" fmla="*/ 327 w 9921"/>
                <a:gd name="T21" fmla="*/ 3553 h 3797"/>
                <a:gd name="T22" fmla="*/ 214 w 9921"/>
                <a:gd name="T23" fmla="*/ 3487 h 3797"/>
                <a:gd name="T24" fmla="*/ 118 w 9921"/>
                <a:gd name="T25" fmla="*/ 3385 h 3797"/>
                <a:gd name="T26" fmla="*/ 92 w 9921"/>
                <a:gd name="T27" fmla="*/ 3327 h 3797"/>
                <a:gd name="T28" fmla="*/ 7 w 9921"/>
                <a:gd name="T29" fmla="*/ 2927 h 3797"/>
                <a:gd name="T30" fmla="*/ 4 w 9921"/>
                <a:gd name="T31" fmla="*/ 2665 h 3797"/>
                <a:gd name="T32" fmla="*/ 53 w 9921"/>
                <a:gd name="T33" fmla="*/ 2371 h 3797"/>
                <a:gd name="T34" fmla="*/ 177 w 9921"/>
                <a:gd name="T35" fmla="*/ 2058 h 3797"/>
                <a:gd name="T36" fmla="*/ 399 w 9921"/>
                <a:gd name="T37" fmla="*/ 1744 h 3797"/>
                <a:gd name="T38" fmla="*/ 643 w 9921"/>
                <a:gd name="T39" fmla="*/ 1517 h 3797"/>
                <a:gd name="T40" fmla="*/ 1578 w 9921"/>
                <a:gd name="T41" fmla="*/ 310 h 3797"/>
                <a:gd name="T42" fmla="*/ 1685 w 9921"/>
                <a:gd name="T43" fmla="*/ 244 h 3797"/>
                <a:gd name="T44" fmla="*/ 1925 w 9921"/>
                <a:gd name="T45" fmla="*/ 169 h 3797"/>
                <a:gd name="T46" fmla="*/ 2524 w 9921"/>
                <a:gd name="T47" fmla="*/ 74 h 3797"/>
                <a:gd name="T48" fmla="*/ 3328 w 9921"/>
                <a:gd name="T49" fmla="*/ 13 h 3797"/>
                <a:gd name="T50" fmla="*/ 4023 w 9921"/>
                <a:gd name="T51" fmla="*/ 0 h 3797"/>
                <a:gd name="T52" fmla="*/ 4719 w 9921"/>
                <a:gd name="T53" fmla="*/ 13 h 3797"/>
                <a:gd name="T54" fmla="*/ 5523 w 9921"/>
                <a:gd name="T55" fmla="*/ 74 h 3797"/>
                <a:gd name="T56" fmla="*/ 6122 w 9921"/>
                <a:gd name="T57" fmla="*/ 169 h 3797"/>
                <a:gd name="T58" fmla="*/ 6362 w 9921"/>
                <a:gd name="T59" fmla="*/ 244 h 3797"/>
                <a:gd name="T60" fmla="*/ 6469 w 9921"/>
                <a:gd name="T61" fmla="*/ 310 h 3797"/>
                <a:gd name="T62" fmla="*/ 7182 w 9921"/>
                <a:gd name="T63" fmla="*/ 1449 h 3797"/>
                <a:gd name="T64" fmla="*/ 7275 w 9921"/>
                <a:gd name="T65" fmla="*/ 1551 h 3797"/>
                <a:gd name="T66" fmla="*/ 7436 w 9921"/>
                <a:gd name="T67" fmla="*/ 1621 h 3797"/>
                <a:gd name="T68" fmla="*/ 7678 w 9921"/>
                <a:gd name="T69" fmla="*/ 1631 h 3797"/>
                <a:gd name="T70" fmla="*/ 8707 w 9921"/>
                <a:gd name="T71" fmla="*/ 1717 h 3797"/>
                <a:gd name="T72" fmla="*/ 9309 w 9921"/>
                <a:gd name="T73" fmla="*/ 1815 h 3797"/>
                <a:gd name="T74" fmla="*/ 9617 w 9921"/>
                <a:gd name="T75" fmla="*/ 1900 h 3797"/>
                <a:gd name="T76" fmla="*/ 9695 w 9921"/>
                <a:gd name="T77" fmla="*/ 1932 h 3797"/>
                <a:gd name="T78" fmla="*/ 9788 w 9921"/>
                <a:gd name="T79" fmla="*/ 1995 h 3797"/>
                <a:gd name="T80" fmla="*/ 9860 w 9921"/>
                <a:gd name="T81" fmla="*/ 2078 h 3797"/>
                <a:gd name="T82" fmla="*/ 9905 w 9921"/>
                <a:gd name="T83" fmla="*/ 2176 h 3797"/>
                <a:gd name="T84" fmla="*/ 9918 w 9921"/>
                <a:gd name="T85" fmla="*/ 2256 h 3797"/>
                <a:gd name="T86" fmla="*/ 9913 w 9921"/>
                <a:gd name="T87" fmla="*/ 2431 h 3797"/>
                <a:gd name="T88" fmla="*/ 9775 w 9921"/>
                <a:gd name="T89" fmla="*/ 3088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21" h="3797">
                  <a:moveTo>
                    <a:pt x="9697" y="3370"/>
                  </a:moveTo>
                  <a:lnTo>
                    <a:pt x="9686" y="3408"/>
                  </a:lnTo>
                  <a:lnTo>
                    <a:pt x="9653" y="3477"/>
                  </a:lnTo>
                  <a:lnTo>
                    <a:pt x="9611" y="3540"/>
                  </a:lnTo>
                  <a:lnTo>
                    <a:pt x="9559" y="3595"/>
                  </a:lnTo>
                  <a:lnTo>
                    <a:pt x="9500" y="3641"/>
                  </a:lnTo>
                  <a:lnTo>
                    <a:pt x="9437" y="3677"/>
                  </a:lnTo>
                  <a:lnTo>
                    <a:pt x="9366" y="3701"/>
                  </a:lnTo>
                  <a:lnTo>
                    <a:pt x="9293" y="3714"/>
                  </a:lnTo>
                  <a:lnTo>
                    <a:pt x="9255" y="3716"/>
                  </a:lnTo>
                  <a:lnTo>
                    <a:pt x="2775" y="3792"/>
                  </a:lnTo>
                  <a:lnTo>
                    <a:pt x="2775" y="3792"/>
                  </a:lnTo>
                  <a:lnTo>
                    <a:pt x="2680" y="3792"/>
                  </a:lnTo>
                  <a:lnTo>
                    <a:pt x="2622" y="3794"/>
                  </a:lnTo>
                  <a:lnTo>
                    <a:pt x="2239" y="3797"/>
                  </a:lnTo>
                  <a:lnTo>
                    <a:pt x="1888" y="3789"/>
                  </a:lnTo>
                  <a:lnTo>
                    <a:pt x="1489" y="3769"/>
                  </a:lnTo>
                  <a:lnTo>
                    <a:pt x="1083" y="3732"/>
                  </a:lnTo>
                  <a:lnTo>
                    <a:pt x="795" y="3687"/>
                  </a:lnTo>
                  <a:lnTo>
                    <a:pt x="619" y="3650"/>
                  </a:lnTo>
                  <a:lnTo>
                    <a:pt x="461" y="3606"/>
                  </a:lnTo>
                  <a:lnTo>
                    <a:pt x="327" y="3553"/>
                  </a:lnTo>
                  <a:lnTo>
                    <a:pt x="269" y="3523"/>
                  </a:lnTo>
                  <a:lnTo>
                    <a:pt x="214" y="3487"/>
                  </a:lnTo>
                  <a:lnTo>
                    <a:pt x="150" y="3429"/>
                  </a:lnTo>
                  <a:lnTo>
                    <a:pt x="118" y="3385"/>
                  </a:lnTo>
                  <a:lnTo>
                    <a:pt x="106" y="3360"/>
                  </a:lnTo>
                  <a:lnTo>
                    <a:pt x="92" y="3327"/>
                  </a:lnTo>
                  <a:lnTo>
                    <a:pt x="30" y="3094"/>
                  </a:lnTo>
                  <a:lnTo>
                    <a:pt x="7" y="2927"/>
                  </a:lnTo>
                  <a:lnTo>
                    <a:pt x="0" y="2801"/>
                  </a:lnTo>
                  <a:lnTo>
                    <a:pt x="4" y="2665"/>
                  </a:lnTo>
                  <a:lnTo>
                    <a:pt x="20" y="2521"/>
                  </a:lnTo>
                  <a:lnTo>
                    <a:pt x="53" y="2371"/>
                  </a:lnTo>
                  <a:lnTo>
                    <a:pt x="105" y="2215"/>
                  </a:lnTo>
                  <a:lnTo>
                    <a:pt x="177" y="2058"/>
                  </a:lnTo>
                  <a:lnTo>
                    <a:pt x="275" y="1900"/>
                  </a:lnTo>
                  <a:lnTo>
                    <a:pt x="399" y="1744"/>
                  </a:lnTo>
                  <a:lnTo>
                    <a:pt x="553" y="1592"/>
                  </a:lnTo>
                  <a:lnTo>
                    <a:pt x="643" y="1517"/>
                  </a:lnTo>
                  <a:lnTo>
                    <a:pt x="1565" y="326"/>
                  </a:lnTo>
                  <a:lnTo>
                    <a:pt x="1578" y="310"/>
                  </a:lnTo>
                  <a:lnTo>
                    <a:pt x="1621" y="275"/>
                  </a:lnTo>
                  <a:lnTo>
                    <a:pt x="1685" y="244"/>
                  </a:lnTo>
                  <a:lnTo>
                    <a:pt x="1768" y="214"/>
                  </a:lnTo>
                  <a:lnTo>
                    <a:pt x="1925" y="169"/>
                  </a:lnTo>
                  <a:lnTo>
                    <a:pt x="2194" y="117"/>
                  </a:lnTo>
                  <a:lnTo>
                    <a:pt x="2524" y="74"/>
                  </a:lnTo>
                  <a:lnTo>
                    <a:pt x="2904" y="38"/>
                  </a:lnTo>
                  <a:lnTo>
                    <a:pt x="3328" y="13"/>
                  </a:lnTo>
                  <a:lnTo>
                    <a:pt x="3784" y="0"/>
                  </a:lnTo>
                  <a:lnTo>
                    <a:pt x="4023" y="0"/>
                  </a:lnTo>
                  <a:lnTo>
                    <a:pt x="4262" y="0"/>
                  </a:lnTo>
                  <a:lnTo>
                    <a:pt x="4719" y="13"/>
                  </a:lnTo>
                  <a:lnTo>
                    <a:pt x="5142" y="38"/>
                  </a:lnTo>
                  <a:lnTo>
                    <a:pt x="5523" y="74"/>
                  </a:lnTo>
                  <a:lnTo>
                    <a:pt x="5852" y="117"/>
                  </a:lnTo>
                  <a:lnTo>
                    <a:pt x="6122" y="169"/>
                  </a:lnTo>
                  <a:lnTo>
                    <a:pt x="6279" y="214"/>
                  </a:lnTo>
                  <a:lnTo>
                    <a:pt x="6362" y="244"/>
                  </a:lnTo>
                  <a:lnTo>
                    <a:pt x="6426" y="275"/>
                  </a:lnTo>
                  <a:lnTo>
                    <a:pt x="6469" y="310"/>
                  </a:lnTo>
                  <a:lnTo>
                    <a:pt x="6482" y="326"/>
                  </a:lnTo>
                  <a:lnTo>
                    <a:pt x="7182" y="1449"/>
                  </a:lnTo>
                  <a:lnTo>
                    <a:pt x="7209" y="1488"/>
                  </a:lnTo>
                  <a:lnTo>
                    <a:pt x="7275" y="1551"/>
                  </a:lnTo>
                  <a:lnTo>
                    <a:pt x="7353" y="1596"/>
                  </a:lnTo>
                  <a:lnTo>
                    <a:pt x="7436" y="1621"/>
                  </a:lnTo>
                  <a:lnTo>
                    <a:pt x="7480" y="1622"/>
                  </a:lnTo>
                  <a:lnTo>
                    <a:pt x="7678" y="1631"/>
                  </a:lnTo>
                  <a:lnTo>
                    <a:pt x="8234" y="1668"/>
                  </a:lnTo>
                  <a:lnTo>
                    <a:pt x="8707" y="1717"/>
                  </a:lnTo>
                  <a:lnTo>
                    <a:pt x="9018" y="1760"/>
                  </a:lnTo>
                  <a:lnTo>
                    <a:pt x="9309" y="1815"/>
                  </a:lnTo>
                  <a:lnTo>
                    <a:pt x="9502" y="1864"/>
                  </a:lnTo>
                  <a:lnTo>
                    <a:pt x="9617" y="1900"/>
                  </a:lnTo>
                  <a:lnTo>
                    <a:pt x="9669" y="1920"/>
                  </a:lnTo>
                  <a:lnTo>
                    <a:pt x="9695" y="1932"/>
                  </a:lnTo>
                  <a:lnTo>
                    <a:pt x="9745" y="1960"/>
                  </a:lnTo>
                  <a:lnTo>
                    <a:pt x="9788" y="1995"/>
                  </a:lnTo>
                  <a:lnTo>
                    <a:pt x="9827" y="2034"/>
                  </a:lnTo>
                  <a:lnTo>
                    <a:pt x="9860" y="2078"/>
                  </a:lnTo>
                  <a:lnTo>
                    <a:pt x="9886" y="2126"/>
                  </a:lnTo>
                  <a:lnTo>
                    <a:pt x="9905" y="2176"/>
                  </a:lnTo>
                  <a:lnTo>
                    <a:pt x="9916" y="2230"/>
                  </a:lnTo>
                  <a:lnTo>
                    <a:pt x="9918" y="2256"/>
                  </a:lnTo>
                  <a:lnTo>
                    <a:pt x="9921" y="2310"/>
                  </a:lnTo>
                  <a:lnTo>
                    <a:pt x="9913" y="2431"/>
                  </a:lnTo>
                  <a:lnTo>
                    <a:pt x="9883" y="2636"/>
                  </a:lnTo>
                  <a:lnTo>
                    <a:pt x="9775" y="3088"/>
                  </a:lnTo>
                  <a:lnTo>
                    <a:pt x="9697" y="337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27438" y="3678238"/>
              <a:ext cx="1325563" cy="520700"/>
            </a:xfrm>
            <a:custGeom>
              <a:avLst/>
              <a:gdLst>
                <a:gd name="T0" fmla="*/ 2506 w 2506"/>
                <a:gd name="T1" fmla="*/ 978 h 983"/>
                <a:gd name="T2" fmla="*/ 2411 w 2506"/>
                <a:gd name="T3" fmla="*/ 978 h 983"/>
                <a:gd name="T4" fmla="*/ 2353 w 2506"/>
                <a:gd name="T5" fmla="*/ 980 h 983"/>
                <a:gd name="T6" fmla="*/ 1970 w 2506"/>
                <a:gd name="T7" fmla="*/ 983 h 983"/>
                <a:gd name="T8" fmla="*/ 1619 w 2506"/>
                <a:gd name="T9" fmla="*/ 975 h 983"/>
                <a:gd name="T10" fmla="*/ 1220 w 2506"/>
                <a:gd name="T11" fmla="*/ 955 h 983"/>
                <a:gd name="T12" fmla="*/ 814 w 2506"/>
                <a:gd name="T13" fmla="*/ 918 h 983"/>
                <a:gd name="T14" fmla="*/ 526 w 2506"/>
                <a:gd name="T15" fmla="*/ 873 h 983"/>
                <a:gd name="T16" fmla="*/ 350 w 2506"/>
                <a:gd name="T17" fmla="*/ 836 h 983"/>
                <a:gd name="T18" fmla="*/ 192 w 2506"/>
                <a:gd name="T19" fmla="*/ 792 h 983"/>
                <a:gd name="T20" fmla="*/ 58 w 2506"/>
                <a:gd name="T21" fmla="*/ 739 h 983"/>
                <a:gd name="T22" fmla="*/ 0 w 2506"/>
                <a:gd name="T23" fmla="*/ 709 h 983"/>
                <a:gd name="T24" fmla="*/ 48 w 2506"/>
                <a:gd name="T25" fmla="*/ 643 h 983"/>
                <a:gd name="T26" fmla="*/ 151 w 2506"/>
                <a:gd name="T27" fmla="*/ 512 h 983"/>
                <a:gd name="T28" fmla="*/ 238 w 2506"/>
                <a:gd name="T29" fmla="*/ 418 h 983"/>
                <a:gd name="T30" fmla="*/ 336 w 2506"/>
                <a:gd name="T31" fmla="*/ 322 h 983"/>
                <a:gd name="T32" fmla="*/ 446 w 2506"/>
                <a:gd name="T33" fmla="*/ 231 h 983"/>
                <a:gd name="T34" fmla="*/ 570 w 2506"/>
                <a:gd name="T35" fmla="*/ 147 h 983"/>
                <a:gd name="T36" fmla="*/ 704 w 2506"/>
                <a:gd name="T37" fmla="*/ 78 h 983"/>
                <a:gd name="T38" fmla="*/ 847 w 2506"/>
                <a:gd name="T39" fmla="*/ 28 h 983"/>
                <a:gd name="T40" fmla="*/ 961 w 2506"/>
                <a:gd name="T41" fmla="*/ 6 h 983"/>
                <a:gd name="T42" fmla="*/ 1040 w 2506"/>
                <a:gd name="T43" fmla="*/ 0 h 983"/>
                <a:gd name="T44" fmla="*/ 1120 w 2506"/>
                <a:gd name="T45" fmla="*/ 0 h 983"/>
                <a:gd name="T46" fmla="*/ 1203 w 2506"/>
                <a:gd name="T47" fmla="*/ 10 h 983"/>
                <a:gd name="T48" fmla="*/ 1287 w 2506"/>
                <a:gd name="T49" fmla="*/ 28 h 983"/>
                <a:gd name="T50" fmla="*/ 1372 w 2506"/>
                <a:gd name="T51" fmla="*/ 55 h 983"/>
                <a:gd name="T52" fmla="*/ 1460 w 2506"/>
                <a:gd name="T53" fmla="*/ 91 h 983"/>
                <a:gd name="T54" fmla="*/ 1550 w 2506"/>
                <a:gd name="T55" fmla="*/ 139 h 983"/>
                <a:gd name="T56" fmla="*/ 1640 w 2506"/>
                <a:gd name="T57" fmla="*/ 198 h 983"/>
                <a:gd name="T58" fmla="*/ 1732 w 2506"/>
                <a:gd name="T59" fmla="*/ 268 h 983"/>
                <a:gd name="T60" fmla="*/ 1826 w 2506"/>
                <a:gd name="T61" fmla="*/ 350 h 983"/>
                <a:gd name="T62" fmla="*/ 1920 w 2506"/>
                <a:gd name="T63" fmla="*/ 447 h 983"/>
                <a:gd name="T64" fmla="*/ 2016 w 2506"/>
                <a:gd name="T65" fmla="*/ 556 h 983"/>
                <a:gd name="T66" fmla="*/ 2113 w 2506"/>
                <a:gd name="T67" fmla="*/ 680 h 983"/>
                <a:gd name="T68" fmla="*/ 2160 w 2506"/>
                <a:gd name="T69" fmla="*/ 748 h 983"/>
                <a:gd name="T70" fmla="*/ 2195 w 2506"/>
                <a:gd name="T71" fmla="*/ 790 h 983"/>
                <a:gd name="T72" fmla="*/ 2273 w 2506"/>
                <a:gd name="T73" fmla="*/ 862 h 983"/>
                <a:gd name="T74" fmla="*/ 2360 w 2506"/>
                <a:gd name="T75" fmla="*/ 919 h 983"/>
                <a:gd name="T76" fmla="*/ 2457 w 2506"/>
                <a:gd name="T77" fmla="*/ 962 h 983"/>
                <a:gd name="T78" fmla="*/ 2506 w 2506"/>
                <a:gd name="T79" fmla="*/ 978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983">
                  <a:moveTo>
                    <a:pt x="2506" y="978"/>
                  </a:moveTo>
                  <a:lnTo>
                    <a:pt x="2411" y="978"/>
                  </a:lnTo>
                  <a:lnTo>
                    <a:pt x="2353" y="980"/>
                  </a:lnTo>
                  <a:lnTo>
                    <a:pt x="1970" y="983"/>
                  </a:lnTo>
                  <a:lnTo>
                    <a:pt x="1619" y="975"/>
                  </a:lnTo>
                  <a:lnTo>
                    <a:pt x="1220" y="955"/>
                  </a:lnTo>
                  <a:lnTo>
                    <a:pt x="814" y="918"/>
                  </a:lnTo>
                  <a:lnTo>
                    <a:pt x="526" y="873"/>
                  </a:lnTo>
                  <a:lnTo>
                    <a:pt x="350" y="836"/>
                  </a:lnTo>
                  <a:lnTo>
                    <a:pt x="192" y="792"/>
                  </a:lnTo>
                  <a:lnTo>
                    <a:pt x="58" y="739"/>
                  </a:lnTo>
                  <a:lnTo>
                    <a:pt x="0" y="709"/>
                  </a:lnTo>
                  <a:lnTo>
                    <a:pt x="48" y="643"/>
                  </a:lnTo>
                  <a:lnTo>
                    <a:pt x="151" y="512"/>
                  </a:lnTo>
                  <a:lnTo>
                    <a:pt x="238" y="418"/>
                  </a:lnTo>
                  <a:lnTo>
                    <a:pt x="336" y="322"/>
                  </a:lnTo>
                  <a:lnTo>
                    <a:pt x="446" y="231"/>
                  </a:lnTo>
                  <a:lnTo>
                    <a:pt x="570" y="147"/>
                  </a:lnTo>
                  <a:lnTo>
                    <a:pt x="704" y="78"/>
                  </a:lnTo>
                  <a:lnTo>
                    <a:pt x="847" y="28"/>
                  </a:lnTo>
                  <a:lnTo>
                    <a:pt x="961" y="6"/>
                  </a:lnTo>
                  <a:lnTo>
                    <a:pt x="1040" y="0"/>
                  </a:lnTo>
                  <a:lnTo>
                    <a:pt x="1120" y="0"/>
                  </a:lnTo>
                  <a:lnTo>
                    <a:pt x="1203" y="10"/>
                  </a:lnTo>
                  <a:lnTo>
                    <a:pt x="1287" y="28"/>
                  </a:lnTo>
                  <a:lnTo>
                    <a:pt x="1372" y="55"/>
                  </a:lnTo>
                  <a:lnTo>
                    <a:pt x="1460" y="91"/>
                  </a:lnTo>
                  <a:lnTo>
                    <a:pt x="1550" y="139"/>
                  </a:lnTo>
                  <a:lnTo>
                    <a:pt x="1640" y="198"/>
                  </a:lnTo>
                  <a:lnTo>
                    <a:pt x="1732" y="268"/>
                  </a:lnTo>
                  <a:lnTo>
                    <a:pt x="1826" y="350"/>
                  </a:lnTo>
                  <a:lnTo>
                    <a:pt x="1920" y="447"/>
                  </a:lnTo>
                  <a:lnTo>
                    <a:pt x="2016" y="556"/>
                  </a:lnTo>
                  <a:lnTo>
                    <a:pt x="2113" y="680"/>
                  </a:lnTo>
                  <a:lnTo>
                    <a:pt x="2160" y="748"/>
                  </a:lnTo>
                  <a:lnTo>
                    <a:pt x="2195" y="790"/>
                  </a:lnTo>
                  <a:lnTo>
                    <a:pt x="2273" y="862"/>
                  </a:lnTo>
                  <a:lnTo>
                    <a:pt x="2360" y="919"/>
                  </a:lnTo>
                  <a:lnTo>
                    <a:pt x="2457" y="962"/>
                  </a:lnTo>
                  <a:lnTo>
                    <a:pt x="2506" y="978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356475" y="3665538"/>
              <a:ext cx="1208088" cy="500063"/>
            </a:xfrm>
            <a:custGeom>
              <a:avLst/>
              <a:gdLst>
                <a:gd name="T0" fmla="*/ 2284 w 2284"/>
                <a:gd name="T1" fmla="*/ 772 h 945"/>
                <a:gd name="T2" fmla="*/ 2251 w 2284"/>
                <a:gd name="T3" fmla="*/ 806 h 945"/>
                <a:gd name="T4" fmla="*/ 2173 w 2284"/>
                <a:gd name="T5" fmla="*/ 864 h 945"/>
                <a:gd name="T6" fmla="*/ 2085 w 2284"/>
                <a:gd name="T7" fmla="*/ 903 h 945"/>
                <a:gd name="T8" fmla="*/ 1989 w 2284"/>
                <a:gd name="T9" fmla="*/ 923 h 945"/>
                <a:gd name="T10" fmla="*/ 1938 w 2284"/>
                <a:gd name="T11" fmla="*/ 926 h 945"/>
                <a:gd name="T12" fmla="*/ 0 w 2284"/>
                <a:gd name="T13" fmla="*/ 945 h 945"/>
                <a:gd name="T14" fmla="*/ 42 w 2284"/>
                <a:gd name="T15" fmla="*/ 922 h 945"/>
                <a:gd name="T16" fmla="*/ 121 w 2284"/>
                <a:gd name="T17" fmla="*/ 864 h 945"/>
                <a:gd name="T18" fmla="*/ 191 w 2284"/>
                <a:gd name="T19" fmla="*/ 795 h 945"/>
                <a:gd name="T20" fmla="*/ 252 w 2284"/>
                <a:gd name="T21" fmla="*/ 713 h 945"/>
                <a:gd name="T22" fmla="*/ 278 w 2284"/>
                <a:gd name="T23" fmla="*/ 667 h 945"/>
                <a:gd name="T24" fmla="*/ 307 w 2284"/>
                <a:gd name="T25" fmla="*/ 613 h 945"/>
                <a:gd name="T26" fmla="*/ 377 w 2284"/>
                <a:gd name="T27" fmla="*/ 508 h 945"/>
                <a:gd name="T28" fmla="*/ 464 w 2284"/>
                <a:gd name="T29" fmla="*/ 405 h 945"/>
                <a:gd name="T30" fmla="*/ 563 w 2284"/>
                <a:gd name="T31" fmla="*/ 307 h 945"/>
                <a:gd name="T32" fmla="*/ 674 w 2284"/>
                <a:gd name="T33" fmla="*/ 217 h 945"/>
                <a:gd name="T34" fmla="*/ 795 w 2284"/>
                <a:gd name="T35" fmla="*/ 140 h 945"/>
                <a:gd name="T36" fmla="*/ 926 w 2284"/>
                <a:gd name="T37" fmla="*/ 75 h 945"/>
                <a:gd name="T38" fmla="*/ 1063 w 2284"/>
                <a:gd name="T39" fmla="*/ 29 h 945"/>
                <a:gd name="T40" fmla="*/ 1205 w 2284"/>
                <a:gd name="T41" fmla="*/ 3 h 945"/>
                <a:gd name="T42" fmla="*/ 1352 w 2284"/>
                <a:gd name="T43" fmla="*/ 0 h 945"/>
                <a:gd name="T44" fmla="*/ 1463 w 2284"/>
                <a:gd name="T45" fmla="*/ 16 h 945"/>
                <a:gd name="T46" fmla="*/ 1538 w 2284"/>
                <a:gd name="T47" fmla="*/ 36 h 945"/>
                <a:gd name="T48" fmla="*/ 1613 w 2284"/>
                <a:gd name="T49" fmla="*/ 62 h 945"/>
                <a:gd name="T50" fmla="*/ 1686 w 2284"/>
                <a:gd name="T51" fmla="*/ 96 h 945"/>
                <a:gd name="T52" fmla="*/ 1761 w 2284"/>
                <a:gd name="T53" fmla="*/ 141 h 945"/>
                <a:gd name="T54" fmla="*/ 1835 w 2284"/>
                <a:gd name="T55" fmla="*/ 193 h 945"/>
                <a:gd name="T56" fmla="*/ 1907 w 2284"/>
                <a:gd name="T57" fmla="*/ 253 h 945"/>
                <a:gd name="T58" fmla="*/ 1979 w 2284"/>
                <a:gd name="T59" fmla="*/ 324 h 945"/>
                <a:gd name="T60" fmla="*/ 2049 w 2284"/>
                <a:gd name="T61" fmla="*/ 405 h 945"/>
                <a:gd name="T62" fmla="*/ 2118 w 2284"/>
                <a:gd name="T63" fmla="*/ 497 h 945"/>
                <a:gd name="T64" fmla="*/ 2186 w 2284"/>
                <a:gd name="T65" fmla="*/ 598 h 945"/>
                <a:gd name="T66" fmla="*/ 2252 w 2284"/>
                <a:gd name="T67" fmla="*/ 711 h 945"/>
                <a:gd name="T68" fmla="*/ 2284 w 2284"/>
                <a:gd name="T69" fmla="*/ 772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4" h="945">
                  <a:moveTo>
                    <a:pt x="2284" y="772"/>
                  </a:moveTo>
                  <a:lnTo>
                    <a:pt x="2251" y="806"/>
                  </a:lnTo>
                  <a:lnTo>
                    <a:pt x="2173" y="864"/>
                  </a:lnTo>
                  <a:lnTo>
                    <a:pt x="2085" y="903"/>
                  </a:lnTo>
                  <a:lnTo>
                    <a:pt x="1989" y="923"/>
                  </a:lnTo>
                  <a:lnTo>
                    <a:pt x="1938" y="926"/>
                  </a:lnTo>
                  <a:lnTo>
                    <a:pt x="0" y="945"/>
                  </a:lnTo>
                  <a:lnTo>
                    <a:pt x="42" y="922"/>
                  </a:lnTo>
                  <a:lnTo>
                    <a:pt x="121" y="864"/>
                  </a:lnTo>
                  <a:lnTo>
                    <a:pt x="191" y="795"/>
                  </a:lnTo>
                  <a:lnTo>
                    <a:pt x="252" y="713"/>
                  </a:lnTo>
                  <a:lnTo>
                    <a:pt x="278" y="667"/>
                  </a:lnTo>
                  <a:lnTo>
                    <a:pt x="307" y="613"/>
                  </a:lnTo>
                  <a:lnTo>
                    <a:pt x="377" y="508"/>
                  </a:lnTo>
                  <a:lnTo>
                    <a:pt x="464" y="405"/>
                  </a:lnTo>
                  <a:lnTo>
                    <a:pt x="563" y="307"/>
                  </a:lnTo>
                  <a:lnTo>
                    <a:pt x="674" y="217"/>
                  </a:lnTo>
                  <a:lnTo>
                    <a:pt x="795" y="140"/>
                  </a:lnTo>
                  <a:lnTo>
                    <a:pt x="926" y="75"/>
                  </a:lnTo>
                  <a:lnTo>
                    <a:pt x="1063" y="29"/>
                  </a:lnTo>
                  <a:lnTo>
                    <a:pt x="1205" y="3"/>
                  </a:lnTo>
                  <a:lnTo>
                    <a:pt x="1352" y="0"/>
                  </a:lnTo>
                  <a:lnTo>
                    <a:pt x="1463" y="16"/>
                  </a:lnTo>
                  <a:lnTo>
                    <a:pt x="1538" y="36"/>
                  </a:lnTo>
                  <a:lnTo>
                    <a:pt x="1613" y="62"/>
                  </a:lnTo>
                  <a:lnTo>
                    <a:pt x="1686" y="96"/>
                  </a:lnTo>
                  <a:lnTo>
                    <a:pt x="1761" y="141"/>
                  </a:lnTo>
                  <a:lnTo>
                    <a:pt x="1835" y="193"/>
                  </a:lnTo>
                  <a:lnTo>
                    <a:pt x="1907" y="253"/>
                  </a:lnTo>
                  <a:lnTo>
                    <a:pt x="1979" y="324"/>
                  </a:lnTo>
                  <a:lnTo>
                    <a:pt x="2049" y="405"/>
                  </a:lnTo>
                  <a:lnTo>
                    <a:pt x="2118" y="497"/>
                  </a:lnTo>
                  <a:lnTo>
                    <a:pt x="2186" y="598"/>
                  </a:lnTo>
                  <a:lnTo>
                    <a:pt x="2252" y="711"/>
                  </a:lnTo>
                  <a:lnTo>
                    <a:pt x="2284" y="772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318000" y="2184400"/>
              <a:ext cx="2590800" cy="173038"/>
            </a:xfrm>
            <a:custGeom>
              <a:avLst/>
              <a:gdLst>
                <a:gd name="T0" fmla="*/ 4897 w 4897"/>
                <a:gd name="T1" fmla="*/ 327 h 327"/>
                <a:gd name="T2" fmla="*/ 4884 w 4897"/>
                <a:gd name="T3" fmla="*/ 310 h 327"/>
                <a:gd name="T4" fmla="*/ 4839 w 4897"/>
                <a:gd name="T5" fmla="*/ 277 h 327"/>
                <a:gd name="T6" fmla="*/ 4774 w 4897"/>
                <a:gd name="T7" fmla="*/ 244 h 327"/>
                <a:gd name="T8" fmla="*/ 4691 w 4897"/>
                <a:gd name="T9" fmla="*/ 213 h 327"/>
                <a:gd name="T10" fmla="*/ 4534 w 4897"/>
                <a:gd name="T11" fmla="*/ 170 h 327"/>
                <a:gd name="T12" fmla="*/ 4264 w 4897"/>
                <a:gd name="T13" fmla="*/ 118 h 327"/>
                <a:gd name="T14" fmla="*/ 3936 w 4897"/>
                <a:gd name="T15" fmla="*/ 74 h 327"/>
                <a:gd name="T16" fmla="*/ 3559 w 4897"/>
                <a:gd name="T17" fmla="*/ 39 h 327"/>
                <a:gd name="T18" fmla="*/ 3140 w 4897"/>
                <a:gd name="T19" fmla="*/ 15 h 327"/>
                <a:gd name="T20" fmla="*/ 2686 w 4897"/>
                <a:gd name="T21" fmla="*/ 2 h 327"/>
                <a:gd name="T22" fmla="*/ 2448 w 4897"/>
                <a:gd name="T23" fmla="*/ 0 h 327"/>
                <a:gd name="T24" fmla="*/ 2211 w 4897"/>
                <a:gd name="T25" fmla="*/ 2 h 327"/>
                <a:gd name="T26" fmla="*/ 1757 w 4897"/>
                <a:gd name="T27" fmla="*/ 15 h 327"/>
                <a:gd name="T28" fmla="*/ 1338 w 4897"/>
                <a:gd name="T29" fmla="*/ 39 h 327"/>
                <a:gd name="T30" fmla="*/ 961 w 4897"/>
                <a:gd name="T31" fmla="*/ 74 h 327"/>
                <a:gd name="T32" fmla="*/ 632 w 4897"/>
                <a:gd name="T33" fmla="*/ 118 h 327"/>
                <a:gd name="T34" fmla="*/ 363 w 4897"/>
                <a:gd name="T35" fmla="*/ 170 h 327"/>
                <a:gd name="T36" fmla="*/ 206 w 4897"/>
                <a:gd name="T37" fmla="*/ 213 h 327"/>
                <a:gd name="T38" fmla="*/ 123 w 4897"/>
                <a:gd name="T39" fmla="*/ 244 h 327"/>
                <a:gd name="T40" fmla="*/ 58 w 4897"/>
                <a:gd name="T41" fmla="*/ 277 h 327"/>
                <a:gd name="T42" fmla="*/ 13 w 4897"/>
                <a:gd name="T43" fmla="*/ 310 h 327"/>
                <a:gd name="T44" fmla="*/ 0 w 4897"/>
                <a:gd name="T45" fmla="*/ 327 h 327"/>
                <a:gd name="T46" fmla="*/ 4897 w 4897"/>
                <a:gd name="T47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7" h="327">
                  <a:moveTo>
                    <a:pt x="4897" y="327"/>
                  </a:moveTo>
                  <a:lnTo>
                    <a:pt x="4884" y="310"/>
                  </a:lnTo>
                  <a:lnTo>
                    <a:pt x="4839" y="277"/>
                  </a:lnTo>
                  <a:lnTo>
                    <a:pt x="4774" y="244"/>
                  </a:lnTo>
                  <a:lnTo>
                    <a:pt x="4691" y="213"/>
                  </a:lnTo>
                  <a:lnTo>
                    <a:pt x="4534" y="170"/>
                  </a:lnTo>
                  <a:lnTo>
                    <a:pt x="4264" y="118"/>
                  </a:lnTo>
                  <a:lnTo>
                    <a:pt x="3936" y="74"/>
                  </a:lnTo>
                  <a:lnTo>
                    <a:pt x="3559" y="39"/>
                  </a:lnTo>
                  <a:lnTo>
                    <a:pt x="3140" y="15"/>
                  </a:lnTo>
                  <a:lnTo>
                    <a:pt x="2686" y="2"/>
                  </a:lnTo>
                  <a:lnTo>
                    <a:pt x="2448" y="0"/>
                  </a:lnTo>
                  <a:lnTo>
                    <a:pt x="2211" y="2"/>
                  </a:lnTo>
                  <a:lnTo>
                    <a:pt x="1757" y="15"/>
                  </a:lnTo>
                  <a:lnTo>
                    <a:pt x="1338" y="39"/>
                  </a:lnTo>
                  <a:lnTo>
                    <a:pt x="961" y="74"/>
                  </a:lnTo>
                  <a:lnTo>
                    <a:pt x="632" y="118"/>
                  </a:lnTo>
                  <a:lnTo>
                    <a:pt x="363" y="170"/>
                  </a:lnTo>
                  <a:lnTo>
                    <a:pt x="206" y="213"/>
                  </a:lnTo>
                  <a:lnTo>
                    <a:pt x="123" y="244"/>
                  </a:lnTo>
                  <a:lnTo>
                    <a:pt x="58" y="277"/>
                  </a:lnTo>
                  <a:lnTo>
                    <a:pt x="13" y="310"/>
                  </a:lnTo>
                  <a:lnTo>
                    <a:pt x="0" y="327"/>
                  </a:lnTo>
                  <a:lnTo>
                    <a:pt x="4897" y="327"/>
                  </a:lnTo>
                  <a:close/>
                </a:path>
              </a:pathLst>
            </a:custGeom>
            <a:solidFill>
              <a:srgbClr val="F7A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456238" y="2463800"/>
              <a:ext cx="1633538" cy="574675"/>
            </a:xfrm>
            <a:custGeom>
              <a:avLst/>
              <a:gdLst>
                <a:gd name="T0" fmla="*/ 164 w 3088"/>
                <a:gd name="T1" fmla="*/ 1084 h 1084"/>
                <a:gd name="T2" fmla="*/ 2929 w 3088"/>
                <a:gd name="T3" fmla="*/ 1084 h 1084"/>
                <a:gd name="T4" fmla="*/ 2953 w 3088"/>
                <a:gd name="T5" fmla="*/ 1083 h 1084"/>
                <a:gd name="T6" fmla="*/ 2994 w 3088"/>
                <a:gd name="T7" fmla="*/ 1071 h 1084"/>
                <a:gd name="T8" fmla="*/ 3029 w 3088"/>
                <a:gd name="T9" fmla="*/ 1048 h 1084"/>
                <a:gd name="T10" fmla="*/ 3058 w 3088"/>
                <a:gd name="T11" fmla="*/ 1017 h 1084"/>
                <a:gd name="T12" fmla="*/ 3078 w 3088"/>
                <a:gd name="T13" fmla="*/ 981 h 1084"/>
                <a:gd name="T14" fmla="*/ 3088 w 3088"/>
                <a:gd name="T15" fmla="*/ 939 h 1084"/>
                <a:gd name="T16" fmla="*/ 3086 w 3088"/>
                <a:gd name="T17" fmla="*/ 897 h 1084"/>
                <a:gd name="T18" fmla="*/ 3075 w 3088"/>
                <a:gd name="T19" fmla="*/ 855 h 1084"/>
                <a:gd name="T20" fmla="*/ 3063 w 3088"/>
                <a:gd name="T21" fmla="*/ 835 h 1084"/>
                <a:gd name="T22" fmla="*/ 2593 w 3088"/>
                <a:gd name="T23" fmla="*/ 76 h 1084"/>
                <a:gd name="T24" fmla="*/ 2581 w 3088"/>
                <a:gd name="T25" fmla="*/ 59 h 1084"/>
                <a:gd name="T26" fmla="*/ 2554 w 3088"/>
                <a:gd name="T27" fmla="*/ 30 h 1084"/>
                <a:gd name="T28" fmla="*/ 2519 w 3088"/>
                <a:gd name="T29" fmla="*/ 10 h 1084"/>
                <a:gd name="T30" fmla="*/ 2480 w 3088"/>
                <a:gd name="T31" fmla="*/ 0 h 1084"/>
                <a:gd name="T32" fmla="*/ 2459 w 3088"/>
                <a:gd name="T33" fmla="*/ 0 h 1084"/>
                <a:gd name="T34" fmla="*/ 164 w 3088"/>
                <a:gd name="T35" fmla="*/ 0 h 1084"/>
                <a:gd name="T36" fmla="*/ 131 w 3088"/>
                <a:gd name="T37" fmla="*/ 1 h 1084"/>
                <a:gd name="T38" fmla="*/ 74 w 3088"/>
                <a:gd name="T39" fmla="*/ 27 h 1084"/>
                <a:gd name="T40" fmla="*/ 29 w 3088"/>
                <a:gd name="T41" fmla="*/ 72 h 1084"/>
                <a:gd name="T42" fmla="*/ 3 w 3088"/>
                <a:gd name="T43" fmla="*/ 131 h 1084"/>
                <a:gd name="T44" fmla="*/ 0 w 3088"/>
                <a:gd name="T45" fmla="*/ 163 h 1084"/>
                <a:gd name="T46" fmla="*/ 0 w 3088"/>
                <a:gd name="T47" fmla="*/ 921 h 1084"/>
                <a:gd name="T48" fmla="*/ 2 w 3088"/>
                <a:gd name="T49" fmla="*/ 939 h 1084"/>
                <a:gd name="T50" fmla="*/ 8 w 3088"/>
                <a:gd name="T51" fmla="*/ 972 h 1084"/>
                <a:gd name="T52" fmla="*/ 29 w 3088"/>
                <a:gd name="T53" fmla="*/ 1015 h 1084"/>
                <a:gd name="T54" fmla="*/ 74 w 3088"/>
                <a:gd name="T55" fmla="*/ 1058 h 1084"/>
                <a:gd name="T56" fmla="*/ 131 w 3088"/>
                <a:gd name="T57" fmla="*/ 1083 h 1084"/>
                <a:gd name="T58" fmla="*/ 164 w 3088"/>
                <a:gd name="T59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8" h="1084">
                  <a:moveTo>
                    <a:pt x="164" y="1084"/>
                  </a:moveTo>
                  <a:lnTo>
                    <a:pt x="2929" y="1084"/>
                  </a:lnTo>
                  <a:lnTo>
                    <a:pt x="2953" y="1083"/>
                  </a:lnTo>
                  <a:lnTo>
                    <a:pt x="2994" y="1071"/>
                  </a:lnTo>
                  <a:lnTo>
                    <a:pt x="3029" y="1048"/>
                  </a:lnTo>
                  <a:lnTo>
                    <a:pt x="3058" y="1017"/>
                  </a:lnTo>
                  <a:lnTo>
                    <a:pt x="3078" y="981"/>
                  </a:lnTo>
                  <a:lnTo>
                    <a:pt x="3088" y="939"/>
                  </a:lnTo>
                  <a:lnTo>
                    <a:pt x="3086" y="897"/>
                  </a:lnTo>
                  <a:lnTo>
                    <a:pt x="3075" y="855"/>
                  </a:lnTo>
                  <a:lnTo>
                    <a:pt x="3063" y="835"/>
                  </a:lnTo>
                  <a:lnTo>
                    <a:pt x="2593" y="76"/>
                  </a:lnTo>
                  <a:lnTo>
                    <a:pt x="2581" y="59"/>
                  </a:lnTo>
                  <a:lnTo>
                    <a:pt x="2554" y="30"/>
                  </a:lnTo>
                  <a:lnTo>
                    <a:pt x="2519" y="10"/>
                  </a:lnTo>
                  <a:lnTo>
                    <a:pt x="2480" y="0"/>
                  </a:lnTo>
                  <a:lnTo>
                    <a:pt x="2459" y="0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2" y="939"/>
                  </a:lnTo>
                  <a:lnTo>
                    <a:pt x="8" y="972"/>
                  </a:lnTo>
                  <a:lnTo>
                    <a:pt x="29" y="1015"/>
                  </a:lnTo>
                  <a:lnTo>
                    <a:pt x="74" y="1058"/>
                  </a:lnTo>
                  <a:lnTo>
                    <a:pt x="131" y="1083"/>
                  </a:lnTo>
                  <a:lnTo>
                    <a:pt x="164" y="1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456238" y="2463800"/>
              <a:ext cx="1031875" cy="574675"/>
            </a:xfrm>
            <a:custGeom>
              <a:avLst/>
              <a:gdLst>
                <a:gd name="T0" fmla="*/ 864 w 1950"/>
                <a:gd name="T1" fmla="*/ 0 h 1084"/>
                <a:gd name="T2" fmla="*/ 164 w 1950"/>
                <a:gd name="T3" fmla="*/ 0 h 1084"/>
                <a:gd name="T4" fmla="*/ 131 w 1950"/>
                <a:gd name="T5" fmla="*/ 1 h 1084"/>
                <a:gd name="T6" fmla="*/ 74 w 1950"/>
                <a:gd name="T7" fmla="*/ 27 h 1084"/>
                <a:gd name="T8" fmla="*/ 29 w 1950"/>
                <a:gd name="T9" fmla="*/ 72 h 1084"/>
                <a:gd name="T10" fmla="*/ 3 w 1950"/>
                <a:gd name="T11" fmla="*/ 131 h 1084"/>
                <a:gd name="T12" fmla="*/ 0 w 1950"/>
                <a:gd name="T13" fmla="*/ 163 h 1084"/>
                <a:gd name="T14" fmla="*/ 0 w 1950"/>
                <a:gd name="T15" fmla="*/ 921 h 1084"/>
                <a:gd name="T16" fmla="*/ 3 w 1950"/>
                <a:gd name="T17" fmla="*/ 953 h 1084"/>
                <a:gd name="T18" fmla="*/ 29 w 1950"/>
                <a:gd name="T19" fmla="*/ 1011 h 1084"/>
                <a:gd name="T20" fmla="*/ 74 w 1950"/>
                <a:gd name="T21" fmla="*/ 1057 h 1084"/>
                <a:gd name="T22" fmla="*/ 131 w 1950"/>
                <a:gd name="T23" fmla="*/ 1081 h 1084"/>
                <a:gd name="T24" fmla="*/ 164 w 1950"/>
                <a:gd name="T25" fmla="*/ 1084 h 1084"/>
                <a:gd name="T26" fmla="*/ 1950 w 1950"/>
                <a:gd name="T27" fmla="*/ 1084 h 1084"/>
                <a:gd name="T28" fmla="*/ 864 w 1950"/>
                <a:gd name="T29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0" h="1084">
                  <a:moveTo>
                    <a:pt x="864" y="0"/>
                  </a:move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3" y="953"/>
                  </a:lnTo>
                  <a:lnTo>
                    <a:pt x="29" y="1011"/>
                  </a:lnTo>
                  <a:lnTo>
                    <a:pt x="74" y="1057"/>
                  </a:lnTo>
                  <a:lnTo>
                    <a:pt x="131" y="1081"/>
                  </a:lnTo>
                  <a:lnTo>
                    <a:pt x="164" y="1084"/>
                  </a:lnTo>
                  <a:lnTo>
                    <a:pt x="1950" y="108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059238" y="2463800"/>
              <a:ext cx="1325563" cy="568325"/>
            </a:xfrm>
            <a:custGeom>
              <a:avLst/>
              <a:gdLst>
                <a:gd name="T0" fmla="*/ 2342 w 2504"/>
                <a:gd name="T1" fmla="*/ 0 h 1074"/>
                <a:gd name="T2" fmla="*/ 758 w 2504"/>
                <a:gd name="T3" fmla="*/ 0 h 1074"/>
                <a:gd name="T4" fmla="*/ 739 w 2504"/>
                <a:gd name="T5" fmla="*/ 0 h 1074"/>
                <a:gd name="T6" fmla="*/ 704 w 2504"/>
                <a:gd name="T7" fmla="*/ 7 h 1074"/>
                <a:gd name="T8" fmla="*/ 671 w 2504"/>
                <a:gd name="T9" fmla="*/ 21 h 1074"/>
                <a:gd name="T10" fmla="*/ 644 w 2504"/>
                <a:gd name="T11" fmla="*/ 43 h 1074"/>
                <a:gd name="T12" fmla="*/ 632 w 2504"/>
                <a:gd name="T13" fmla="*/ 57 h 1074"/>
                <a:gd name="T14" fmla="*/ 37 w 2504"/>
                <a:gd name="T15" fmla="*/ 815 h 1074"/>
                <a:gd name="T16" fmla="*/ 22 w 2504"/>
                <a:gd name="T17" fmla="*/ 835 h 1074"/>
                <a:gd name="T18" fmla="*/ 4 w 2504"/>
                <a:gd name="T19" fmla="*/ 878 h 1074"/>
                <a:gd name="T20" fmla="*/ 0 w 2504"/>
                <a:gd name="T21" fmla="*/ 923 h 1074"/>
                <a:gd name="T22" fmla="*/ 9 w 2504"/>
                <a:gd name="T23" fmla="*/ 965 h 1074"/>
                <a:gd name="T24" fmla="*/ 27 w 2504"/>
                <a:gd name="T25" fmla="*/ 1004 h 1074"/>
                <a:gd name="T26" fmla="*/ 56 w 2504"/>
                <a:gd name="T27" fmla="*/ 1037 h 1074"/>
                <a:gd name="T28" fmla="*/ 92 w 2504"/>
                <a:gd name="T29" fmla="*/ 1060 h 1074"/>
                <a:gd name="T30" fmla="*/ 137 w 2504"/>
                <a:gd name="T31" fmla="*/ 1074 h 1074"/>
                <a:gd name="T32" fmla="*/ 161 w 2504"/>
                <a:gd name="T33" fmla="*/ 1074 h 1074"/>
                <a:gd name="T34" fmla="*/ 2342 w 2504"/>
                <a:gd name="T35" fmla="*/ 1074 h 1074"/>
                <a:gd name="T36" fmla="*/ 2373 w 2504"/>
                <a:gd name="T37" fmla="*/ 1073 h 1074"/>
                <a:gd name="T38" fmla="*/ 2431 w 2504"/>
                <a:gd name="T39" fmla="*/ 1047 h 1074"/>
                <a:gd name="T40" fmla="*/ 2477 w 2504"/>
                <a:gd name="T41" fmla="*/ 1002 h 1074"/>
                <a:gd name="T42" fmla="*/ 2501 w 2504"/>
                <a:gd name="T43" fmla="*/ 943 h 1074"/>
                <a:gd name="T44" fmla="*/ 2504 w 2504"/>
                <a:gd name="T45" fmla="*/ 911 h 1074"/>
                <a:gd name="T46" fmla="*/ 2504 w 2504"/>
                <a:gd name="T47" fmla="*/ 152 h 1074"/>
                <a:gd name="T48" fmla="*/ 2503 w 2504"/>
                <a:gd name="T49" fmla="*/ 121 h 1074"/>
                <a:gd name="T50" fmla="*/ 2478 w 2504"/>
                <a:gd name="T51" fmla="*/ 66 h 1074"/>
                <a:gd name="T52" fmla="*/ 2435 w 2504"/>
                <a:gd name="T53" fmla="*/ 24 h 1074"/>
                <a:gd name="T54" fmla="*/ 2376 w 2504"/>
                <a:gd name="T55" fmla="*/ 1 h 1074"/>
                <a:gd name="T56" fmla="*/ 2342 w 2504"/>
                <a:gd name="T5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4" h="1074">
                  <a:moveTo>
                    <a:pt x="2342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2342" y="1074"/>
                  </a:lnTo>
                  <a:lnTo>
                    <a:pt x="2373" y="1073"/>
                  </a:lnTo>
                  <a:lnTo>
                    <a:pt x="2431" y="1047"/>
                  </a:lnTo>
                  <a:lnTo>
                    <a:pt x="2477" y="1002"/>
                  </a:lnTo>
                  <a:lnTo>
                    <a:pt x="2501" y="943"/>
                  </a:lnTo>
                  <a:lnTo>
                    <a:pt x="2504" y="911"/>
                  </a:lnTo>
                  <a:lnTo>
                    <a:pt x="2504" y="152"/>
                  </a:lnTo>
                  <a:lnTo>
                    <a:pt x="2503" y="121"/>
                  </a:lnTo>
                  <a:lnTo>
                    <a:pt x="2478" y="66"/>
                  </a:lnTo>
                  <a:lnTo>
                    <a:pt x="2435" y="24"/>
                  </a:lnTo>
                  <a:lnTo>
                    <a:pt x="2376" y="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059238" y="2463800"/>
              <a:ext cx="833438" cy="568325"/>
            </a:xfrm>
            <a:custGeom>
              <a:avLst/>
              <a:gdLst>
                <a:gd name="T0" fmla="*/ 1035 w 1573"/>
                <a:gd name="T1" fmla="*/ 0 h 1074"/>
                <a:gd name="T2" fmla="*/ 758 w 1573"/>
                <a:gd name="T3" fmla="*/ 0 h 1074"/>
                <a:gd name="T4" fmla="*/ 739 w 1573"/>
                <a:gd name="T5" fmla="*/ 0 h 1074"/>
                <a:gd name="T6" fmla="*/ 704 w 1573"/>
                <a:gd name="T7" fmla="*/ 7 h 1074"/>
                <a:gd name="T8" fmla="*/ 671 w 1573"/>
                <a:gd name="T9" fmla="*/ 21 h 1074"/>
                <a:gd name="T10" fmla="*/ 644 w 1573"/>
                <a:gd name="T11" fmla="*/ 43 h 1074"/>
                <a:gd name="T12" fmla="*/ 632 w 1573"/>
                <a:gd name="T13" fmla="*/ 57 h 1074"/>
                <a:gd name="T14" fmla="*/ 37 w 1573"/>
                <a:gd name="T15" fmla="*/ 815 h 1074"/>
                <a:gd name="T16" fmla="*/ 22 w 1573"/>
                <a:gd name="T17" fmla="*/ 835 h 1074"/>
                <a:gd name="T18" fmla="*/ 4 w 1573"/>
                <a:gd name="T19" fmla="*/ 878 h 1074"/>
                <a:gd name="T20" fmla="*/ 0 w 1573"/>
                <a:gd name="T21" fmla="*/ 923 h 1074"/>
                <a:gd name="T22" fmla="*/ 9 w 1573"/>
                <a:gd name="T23" fmla="*/ 965 h 1074"/>
                <a:gd name="T24" fmla="*/ 27 w 1573"/>
                <a:gd name="T25" fmla="*/ 1004 h 1074"/>
                <a:gd name="T26" fmla="*/ 56 w 1573"/>
                <a:gd name="T27" fmla="*/ 1037 h 1074"/>
                <a:gd name="T28" fmla="*/ 92 w 1573"/>
                <a:gd name="T29" fmla="*/ 1060 h 1074"/>
                <a:gd name="T30" fmla="*/ 137 w 1573"/>
                <a:gd name="T31" fmla="*/ 1074 h 1074"/>
                <a:gd name="T32" fmla="*/ 161 w 1573"/>
                <a:gd name="T33" fmla="*/ 1074 h 1074"/>
                <a:gd name="T34" fmla="*/ 1573 w 1573"/>
                <a:gd name="T35" fmla="*/ 1074 h 1074"/>
                <a:gd name="T36" fmla="*/ 1035 w 1573"/>
                <a:gd name="T3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3" h="1074">
                  <a:moveTo>
                    <a:pt x="1035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1573" y="107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5850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5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5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88 w 1728"/>
                <a:gd name="T39" fmla="*/ 1643 h 1728"/>
                <a:gd name="T40" fmla="*/ 347 w 1728"/>
                <a:gd name="T41" fmla="*/ 1557 h 1728"/>
                <a:gd name="T42" fmla="*/ 223 w 1728"/>
                <a:gd name="T43" fmla="*/ 1446 h 1728"/>
                <a:gd name="T44" fmla="*/ 124 w 1728"/>
                <a:gd name="T45" fmla="*/ 1312 h 1728"/>
                <a:gd name="T46" fmla="*/ 52 w 1728"/>
                <a:gd name="T47" fmla="*/ 1161 h 1728"/>
                <a:gd name="T48" fmla="*/ 9 w 1728"/>
                <a:gd name="T49" fmla="*/ 995 h 1728"/>
                <a:gd name="T50" fmla="*/ 0 w 1728"/>
                <a:gd name="T51" fmla="*/ 864 h 1728"/>
                <a:gd name="T52" fmla="*/ 9 w 1728"/>
                <a:gd name="T53" fmla="*/ 733 h 1728"/>
                <a:gd name="T54" fmla="*/ 52 w 1728"/>
                <a:gd name="T55" fmla="*/ 567 h 1728"/>
                <a:gd name="T56" fmla="*/ 124 w 1728"/>
                <a:gd name="T57" fmla="*/ 416 h 1728"/>
                <a:gd name="T58" fmla="*/ 223 w 1728"/>
                <a:gd name="T59" fmla="*/ 282 h 1728"/>
                <a:gd name="T60" fmla="*/ 347 w 1728"/>
                <a:gd name="T61" fmla="*/ 171 h 1728"/>
                <a:gd name="T62" fmla="*/ 488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4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5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5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4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2" y="1718"/>
                  </a:lnTo>
                  <a:lnTo>
                    <a:pt x="648" y="1701"/>
                  </a:lnTo>
                  <a:lnTo>
                    <a:pt x="566" y="1676"/>
                  </a:lnTo>
                  <a:lnTo>
                    <a:pt x="488" y="1643"/>
                  </a:lnTo>
                  <a:lnTo>
                    <a:pt x="415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3" y="1446"/>
                  </a:lnTo>
                  <a:lnTo>
                    <a:pt x="171" y="1381"/>
                  </a:lnTo>
                  <a:lnTo>
                    <a:pt x="124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6" y="1080"/>
                  </a:lnTo>
                  <a:lnTo>
                    <a:pt x="9" y="995"/>
                  </a:lnTo>
                  <a:lnTo>
                    <a:pt x="0" y="909"/>
                  </a:lnTo>
                  <a:lnTo>
                    <a:pt x="0" y="864"/>
                  </a:lnTo>
                  <a:lnTo>
                    <a:pt x="0" y="819"/>
                  </a:lnTo>
                  <a:lnTo>
                    <a:pt x="9" y="733"/>
                  </a:lnTo>
                  <a:lnTo>
                    <a:pt x="26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4" y="416"/>
                  </a:lnTo>
                  <a:lnTo>
                    <a:pt x="171" y="347"/>
                  </a:lnTo>
                  <a:lnTo>
                    <a:pt x="223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5" y="125"/>
                  </a:lnTo>
                  <a:lnTo>
                    <a:pt x="488" y="85"/>
                  </a:lnTo>
                  <a:lnTo>
                    <a:pt x="566" y="52"/>
                  </a:lnTo>
                  <a:lnTo>
                    <a:pt x="648" y="27"/>
                  </a:lnTo>
                  <a:lnTo>
                    <a:pt x="732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762875" y="3932238"/>
              <a:ext cx="558800" cy="558800"/>
            </a:xfrm>
            <a:custGeom>
              <a:avLst/>
              <a:gdLst>
                <a:gd name="T0" fmla="*/ 528 w 1055"/>
                <a:gd name="T1" fmla="*/ 0 h 1058"/>
                <a:gd name="T2" fmla="*/ 581 w 1055"/>
                <a:gd name="T3" fmla="*/ 3 h 1058"/>
                <a:gd name="T4" fmla="*/ 685 w 1055"/>
                <a:gd name="T5" fmla="*/ 24 h 1058"/>
                <a:gd name="T6" fmla="*/ 780 w 1055"/>
                <a:gd name="T7" fmla="*/ 64 h 1058"/>
                <a:gd name="T8" fmla="*/ 864 w 1055"/>
                <a:gd name="T9" fmla="*/ 121 h 1058"/>
                <a:gd name="T10" fmla="*/ 936 w 1055"/>
                <a:gd name="T11" fmla="*/ 192 h 1058"/>
                <a:gd name="T12" fmla="*/ 993 w 1055"/>
                <a:gd name="T13" fmla="*/ 277 h 1058"/>
                <a:gd name="T14" fmla="*/ 1032 w 1055"/>
                <a:gd name="T15" fmla="*/ 372 h 1058"/>
                <a:gd name="T16" fmla="*/ 1054 w 1055"/>
                <a:gd name="T17" fmla="*/ 474 h 1058"/>
                <a:gd name="T18" fmla="*/ 1055 w 1055"/>
                <a:gd name="T19" fmla="*/ 529 h 1058"/>
                <a:gd name="T20" fmla="*/ 1054 w 1055"/>
                <a:gd name="T21" fmla="*/ 584 h 1058"/>
                <a:gd name="T22" fmla="*/ 1032 w 1055"/>
                <a:gd name="T23" fmla="*/ 686 h 1058"/>
                <a:gd name="T24" fmla="*/ 993 w 1055"/>
                <a:gd name="T25" fmla="*/ 781 h 1058"/>
                <a:gd name="T26" fmla="*/ 936 w 1055"/>
                <a:gd name="T27" fmla="*/ 866 h 1058"/>
                <a:gd name="T28" fmla="*/ 864 w 1055"/>
                <a:gd name="T29" fmla="*/ 937 h 1058"/>
                <a:gd name="T30" fmla="*/ 780 w 1055"/>
                <a:gd name="T31" fmla="*/ 994 h 1058"/>
                <a:gd name="T32" fmla="*/ 685 w 1055"/>
                <a:gd name="T33" fmla="*/ 1034 h 1058"/>
                <a:gd name="T34" fmla="*/ 581 w 1055"/>
                <a:gd name="T35" fmla="*/ 1055 h 1058"/>
                <a:gd name="T36" fmla="*/ 528 w 1055"/>
                <a:gd name="T37" fmla="*/ 1058 h 1058"/>
                <a:gd name="T38" fmla="*/ 473 w 1055"/>
                <a:gd name="T39" fmla="*/ 1055 h 1058"/>
                <a:gd name="T40" fmla="*/ 370 w 1055"/>
                <a:gd name="T41" fmla="*/ 1034 h 1058"/>
                <a:gd name="T42" fmla="*/ 276 w 1055"/>
                <a:gd name="T43" fmla="*/ 994 h 1058"/>
                <a:gd name="T44" fmla="*/ 191 w 1055"/>
                <a:gd name="T45" fmla="*/ 937 h 1058"/>
                <a:gd name="T46" fmla="*/ 119 w 1055"/>
                <a:gd name="T47" fmla="*/ 866 h 1058"/>
                <a:gd name="T48" fmla="*/ 63 w 1055"/>
                <a:gd name="T49" fmla="*/ 781 h 1058"/>
                <a:gd name="T50" fmla="*/ 23 w 1055"/>
                <a:gd name="T51" fmla="*/ 686 h 1058"/>
                <a:gd name="T52" fmla="*/ 1 w 1055"/>
                <a:gd name="T53" fmla="*/ 584 h 1058"/>
                <a:gd name="T54" fmla="*/ 0 w 1055"/>
                <a:gd name="T55" fmla="*/ 529 h 1058"/>
                <a:gd name="T56" fmla="*/ 1 w 1055"/>
                <a:gd name="T57" fmla="*/ 474 h 1058"/>
                <a:gd name="T58" fmla="*/ 23 w 1055"/>
                <a:gd name="T59" fmla="*/ 372 h 1058"/>
                <a:gd name="T60" fmla="*/ 63 w 1055"/>
                <a:gd name="T61" fmla="*/ 277 h 1058"/>
                <a:gd name="T62" fmla="*/ 119 w 1055"/>
                <a:gd name="T63" fmla="*/ 192 h 1058"/>
                <a:gd name="T64" fmla="*/ 191 w 1055"/>
                <a:gd name="T65" fmla="*/ 121 h 1058"/>
                <a:gd name="T66" fmla="*/ 276 w 1055"/>
                <a:gd name="T67" fmla="*/ 64 h 1058"/>
                <a:gd name="T68" fmla="*/ 370 w 1055"/>
                <a:gd name="T69" fmla="*/ 24 h 1058"/>
                <a:gd name="T70" fmla="*/ 473 w 1055"/>
                <a:gd name="T71" fmla="*/ 3 h 1058"/>
                <a:gd name="T72" fmla="*/ 528 w 1055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5" h="1058">
                  <a:moveTo>
                    <a:pt x="528" y="0"/>
                  </a:moveTo>
                  <a:lnTo>
                    <a:pt x="581" y="3"/>
                  </a:lnTo>
                  <a:lnTo>
                    <a:pt x="685" y="24"/>
                  </a:lnTo>
                  <a:lnTo>
                    <a:pt x="780" y="64"/>
                  </a:lnTo>
                  <a:lnTo>
                    <a:pt x="864" y="121"/>
                  </a:lnTo>
                  <a:lnTo>
                    <a:pt x="936" y="192"/>
                  </a:lnTo>
                  <a:lnTo>
                    <a:pt x="993" y="277"/>
                  </a:lnTo>
                  <a:lnTo>
                    <a:pt x="1032" y="372"/>
                  </a:lnTo>
                  <a:lnTo>
                    <a:pt x="1054" y="474"/>
                  </a:lnTo>
                  <a:lnTo>
                    <a:pt x="1055" y="529"/>
                  </a:lnTo>
                  <a:lnTo>
                    <a:pt x="1054" y="584"/>
                  </a:lnTo>
                  <a:lnTo>
                    <a:pt x="1032" y="686"/>
                  </a:lnTo>
                  <a:lnTo>
                    <a:pt x="993" y="781"/>
                  </a:lnTo>
                  <a:lnTo>
                    <a:pt x="936" y="866"/>
                  </a:lnTo>
                  <a:lnTo>
                    <a:pt x="864" y="937"/>
                  </a:lnTo>
                  <a:lnTo>
                    <a:pt x="780" y="994"/>
                  </a:lnTo>
                  <a:lnTo>
                    <a:pt x="685" y="1034"/>
                  </a:lnTo>
                  <a:lnTo>
                    <a:pt x="581" y="1055"/>
                  </a:lnTo>
                  <a:lnTo>
                    <a:pt x="528" y="1058"/>
                  </a:lnTo>
                  <a:lnTo>
                    <a:pt x="473" y="1055"/>
                  </a:lnTo>
                  <a:lnTo>
                    <a:pt x="370" y="1034"/>
                  </a:lnTo>
                  <a:lnTo>
                    <a:pt x="276" y="994"/>
                  </a:lnTo>
                  <a:lnTo>
                    <a:pt x="191" y="937"/>
                  </a:lnTo>
                  <a:lnTo>
                    <a:pt x="119" y="866"/>
                  </a:lnTo>
                  <a:lnTo>
                    <a:pt x="63" y="781"/>
                  </a:lnTo>
                  <a:lnTo>
                    <a:pt x="23" y="686"/>
                  </a:lnTo>
                  <a:lnTo>
                    <a:pt x="1" y="584"/>
                  </a:lnTo>
                  <a:lnTo>
                    <a:pt x="0" y="529"/>
                  </a:lnTo>
                  <a:lnTo>
                    <a:pt x="1" y="474"/>
                  </a:lnTo>
                  <a:lnTo>
                    <a:pt x="23" y="372"/>
                  </a:lnTo>
                  <a:lnTo>
                    <a:pt x="63" y="277"/>
                  </a:lnTo>
                  <a:lnTo>
                    <a:pt x="119" y="192"/>
                  </a:lnTo>
                  <a:lnTo>
                    <a:pt x="191" y="121"/>
                  </a:lnTo>
                  <a:lnTo>
                    <a:pt x="276" y="64"/>
                  </a:lnTo>
                  <a:lnTo>
                    <a:pt x="370" y="24"/>
                  </a:lnTo>
                  <a:lnTo>
                    <a:pt x="473" y="3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859713" y="4029075"/>
              <a:ext cx="365125" cy="365125"/>
            </a:xfrm>
            <a:custGeom>
              <a:avLst/>
              <a:gdLst>
                <a:gd name="T0" fmla="*/ 346 w 692"/>
                <a:gd name="T1" fmla="*/ 0 h 692"/>
                <a:gd name="T2" fmla="*/ 381 w 692"/>
                <a:gd name="T3" fmla="*/ 2 h 692"/>
                <a:gd name="T4" fmla="*/ 448 w 692"/>
                <a:gd name="T5" fmla="*/ 15 h 692"/>
                <a:gd name="T6" fmla="*/ 510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6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6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0 w 692"/>
                <a:gd name="T31" fmla="*/ 650 h 692"/>
                <a:gd name="T32" fmla="*/ 448 w 692"/>
                <a:gd name="T33" fmla="*/ 677 h 692"/>
                <a:gd name="T34" fmla="*/ 381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78 w 692"/>
                <a:gd name="T47" fmla="*/ 566 h 692"/>
                <a:gd name="T48" fmla="*/ 41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1 w 692"/>
                <a:gd name="T61" fmla="*/ 180 h 692"/>
                <a:gd name="T62" fmla="*/ 78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1" y="2"/>
                  </a:lnTo>
                  <a:lnTo>
                    <a:pt x="448" y="15"/>
                  </a:lnTo>
                  <a:lnTo>
                    <a:pt x="510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6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6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0" y="650"/>
                  </a:lnTo>
                  <a:lnTo>
                    <a:pt x="448" y="677"/>
                  </a:lnTo>
                  <a:lnTo>
                    <a:pt x="381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78" y="566"/>
                  </a:lnTo>
                  <a:lnTo>
                    <a:pt x="41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1" y="180"/>
                  </a:lnTo>
                  <a:lnTo>
                    <a:pt x="78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242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6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6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90 w 1728"/>
                <a:gd name="T39" fmla="*/ 1643 h 1728"/>
                <a:gd name="T40" fmla="*/ 347 w 1728"/>
                <a:gd name="T41" fmla="*/ 1557 h 1728"/>
                <a:gd name="T42" fmla="*/ 225 w 1728"/>
                <a:gd name="T43" fmla="*/ 1446 h 1728"/>
                <a:gd name="T44" fmla="*/ 125 w 1728"/>
                <a:gd name="T45" fmla="*/ 1312 h 1728"/>
                <a:gd name="T46" fmla="*/ 52 w 1728"/>
                <a:gd name="T47" fmla="*/ 1161 h 1728"/>
                <a:gd name="T48" fmla="*/ 10 w 1728"/>
                <a:gd name="T49" fmla="*/ 995 h 1728"/>
                <a:gd name="T50" fmla="*/ 0 w 1728"/>
                <a:gd name="T51" fmla="*/ 864 h 1728"/>
                <a:gd name="T52" fmla="*/ 10 w 1728"/>
                <a:gd name="T53" fmla="*/ 733 h 1728"/>
                <a:gd name="T54" fmla="*/ 52 w 1728"/>
                <a:gd name="T55" fmla="*/ 567 h 1728"/>
                <a:gd name="T56" fmla="*/ 125 w 1728"/>
                <a:gd name="T57" fmla="*/ 416 h 1728"/>
                <a:gd name="T58" fmla="*/ 225 w 1728"/>
                <a:gd name="T59" fmla="*/ 282 h 1728"/>
                <a:gd name="T60" fmla="*/ 347 w 1728"/>
                <a:gd name="T61" fmla="*/ 171 h 1728"/>
                <a:gd name="T62" fmla="*/ 490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6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6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6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6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3" y="1718"/>
                  </a:lnTo>
                  <a:lnTo>
                    <a:pt x="648" y="1701"/>
                  </a:lnTo>
                  <a:lnTo>
                    <a:pt x="567" y="1676"/>
                  </a:lnTo>
                  <a:lnTo>
                    <a:pt x="490" y="1643"/>
                  </a:lnTo>
                  <a:lnTo>
                    <a:pt x="416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5" y="1446"/>
                  </a:lnTo>
                  <a:lnTo>
                    <a:pt x="171" y="1381"/>
                  </a:lnTo>
                  <a:lnTo>
                    <a:pt x="125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7" y="1080"/>
                  </a:lnTo>
                  <a:lnTo>
                    <a:pt x="10" y="995"/>
                  </a:lnTo>
                  <a:lnTo>
                    <a:pt x="1" y="909"/>
                  </a:lnTo>
                  <a:lnTo>
                    <a:pt x="0" y="864"/>
                  </a:lnTo>
                  <a:lnTo>
                    <a:pt x="1" y="819"/>
                  </a:lnTo>
                  <a:lnTo>
                    <a:pt x="10" y="733"/>
                  </a:lnTo>
                  <a:lnTo>
                    <a:pt x="27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5" y="416"/>
                  </a:lnTo>
                  <a:lnTo>
                    <a:pt x="171" y="347"/>
                  </a:lnTo>
                  <a:lnTo>
                    <a:pt x="225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6" y="125"/>
                  </a:lnTo>
                  <a:lnTo>
                    <a:pt x="490" y="85"/>
                  </a:lnTo>
                  <a:lnTo>
                    <a:pt x="567" y="52"/>
                  </a:lnTo>
                  <a:lnTo>
                    <a:pt x="648" y="27"/>
                  </a:lnTo>
                  <a:lnTo>
                    <a:pt x="733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00488" y="3932238"/>
              <a:ext cx="560388" cy="558800"/>
            </a:xfrm>
            <a:custGeom>
              <a:avLst/>
              <a:gdLst>
                <a:gd name="T0" fmla="*/ 529 w 1058"/>
                <a:gd name="T1" fmla="*/ 0 h 1058"/>
                <a:gd name="T2" fmla="*/ 584 w 1058"/>
                <a:gd name="T3" fmla="*/ 3 h 1058"/>
                <a:gd name="T4" fmla="*/ 686 w 1058"/>
                <a:gd name="T5" fmla="*/ 24 h 1058"/>
                <a:gd name="T6" fmla="*/ 781 w 1058"/>
                <a:gd name="T7" fmla="*/ 64 h 1058"/>
                <a:gd name="T8" fmla="*/ 866 w 1058"/>
                <a:gd name="T9" fmla="*/ 121 h 1058"/>
                <a:gd name="T10" fmla="*/ 937 w 1058"/>
                <a:gd name="T11" fmla="*/ 192 h 1058"/>
                <a:gd name="T12" fmla="*/ 994 w 1058"/>
                <a:gd name="T13" fmla="*/ 277 h 1058"/>
                <a:gd name="T14" fmla="*/ 1034 w 1058"/>
                <a:gd name="T15" fmla="*/ 372 h 1058"/>
                <a:gd name="T16" fmla="*/ 1055 w 1058"/>
                <a:gd name="T17" fmla="*/ 474 h 1058"/>
                <a:gd name="T18" fmla="*/ 1058 w 1058"/>
                <a:gd name="T19" fmla="*/ 529 h 1058"/>
                <a:gd name="T20" fmla="*/ 1055 w 1058"/>
                <a:gd name="T21" fmla="*/ 584 h 1058"/>
                <a:gd name="T22" fmla="*/ 1034 w 1058"/>
                <a:gd name="T23" fmla="*/ 686 h 1058"/>
                <a:gd name="T24" fmla="*/ 994 w 1058"/>
                <a:gd name="T25" fmla="*/ 781 h 1058"/>
                <a:gd name="T26" fmla="*/ 937 w 1058"/>
                <a:gd name="T27" fmla="*/ 866 h 1058"/>
                <a:gd name="T28" fmla="*/ 866 w 1058"/>
                <a:gd name="T29" fmla="*/ 937 h 1058"/>
                <a:gd name="T30" fmla="*/ 781 w 1058"/>
                <a:gd name="T31" fmla="*/ 994 h 1058"/>
                <a:gd name="T32" fmla="*/ 686 w 1058"/>
                <a:gd name="T33" fmla="*/ 1034 h 1058"/>
                <a:gd name="T34" fmla="*/ 584 w 1058"/>
                <a:gd name="T35" fmla="*/ 1055 h 1058"/>
                <a:gd name="T36" fmla="*/ 529 w 1058"/>
                <a:gd name="T37" fmla="*/ 1058 h 1058"/>
                <a:gd name="T38" fmla="*/ 474 w 1058"/>
                <a:gd name="T39" fmla="*/ 1055 h 1058"/>
                <a:gd name="T40" fmla="*/ 372 w 1058"/>
                <a:gd name="T41" fmla="*/ 1034 h 1058"/>
                <a:gd name="T42" fmla="*/ 277 w 1058"/>
                <a:gd name="T43" fmla="*/ 994 h 1058"/>
                <a:gd name="T44" fmla="*/ 192 w 1058"/>
                <a:gd name="T45" fmla="*/ 937 h 1058"/>
                <a:gd name="T46" fmla="*/ 121 w 1058"/>
                <a:gd name="T47" fmla="*/ 866 h 1058"/>
                <a:gd name="T48" fmla="*/ 64 w 1058"/>
                <a:gd name="T49" fmla="*/ 781 h 1058"/>
                <a:gd name="T50" fmla="*/ 24 w 1058"/>
                <a:gd name="T51" fmla="*/ 686 h 1058"/>
                <a:gd name="T52" fmla="*/ 3 w 1058"/>
                <a:gd name="T53" fmla="*/ 584 h 1058"/>
                <a:gd name="T54" fmla="*/ 0 w 1058"/>
                <a:gd name="T55" fmla="*/ 529 h 1058"/>
                <a:gd name="T56" fmla="*/ 3 w 1058"/>
                <a:gd name="T57" fmla="*/ 474 h 1058"/>
                <a:gd name="T58" fmla="*/ 24 w 1058"/>
                <a:gd name="T59" fmla="*/ 372 h 1058"/>
                <a:gd name="T60" fmla="*/ 64 w 1058"/>
                <a:gd name="T61" fmla="*/ 277 h 1058"/>
                <a:gd name="T62" fmla="*/ 121 w 1058"/>
                <a:gd name="T63" fmla="*/ 192 h 1058"/>
                <a:gd name="T64" fmla="*/ 192 w 1058"/>
                <a:gd name="T65" fmla="*/ 121 h 1058"/>
                <a:gd name="T66" fmla="*/ 277 w 1058"/>
                <a:gd name="T67" fmla="*/ 64 h 1058"/>
                <a:gd name="T68" fmla="*/ 372 w 1058"/>
                <a:gd name="T69" fmla="*/ 24 h 1058"/>
                <a:gd name="T70" fmla="*/ 474 w 1058"/>
                <a:gd name="T71" fmla="*/ 3 h 1058"/>
                <a:gd name="T72" fmla="*/ 529 w 1058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8" h="1058">
                  <a:moveTo>
                    <a:pt x="529" y="0"/>
                  </a:moveTo>
                  <a:lnTo>
                    <a:pt x="584" y="3"/>
                  </a:lnTo>
                  <a:lnTo>
                    <a:pt x="686" y="24"/>
                  </a:lnTo>
                  <a:lnTo>
                    <a:pt x="781" y="64"/>
                  </a:lnTo>
                  <a:lnTo>
                    <a:pt x="866" y="121"/>
                  </a:lnTo>
                  <a:lnTo>
                    <a:pt x="937" y="192"/>
                  </a:lnTo>
                  <a:lnTo>
                    <a:pt x="994" y="277"/>
                  </a:lnTo>
                  <a:lnTo>
                    <a:pt x="1034" y="372"/>
                  </a:lnTo>
                  <a:lnTo>
                    <a:pt x="1055" y="474"/>
                  </a:lnTo>
                  <a:lnTo>
                    <a:pt x="1058" y="529"/>
                  </a:lnTo>
                  <a:lnTo>
                    <a:pt x="1055" y="584"/>
                  </a:lnTo>
                  <a:lnTo>
                    <a:pt x="1034" y="686"/>
                  </a:lnTo>
                  <a:lnTo>
                    <a:pt x="994" y="781"/>
                  </a:lnTo>
                  <a:lnTo>
                    <a:pt x="937" y="866"/>
                  </a:lnTo>
                  <a:lnTo>
                    <a:pt x="866" y="937"/>
                  </a:lnTo>
                  <a:lnTo>
                    <a:pt x="781" y="994"/>
                  </a:lnTo>
                  <a:lnTo>
                    <a:pt x="686" y="1034"/>
                  </a:lnTo>
                  <a:lnTo>
                    <a:pt x="584" y="1055"/>
                  </a:lnTo>
                  <a:lnTo>
                    <a:pt x="529" y="1058"/>
                  </a:lnTo>
                  <a:lnTo>
                    <a:pt x="474" y="1055"/>
                  </a:lnTo>
                  <a:lnTo>
                    <a:pt x="372" y="1034"/>
                  </a:lnTo>
                  <a:lnTo>
                    <a:pt x="277" y="994"/>
                  </a:lnTo>
                  <a:lnTo>
                    <a:pt x="192" y="937"/>
                  </a:lnTo>
                  <a:lnTo>
                    <a:pt x="121" y="866"/>
                  </a:lnTo>
                  <a:lnTo>
                    <a:pt x="64" y="781"/>
                  </a:lnTo>
                  <a:lnTo>
                    <a:pt x="24" y="686"/>
                  </a:lnTo>
                  <a:lnTo>
                    <a:pt x="3" y="584"/>
                  </a:lnTo>
                  <a:lnTo>
                    <a:pt x="0" y="529"/>
                  </a:lnTo>
                  <a:lnTo>
                    <a:pt x="3" y="474"/>
                  </a:lnTo>
                  <a:lnTo>
                    <a:pt x="24" y="372"/>
                  </a:lnTo>
                  <a:lnTo>
                    <a:pt x="64" y="277"/>
                  </a:lnTo>
                  <a:lnTo>
                    <a:pt x="121" y="192"/>
                  </a:lnTo>
                  <a:lnTo>
                    <a:pt x="192" y="121"/>
                  </a:lnTo>
                  <a:lnTo>
                    <a:pt x="277" y="64"/>
                  </a:lnTo>
                  <a:lnTo>
                    <a:pt x="372" y="24"/>
                  </a:lnTo>
                  <a:lnTo>
                    <a:pt x="474" y="3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997325" y="4029075"/>
              <a:ext cx="366713" cy="365125"/>
            </a:xfrm>
            <a:custGeom>
              <a:avLst/>
              <a:gdLst>
                <a:gd name="T0" fmla="*/ 346 w 692"/>
                <a:gd name="T1" fmla="*/ 0 h 692"/>
                <a:gd name="T2" fmla="*/ 382 w 692"/>
                <a:gd name="T3" fmla="*/ 2 h 692"/>
                <a:gd name="T4" fmla="*/ 450 w 692"/>
                <a:gd name="T5" fmla="*/ 15 h 692"/>
                <a:gd name="T6" fmla="*/ 512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7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7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2 w 692"/>
                <a:gd name="T31" fmla="*/ 650 h 692"/>
                <a:gd name="T32" fmla="*/ 450 w 692"/>
                <a:gd name="T33" fmla="*/ 677 h 692"/>
                <a:gd name="T34" fmla="*/ 382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80 w 692"/>
                <a:gd name="T47" fmla="*/ 566 h 692"/>
                <a:gd name="T48" fmla="*/ 42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2 w 692"/>
                <a:gd name="T61" fmla="*/ 180 h 692"/>
                <a:gd name="T62" fmla="*/ 80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2" y="2"/>
                  </a:lnTo>
                  <a:lnTo>
                    <a:pt x="450" y="15"/>
                  </a:lnTo>
                  <a:lnTo>
                    <a:pt x="512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7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7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2" y="650"/>
                  </a:lnTo>
                  <a:lnTo>
                    <a:pt x="450" y="677"/>
                  </a:lnTo>
                  <a:lnTo>
                    <a:pt x="382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80" y="566"/>
                  </a:lnTo>
                  <a:lnTo>
                    <a:pt x="42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2" y="180"/>
                  </a:lnTo>
                  <a:lnTo>
                    <a:pt x="80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595688" y="3646488"/>
              <a:ext cx="4975225" cy="595313"/>
            </a:xfrm>
            <a:custGeom>
              <a:avLst/>
              <a:gdLst>
                <a:gd name="T0" fmla="*/ 21 w 9400"/>
                <a:gd name="T1" fmla="*/ 828 h 1127"/>
                <a:gd name="T2" fmla="*/ 106 w 9400"/>
                <a:gd name="T3" fmla="*/ 699 h 1127"/>
                <a:gd name="T4" fmla="*/ 280 w 9400"/>
                <a:gd name="T5" fmla="*/ 483 h 1127"/>
                <a:gd name="T6" fmla="*/ 509 w 9400"/>
                <a:gd name="T7" fmla="*/ 268 h 1127"/>
                <a:gd name="T8" fmla="*/ 775 w 9400"/>
                <a:gd name="T9" fmla="*/ 113 h 1127"/>
                <a:gd name="T10" fmla="*/ 1019 w 9400"/>
                <a:gd name="T11" fmla="*/ 42 h 1127"/>
                <a:gd name="T12" fmla="*/ 1250 w 9400"/>
                <a:gd name="T13" fmla="*/ 39 h 1127"/>
                <a:gd name="T14" fmla="*/ 1439 w 9400"/>
                <a:gd name="T15" fmla="*/ 85 h 1127"/>
                <a:gd name="T16" fmla="*/ 1714 w 9400"/>
                <a:gd name="T17" fmla="*/ 221 h 1127"/>
                <a:gd name="T18" fmla="*/ 1963 w 9400"/>
                <a:gd name="T19" fmla="*/ 428 h 1127"/>
                <a:gd name="T20" fmla="*/ 2218 w 9400"/>
                <a:gd name="T21" fmla="*/ 723 h 1127"/>
                <a:gd name="T22" fmla="*/ 2354 w 9400"/>
                <a:gd name="T23" fmla="*/ 877 h 1127"/>
                <a:gd name="T24" fmla="*/ 2535 w 9400"/>
                <a:gd name="T25" fmla="*/ 973 h 1127"/>
                <a:gd name="T26" fmla="*/ 2747 w 9400"/>
                <a:gd name="T27" fmla="*/ 1001 h 1127"/>
                <a:gd name="T28" fmla="*/ 3726 w 9400"/>
                <a:gd name="T29" fmla="*/ 993 h 1127"/>
                <a:gd name="T30" fmla="*/ 5993 w 9400"/>
                <a:gd name="T31" fmla="*/ 993 h 1127"/>
                <a:gd name="T32" fmla="*/ 6837 w 9400"/>
                <a:gd name="T33" fmla="*/ 1001 h 1127"/>
                <a:gd name="T34" fmla="*/ 6942 w 9400"/>
                <a:gd name="T35" fmla="*/ 983 h 1127"/>
                <a:gd name="T36" fmla="*/ 7038 w 9400"/>
                <a:gd name="T37" fmla="*/ 944 h 1127"/>
                <a:gd name="T38" fmla="*/ 7106 w 9400"/>
                <a:gd name="T39" fmla="*/ 901 h 1127"/>
                <a:gd name="T40" fmla="*/ 7249 w 9400"/>
                <a:gd name="T41" fmla="*/ 785 h 1127"/>
                <a:gd name="T42" fmla="*/ 7308 w 9400"/>
                <a:gd name="T43" fmla="*/ 705 h 1127"/>
                <a:gd name="T44" fmla="*/ 7394 w 9400"/>
                <a:gd name="T45" fmla="*/ 561 h 1127"/>
                <a:gd name="T46" fmla="*/ 7573 w 9400"/>
                <a:gd name="T47" fmla="*/ 349 h 1127"/>
                <a:gd name="T48" fmla="*/ 7826 w 9400"/>
                <a:gd name="T49" fmla="*/ 157 h 1127"/>
                <a:gd name="T50" fmla="*/ 8056 w 9400"/>
                <a:gd name="T51" fmla="*/ 51 h 1127"/>
                <a:gd name="T52" fmla="*/ 8290 w 9400"/>
                <a:gd name="T53" fmla="*/ 2 h 1127"/>
                <a:gd name="T54" fmla="*/ 8477 w 9400"/>
                <a:gd name="T55" fmla="*/ 8 h 1127"/>
                <a:gd name="T56" fmla="*/ 8720 w 9400"/>
                <a:gd name="T57" fmla="*/ 72 h 1127"/>
                <a:gd name="T58" fmla="*/ 8946 w 9400"/>
                <a:gd name="T59" fmla="*/ 214 h 1127"/>
                <a:gd name="T60" fmla="*/ 9160 w 9400"/>
                <a:gd name="T61" fmla="*/ 445 h 1127"/>
                <a:gd name="T62" fmla="*/ 9342 w 9400"/>
                <a:gd name="T63" fmla="*/ 742 h 1127"/>
                <a:gd name="T64" fmla="*/ 9390 w 9400"/>
                <a:gd name="T65" fmla="*/ 828 h 1127"/>
                <a:gd name="T66" fmla="*/ 9213 w 9400"/>
                <a:gd name="T67" fmla="*/ 548 h 1127"/>
                <a:gd name="T68" fmla="*/ 9030 w 9400"/>
                <a:gd name="T69" fmla="*/ 333 h 1127"/>
                <a:gd name="T70" fmla="*/ 8748 w 9400"/>
                <a:gd name="T71" fmla="*/ 137 h 1127"/>
                <a:gd name="T72" fmla="*/ 8562 w 9400"/>
                <a:gd name="T73" fmla="*/ 80 h 1127"/>
                <a:gd name="T74" fmla="*/ 8311 w 9400"/>
                <a:gd name="T75" fmla="*/ 74 h 1127"/>
                <a:gd name="T76" fmla="*/ 8094 w 9400"/>
                <a:gd name="T77" fmla="*/ 129 h 1127"/>
                <a:gd name="T78" fmla="*/ 7807 w 9400"/>
                <a:gd name="T79" fmla="*/ 288 h 1127"/>
                <a:gd name="T80" fmla="*/ 7583 w 9400"/>
                <a:gd name="T81" fmla="*/ 496 h 1127"/>
                <a:gd name="T82" fmla="*/ 7431 w 9400"/>
                <a:gd name="T83" fmla="*/ 705 h 1127"/>
                <a:gd name="T84" fmla="*/ 7384 w 9400"/>
                <a:gd name="T85" fmla="*/ 810 h 1127"/>
                <a:gd name="T86" fmla="*/ 7211 w 9400"/>
                <a:gd name="T87" fmla="*/ 983 h 1127"/>
                <a:gd name="T88" fmla="*/ 7096 w 9400"/>
                <a:gd name="T89" fmla="*/ 1050 h 1127"/>
                <a:gd name="T90" fmla="*/ 6950 w 9400"/>
                <a:gd name="T91" fmla="*/ 1105 h 1127"/>
                <a:gd name="T92" fmla="*/ 6732 w 9400"/>
                <a:gd name="T93" fmla="*/ 1117 h 1127"/>
                <a:gd name="T94" fmla="*/ 5752 w 9400"/>
                <a:gd name="T95" fmla="*/ 1127 h 1127"/>
                <a:gd name="T96" fmla="*/ 3484 w 9400"/>
                <a:gd name="T97" fmla="*/ 1127 h 1127"/>
                <a:gd name="T98" fmla="*/ 2727 w 9400"/>
                <a:gd name="T99" fmla="*/ 1117 h 1127"/>
                <a:gd name="T100" fmla="*/ 2570 w 9400"/>
                <a:gd name="T101" fmla="*/ 1093 h 1127"/>
                <a:gd name="T102" fmla="*/ 2338 w 9400"/>
                <a:gd name="T103" fmla="*/ 998 h 1127"/>
                <a:gd name="T104" fmla="*/ 2166 w 9400"/>
                <a:gd name="T105" fmla="*/ 834 h 1127"/>
                <a:gd name="T106" fmla="*/ 1998 w 9400"/>
                <a:gd name="T107" fmla="*/ 608 h 1127"/>
                <a:gd name="T108" fmla="*/ 1700 w 9400"/>
                <a:gd name="T109" fmla="*/ 320 h 1127"/>
                <a:gd name="T110" fmla="*/ 1494 w 9400"/>
                <a:gd name="T111" fmla="*/ 189 h 1127"/>
                <a:gd name="T112" fmla="*/ 1321 w 9400"/>
                <a:gd name="T113" fmla="*/ 124 h 1127"/>
                <a:gd name="T114" fmla="*/ 1062 w 9400"/>
                <a:gd name="T115" fmla="*/ 97 h 1127"/>
                <a:gd name="T116" fmla="*/ 781 w 9400"/>
                <a:gd name="T117" fmla="*/ 155 h 1127"/>
                <a:gd name="T118" fmla="*/ 525 w 9400"/>
                <a:gd name="T119" fmla="*/ 293 h 1127"/>
                <a:gd name="T120" fmla="*/ 288 w 9400"/>
                <a:gd name="T121" fmla="*/ 493 h 1127"/>
                <a:gd name="T122" fmla="*/ 68 w 9400"/>
                <a:gd name="T123" fmla="*/ 752 h 1127"/>
                <a:gd name="T124" fmla="*/ 6 w 9400"/>
                <a:gd name="T125" fmla="*/ 853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00" h="1127">
                  <a:moveTo>
                    <a:pt x="0" y="857"/>
                  </a:moveTo>
                  <a:lnTo>
                    <a:pt x="6" y="853"/>
                  </a:lnTo>
                  <a:lnTo>
                    <a:pt x="21" y="828"/>
                  </a:lnTo>
                  <a:lnTo>
                    <a:pt x="39" y="795"/>
                  </a:lnTo>
                  <a:lnTo>
                    <a:pt x="68" y="752"/>
                  </a:lnTo>
                  <a:lnTo>
                    <a:pt x="106" y="699"/>
                  </a:lnTo>
                  <a:lnTo>
                    <a:pt x="178" y="598"/>
                  </a:lnTo>
                  <a:lnTo>
                    <a:pt x="241" y="523"/>
                  </a:lnTo>
                  <a:lnTo>
                    <a:pt x="280" y="483"/>
                  </a:lnTo>
                  <a:lnTo>
                    <a:pt x="316" y="443"/>
                  </a:lnTo>
                  <a:lnTo>
                    <a:pt x="404" y="356"/>
                  </a:lnTo>
                  <a:lnTo>
                    <a:pt x="509" y="268"/>
                  </a:lnTo>
                  <a:lnTo>
                    <a:pt x="631" y="185"/>
                  </a:lnTo>
                  <a:lnTo>
                    <a:pt x="702" y="147"/>
                  </a:lnTo>
                  <a:lnTo>
                    <a:pt x="775" y="113"/>
                  </a:lnTo>
                  <a:lnTo>
                    <a:pt x="893" y="71"/>
                  </a:lnTo>
                  <a:lnTo>
                    <a:pt x="975" y="49"/>
                  </a:lnTo>
                  <a:lnTo>
                    <a:pt x="1019" y="42"/>
                  </a:lnTo>
                  <a:lnTo>
                    <a:pt x="1062" y="35"/>
                  </a:lnTo>
                  <a:lnTo>
                    <a:pt x="1154" y="32"/>
                  </a:lnTo>
                  <a:lnTo>
                    <a:pt x="1250" y="39"/>
                  </a:lnTo>
                  <a:lnTo>
                    <a:pt x="1345" y="57"/>
                  </a:lnTo>
                  <a:lnTo>
                    <a:pt x="1393" y="71"/>
                  </a:lnTo>
                  <a:lnTo>
                    <a:pt x="1439" y="85"/>
                  </a:lnTo>
                  <a:lnTo>
                    <a:pt x="1533" y="121"/>
                  </a:lnTo>
                  <a:lnTo>
                    <a:pt x="1625" y="167"/>
                  </a:lnTo>
                  <a:lnTo>
                    <a:pt x="1714" y="221"/>
                  </a:lnTo>
                  <a:lnTo>
                    <a:pt x="1757" y="252"/>
                  </a:lnTo>
                  <a:lnTo>
                    <a:pt x="1842" y="319"/>
                  </a:lnTo>
                  <a:lnTo>
                    <a:pt x="1963" y="428"/>
                  </a:lnTo>
                  <a:lnTo>
                    <a:pt x="2038" y="507"/>
                  </a:lnTo>
                  <a:lnTo>
                    <a:pt x="2074" y="551"/>
                  </a:lnTo>
                  <a:lnTo>
                    <a:pt x="2218" y="723"/>
                  </a:lnTo>
                  <a:lnTo>
                    <a:pt x="2253" y="767"/>
                  </a:lnTo>
                  <a:lnTo>
                    <a:pt x="2286" y="810"/>
                  </a:lnTo>
                  <a:lnTo>
                    <a:pt x="2354" y="877"/>
                  </a:lnTo>
                  <a:lnTo>
                    <a:pt x="2397" y="906"/>
                  </a:lnTo>
                  <a:lnTo>
                    <a:pt x="2486" y="957"/>
                  </a:lnTo>
                  <a:lnTo>
                    <a:pt x="2535" y="973"/>
                  </a:lnTo>
                  <a:lnTo>
                    <a:pt x="2585" y="987"/>
                  </a:lnTo>
                  <a:lnTo>
                    <a:pt x="2691" y="1001"/>
                  </a:lnTo>
                  <a:lnTo>
                    <a:pt x="2747" y="1001"/>
                  </a:lnTo>
                  <a:lnTo>
                    <a:pt x="2986" y="1001"/>
                  </a:lnTo>
                  <a:lnTo>
                    <a:pt x="3475" y="998"/>
                  </a:lnTo>
                  <a:lnTo>
                    <a:pt x="3726" y="993"/>
                  </a:lnTo>
                  <a:lnTo>
                    <a:pt x="4734" y="993"/>
                  </a:lnTo>
                  <a:lnTo>
                    <a:pt x="5742" y="993"/>
                  </a:lnTo>
                  <a:lnTo>
                    <a:pt x="5993" y="993"/>
                  </a:lnTo>
                  <a:lnTo>
                    <a:pt x="6482" y="996"/>
                  </a:lnTo>
                  <a:lnTo>
                    <a:pt x="6721" y="1001"/>
                  </a:lnTo>
                  <a:lnTo>
                    <a:pt x="6837" y="1001"/>
                  </a:lnTo>
                  <a:lnTo>
                    <a:pt x="6864" y="1001"/>
                  </a:lnTo>
                  <a:lnTo>
                    <a:pt x="6914" y="990"/>
                  </a:lnTo>
                  <a:lnTo>
                    <a:pt x="6942" y="983"/>
                  </a:lnTo>
                  <a:lnTo>
                    <a:pt x="6969" y="975"/>
                  </a:lnTo>
                  <a:lnTo>
                    <a:pt x="7017" y="958"/>
                  </a:lnTo>
                  <a:lnTo>
                    <a:pt x="7038" y="944"/>
                  </a:lnTo>
                  <a:lnTo>
                    <a:pt x="7063" y="929"/>
                  </a:lnTo>
                  <a:lnTo>
                    <a:pt x="7086" y="915"/>
                  </a:lnTo>
                  <a:lnTo>
                    <a:pt x="7106" y="901"/>
                  </a:lnTo>
                  <a:lnTo>
                    <a:pt x="7135" y="886"/>
                  </a:lnTo>
                  <a:lnTo>
                    <a:pt x="7177" y="857"/>
                  </a:lnTo>
                  <a:lnTo>
                    <a:pt x="7249" y="785"/>
                  </a:lnTo>
                  <a:lnTo>
                    <a:pt x="7279" y="742"/>
                  </a:lnTo>
                  <a:lnTo>
                    <a:pt x="7293" y="723"/>
                  </a:lnTo>
                  <a:lnTo>
                    <a:pt x="7308" y="705"/>
                  </a:lnTo>
                  <a:lnTo>
                    <a:pt x="7336" y="656"/>
                  </a:lnTo>
                  <a:lnTo>
                    <a:pt x="7365" y="608"/>
                  </a:lnTo>
                  <a:lnTo>
                    <a:pt x="7394" y="561"/>
                  </a:lnTo>
                  <a:lnTo>
                    <a:pt x="7427" y="515"/>
                  </a:lnTo>
                  <a:lnTo>
                    <a:pt x="7498" y="428"/>
                  </a:lnTo>
                  <a:lnTo>
                    <a:pt x="7573" y="349"/>
                  </a:lnTo>
                  <a:lnTo>
                    <a:pt x="7653" y="277"/>
                  </a:lnTo>
                  <a:lnTo>
                    <a:pt x="7738" y="214"/>
                  </a:lnTo>
                  <a:lnTo>
                    <a:pt x="7826" y="157"/>
                  </a:lnTo>
                  <a:lnTo>
                    <a:pt x="7917" y="108"/>
                  </a:lnTo>
                  <a:lnTo>
                    <a:pt x="8009" y="68"/>
                  </a:lnTo>
                  <a:lnTo>
                    <a:pt x="8056" y="51"/>
                  </a:lnTo>
                  <a:lnTo>
                    <a:pt x="8103" y="35"/>
                  </a:lnTo>
                  <a:lnTo>
                    <a:pt x="8196" y="12"/>
                  </a:lnTo>
                  <a:lnTo>
                    <a:pt x="8290" y="2"/>
                  </a:lnTo>
                  <a:lnTo>
                    <a:pt x="8383" y="0"/>
                  </a:lnTo>
                  <a:lnTo>
                    <a:pt x="8431" y="3"/>
                  </a:lnTo>
                  <a:lnTo>
                    <a:pt x="8477" y="8"/>
                  </a:lnTo>
                  <a:lnTo>
                    <a:pt x="8563" y="22"/>
                  </a:lnTo>
                  <a:lnTo>
                    <a:pt x="8644" y="44"/>
                  </a:lnTo>
                  <a:lnTo>
                    <a:pt x="8720" y="72"/>
                  </a:lnTo>
                  <a:lnTo>
                    <a:pt x="8756" y="90"/>
                  </a:lnTo>
                  <a:lnTo>
                    <a:pt x="8827" y="127"/>
                  </a:lnTo>
                  <a:lnTo>
                    <a:pt x="8946" y="214"/>
                  </a:lnTo>
                  <a:lnTo>
                    <a:pt x="9046" y="307"/>
                  </a:lnTo>
                  <a:lnTo>
                    <a:pt x="9126" y="401"/>
                  </a:lnTo>
                  <a:lnTo>
                    <a:pt x="9160" y="445"/>
                  </a:lnTo>
                  <a:lnTo>
                    <a:pt x="9221" y="530"/>
                  </a:lnTo>
                  <a:lnTo>
                    <a:pt x="9311" y="682"/>
                  </a:lnTo>
                  <a:lnTo>
                    <a:pt x="9342" y="742"/>
                  </a:lnTo>
                  <a:lnTo>
                    <a:pt x="9390" y="828"/>
                  </a:lnTo>
                  <a:lnTo>
                    <a:pt x="9400" y="849"/>
                  </a:lnTo>
                  <a:lnTo>
                    <a:pt x="9390" y="828"/>
                  </a:lnTo>
                  <a:lnTo>
                    <a:pt x="9342" y="742"/>
                  </a:lnTo>
                  <a:lnTo>
                    <a:pt x="9309" y="689"/>
                  </a:lnTo>
                  <a:lnTo>
                    <a:pt x="9213" y="548"/>
                  </a:lnTo>
                  <a:lnTo>
                    <a:pt x="9151" y="464"/>
                  </a:lnTo>
                  <a:lnTo>
                    <a:pt x="9113" y="421"/>
                  </a:lnTo>
                  <a:lnTo>
                    <a:pt x="9030" y="333"/>
                  </a:lnTo>
                  <a:lnTo>
                    <a:pt x="8931" y="248"/>
                  </a:lnTo>
                  <a:lnTo>
                    <a:pt x="8814" y="172"/>
                  </a:lnTo>
                  <a:lnTo>
                    <a:pt x="8748" y="137"/>
                  </a:lnTo>
                  <a:lnTo>
                    <a:pt x="8713" y="123"/>
                  </a:lnTo>
                  <a:lnTo>
                    <a:pt x="8640" y="97"/>
                  </a:lnTo>
                  <a:lnTo>
                    <a:pt x="8562" y="80"/>
                  </a:lnTo>
                  <a:lnTo>
                    <a:pt x="8480" y="70"/>
                  </a:lnTo>
                  <a:lnTo>
                    <a:pt x="8396" y="68"/>
                  </a:lnTo>
                  <a:lnTo>
                    <a:pt x="8311" y="74"/>
                  </a:lnTo>
                  <a:lnTo>
                    <a:pt x="8225" y="90"/>
                  </a:lnTo>
                  <a:lnTo>
                    <a:pt x="8137" y="113"/>
                  </a:lnTo>
                  <a:lnTo>
                    <a:pt x="8094" y="129"/>
                  </a:lnTo>
                  <a:lnTo>
                    <a:pt x="8009" y="166"/>
                  </a:lnTo>
                  <a:lnTo>
                    <a:pt x="7886" y="234"/>
                  </a:lnTo>
                  <a:lnTo>
                    <a:pt x="7807" y="288"/>
                  </a:lnTo>
                  <a:lnTo>
                    <a:pt x="7768" y="320"/>
                  </a:lnTo>
                  <a:lnTo>
                    <a:pt x="7689" y="386"/>
                  </a:lnTo>
                  <a:lnTo>
                    <a:pt x="7583" y="496"/>
                  </a:lnTo>
                  <a:lnTo>
                    <a:pt x="7519" y="575"/>
                  </a:lnTo>
                  <a:lnTo>
                    <a:pt x="7489" y="618"/>
                  </a:lnTo>
                  <a:lnTo>
                    <a:pt x="7431" y="705"/>
                  </a:lnTo>
                  <a:lnTo>
                    <a:pt x="7413" y="762"/>
                  </a:lnTo>
                  <a:lnTo>
                    <a:pt x="7398" y="791"/>
                  </a:lnTo>
                  <a:lnTo>
                    <a:pt x="7384" y="810"/>
                  </a:lnTo>
                  <a:lnTo>
                    <a:pt x="7346" y="859"/>
                  </a:lnTo>
                  <a:lnTo>
                    <a:pt x="7260" y="945"/>
                  </a:lnTo>
                  <a:lnTo>
                    <a:pt x="7211" y="983"/>
                  </a:lnTo>
                  <a:lnTo>
                    <a:pt x="7182" y="997"/>
                  </a:lnTo>
                  <a:lnTo>
                    <a:pt x="7153" y="1021"/>
                  </a:lnTo>
                  <a:lnTo>
                    <a:pt x="7096" y="1050"/>
                  </a:lnTo>
                  <a:lnTo>
                    <a:pt x="7038" y="1073"/>
                  </a:lnTo>
                  <a:lnTo>
                    <a:pt x="6981" y="1098"/>
                  </a:lnTo>
                  <a:lnTo>
                    <a:pt x="6950" y="1105"/>
                  </a:lnTo>
                  <a:lnTo>
                    <a:pt x="6886" y="1117"/>
                  </a:lnTo>
                  <a:lnTo>
                    <a:pt x="6855" y="1117"/>
                  </a:lnTo>
                  <a:lnTo>
                    <a:pt x="6732" y="1117"/>
                  </a:lnTo>
                  <a:lnTo>
                    <a:pt x="6492" y="1117"/>
                  </a:lnTo>
                  <a:lnTo>
                    <a:pt x="6003" y="1121"/>
                  </a:lnTo>
                  <a:lnTo>
                    <a:pt x="5752" y="1127"/>
                  </a:lnTo>
                  <a:lnTo>
                    <a:pt x="4744" y="1127"/>
                  </a:lnTo>
                  <a:lnTo>
                    <a:pt x="3736" y="1127"/>
                  </a:lnTo>
                  <a:lnTo>
                    <a:pt x="3484" y="1127"/>
                  </a:lnTo>
                  <a:lnTo>
                    <a:pt x="2994" y="1124"/>
                  </a:lnTo>
                  <a:lnTo>
                    <a:pt x="2757" y="1117"/>
                  </a:lnTo>
                  <a:lnTo>
                    <a:pt x="2727" y="1117"/>
                  </a:lnTo>
                  <a:lnTo>
                    <a:pt x="2662" y="1114"/>
                  </a:lnTo>
                  <a:lnTo>
                    <a:pt x="2632" y="1108"/>
                  </a:lnTo>
                  <a:lnTo>
                    <a:pt x="2570" y="1093"/>
                  </a:lnTo>
                  <a:lnTo>
                    <a:pt x="2506" y="1079"/>
                  </a:lnTo>
                  <a:lnTo>
                    <a:pt x="2449" y="1056"/>
                  </a:lnTo>
                  <a:lnTo>
                    <a:pt x="2338" y="998"/>
                  </a:lnTo>
                  <a:lnTo>
                    <a:pt x="2286" y="964"/>
                  </a:lnTo>
                  <a:lnTo>
                    <a:pt x="2199" y="877"/>
                  </a:lnTo>
                  <a:lnTo>
                    <a:pt x="2166" y="834"/>
                  </a:lnTo>
                  <a:lnTo>
                    <a:pt x="2132" y="781"/>
                  </a:lnTo>
                  <a:lnTo>
                    <a:pt x="2070" y="695"/>
                  </a:lnTo>
                  <a:lnTo>
                    <a:pt x="1998" y="608"/>
                  </a:lnTo>
                  <a:lnTo>
                    <a:pt x="1926" y="530"/>
                  </a:lnTo>
                  <a:lnTo>
                    <a:pt x="1778" y="386"/>
                  </a:lnTo>
                  <a:lnTo>
                    <a:pt x="1700" y="320"/>
                  </a:lnTo>
                  <a:lnTo>
                    <a:pt x="1661" y="288"/>
                  </a:lnTo>
                  <a:lnTo>
                    <a:pt x="1577" y="234"/>
                  </a:lnTo>
                  <a:lnTo>
                    <a:pt x="1494" y="189"/>
                  </a:lnTo>
                  <a:lnTo>
                    <a:pt x="1407" y="153"/>
                  </a:lnTo>
                  <a:lnTo>
                    <a:pt x="1364" y="137"/>
                  </a:lnTo>
                  <a:lnTo>
                    <a:pt x="1321" y="124"/>
                  </a:lnTo>
                  <a:lnTo>
                    <a:pt x="1235" y="106"/>
                  </a:lnTo>
                  <a:lnTo>
                    <a:pt x="1147" y="97"/>
                  </a:lnTo>
                  <a:lnTo>
                    <a:pt x="1062" y="97"/>
                  </a:lnTo>
                  <a:lnTo>
                    <a:pt x="978" y="106"/>
                  </a:lnTo>
                  <a:lnTo>
                    <a:pt x="898" y="120"/>
                  </a:lnTo>
                  <a:lnTo>
                    <a:pt x="781" y="155"/>
                  </a:lnTo>
                  <a:lnTo>
                    <a:pt x="712" y="186"/>
                  </a:lnTo>
                  <a:lnTo>
                    <a:pt x="644" y="219"/>
                  </a:lnTo>
                  <a:lnTo>
                    <a:pt x="525" y="293"/>
                  </a:lnTo>
                  <a:lnTo>
                    <a:pt x="421" y="372"/>
                  </a:lnTo>
                  <a:lnTo>
                    <a:pt x="329" y="453"/>
                  </a:lnTo>
                  <a:lnTo>
                    <a:pt x="288" y="493"/>
                  </a:lnTo>
                  <a:lnTo>
                    <a:pt x="215" y="569"/>
                  </a:lnTo>
                  <a:lnTo>
                    <a:pt x="107" y="699"/>
                  </a:lnTo>
                  <a:lnTo>
                    <a:pt x="68" y="752"/>
                  </a:lnTo>
                  <a:lnTo>
                    <a:pt x="39" y="795"/>
                  </a:lnTo>
                  <a:lnTo>
                    <a:pt x="21" y="828"/>
                  </a:lnTo>
                  <a:lnTo>
                    <a:pt x="6" y="853"/>
                  </a:lnTo>
                  <a:lnTo>
                    <a:pt x="0" y="8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486400" y="3175000"/>
              <a:ext cx="381000" cy="71438"/>
            </a:xfrm>
            <a:custGeom>
              <a:avLst/>
              <a:gdLst>
                <a:gd name="T0" fmla="*/ 576 w 720"/>
                <a:gd name="T1" fmla="*/ 134 h 134"/>
                <a:gd name="T2" fmla="*/ 135 w 720"/>
                <a:gd name="T3" fmla="*/ 134 h 134"/>
                <a:gd name="T4" fmla="*/ 106 w 720"/>
                <a:gd name="T5" fmla="*/ 133 h 134"/>
                <a:gd name="T6" fmla="*/ 58 w 720"/>
                <a:gd name="T7" fmla="*/ 113 h 134"/>
                <a:gd name="T8" fmla="*/ 22 w 720"/>
                <a:gd name="T9" fmla="*/ 77 h 134"/>
                <a:gd name="T10" fmla="*/ 3 w 720"/>
                <a:gd name="T11" fmla="*/ 29 h 134"/>
                <a:gd name="T12" fmla="*/ 0 w 720"/>
                <a:gd name="T13" fmla="*/ 0 h 134"/>
                <a:gd name="T14" fmla="*/ 0 w 720"/>
                <a:gd name="T15" fmla="*/ 0 h 134"/>
                <a:gd name="T16" fmla="*/ 720 w 720"/>
                <a:gd name="T17" fmla="*/ 0 h 134"/>
                <a:gd name="T18" fmla="*/ 720 w 720"/>
                <a:gd name="T19" fmla="*/ 0 h 134"/>
                <a:gd name="T20" fmla="*/ 719 w 720"/>
                <a:gd name="T21" fmla="*/ 29 h 134"/>
                <a:gd name="T22" fmla="*/ 695 w 720"/>
                <a:gd name="T23" fmla="*/ 77 h 134"/>
                <a:gd name="T24" fmla="*/ 657 w 720"/>
                <a:gd name="T25" fmla="*/ 113 h 134"/>
                <a:gd name="T26" fmla="*/ 605 w 720"/>
                <a:gd name="T27" fmla="*/ 133 h 134"/>
                <a:gd name="T28" fmla="*/ 576 w 720"/>
                <a:gd name="T2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0" h="134">
                  <a:moveTo>
                    <a:pt x="576" y="134"/>
                  </a:moveTo>
                  <a:lnTo>
                    <a:pt x="135" y="134"/>
                  </a:lnTo>
                  <a:lnTo>
                    <a:pt x="106" y="133"/>
                  </a:lnTo>
                  <a:lnTo>
                    <a:pt x="58" y="113"/>
                  </a:lnTo>
                  <a:lnTo>
                    <a:pt x="22" y="77"/>
                  </a:lnTo>
                  <a:lnTo>
                    <a:pt x="3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19" y="29"/>
                  </a:lnTo>
                  <a:lnTo>
                    <a:pt x="695" y="77"/>
                  </a:lnTo>
                  <a:lnTo>
                    <a:pt x="657" y="113"/>
                  </a:lnTo>
                  <a:lnTo>
                    <a:pt x="605" y="133"/>
                  </a:lnTo>
                  <a:lnTo>
                    <a:pt x="576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-14516" y="6759489"/>
            <a:ext cx="12192000" cy="111209"/>
          </a:xfrm>
          <a:prstGeom prst="rect">
            <a:avLst/>
          </a:prstGeom>
          <a:solidFill>
            <a:srgbClr val="A19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929" y="2978776"/>
            <a:ext cx="3598219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2. </a:t>
            </a:r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연구 방법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옛날이발관B" panose="02020600000000000000" pitchFamily="18" charset="-127"/>
              <a:ea typeface="a옛날이발관B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42A86E-F2D8-4BEA-99D0-B6252504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06" y="127873"/>
            <a:ext cx="10257593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solidFill>
                  <a:srgbClr val="FBCD40"/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서울시 미세먼지 농도 지도 제작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054AC2-6260-46C3-A426-2A95E266C06E}"/>
              </a:ext>
            </a:extLst>
          </p:cNvPr>
          <p:cNvSpPr txBox="1"/>
          <p:nvPr/>
        </p:nvSpPr>
        <p:spPr>
          <a:xfrm>
            <a:off x="3924300" y="1402581"/>
            <a:ext cx="7677150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데이터 수집 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(k-weather)</a:t>
            </a:r>
          </a:p>
        </p:txBody>
      </p:sp>
      <p:pic>
        <p:nvPicPr>
          <p:cNvPr id="6146" name="Picture 2" descr="https://lh6.googleusercontent.com/16yIl2M5HgK8HT3313rvxIjItTHIW1K_2BUDS0gaxwXqbgdMmQ50mWir-yoBKtFan8OmgTlgRHOjHf92hFyA9BRzzQN7KAZJC79yxSi0sdX_9sTLt_IMprdERgMUUKFRymPGYvxScIQ">
            <a:extLst>
              <a:ext uri="{FF2B5EF4-FFF2-40B4-BE49-F238E27FC236}">
                <a16:creationId xmlns:a16="http://schemas.microsoft.com/office/drawing/2014/main" id="{7574C639-9E0B-436F-9F9B-934FFBCD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988" y="2106633"/>
            <a:ext cx="3909862" cy="351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s://lh4.googleusercontent.com/axJYSL92zvRCCqgGY3dgotnOEXmTFzs_Wv4gTzwdY_yk-kyDpOMHS0L2vrYQXMtUczEjAvYQD9U43u3gNiQwZJWGQm0Si0GaJZH2HwTnrlWFO7dcj-3yNhnPin3BiAZFUoXoqlTq1mk">
            <a:extLst>
              <a:ext uri="{FF2B5EF4-FFF2-40B4-BE49-F238E27FC236}">
                <a16:creationId xmlns:a16="http://schemas.microsoft.com/office/drawing/2014/main" id="{AE694D21-4FD9-4838-8F52-83928BDE5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987" y="3755428"/>
            <a:ext cx="3909861" cy="197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2C25C80-B826-4AB7-8780-B8750B8DE3E1}"/>
              </a:ext>
            </a:extLst>
          </p:cNvPr>
          <p:cNvSpPr/>
          <p:nvPr/>
        </p:nvSpPr>
        <p:spPr>
          <a:xfrm>
            <a:off x="5124450" y="2223196"/>
            <a:ext cx="971550" cy="3699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E76EC1-D514-496C-A2EA-510A2551BD7F}"/>
              </a:ext>
            </a:extLst>
          </p:cNvPr>
          <p:cNvSpPr txBox="1"/>
          <p:nvPr/>
        </p:nvSpPr>
        <p:spPr>
          <a:xfrm>
            <a:off x="9043608" y="2235555"/>
            <a:ext cx="2972800" cy="343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받아온 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json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</a:t>
            </a:r>
            <a:r>
              <a:rPr lang="ko-KR" altLang="en-US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딕셔너리화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dc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Gu_list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dc[“11”][“data”].keys()</a:t>
            </a:r>
            <a:b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구의 리스트</a:t>
            </a:r>
            <a:endParaRPr lang="en-US" altLang="ko-KR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문을 돌려 키와 동을 정리</a:t>
            </a:r>
            <a:endParaRPr lang="en-US" altLang="ko-KR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urllib.request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통해</a:t>
            </a:r>
            <a:b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조합하여 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 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통신</a:t>
            </a:r>
            <a:b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위경도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pm10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받아온 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pm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수치별로 분류한</a:t>
            </a:r>
            <a:b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 지도에 표시할 색상 부여</a:t>
            </a:r>
            <a:endParaRPr lang="en-US" altLang="ko-KR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사용의 편의성을 위해 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csv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저장</a:t>
            </a:r>
            <a:b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pm10, 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색상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위도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경도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br>
              <a:rPr lang="ko-KR" altLang="en-US" sz="1400" dirty="0"/>
            </a:br>
            <a:br>
              <a:rPr lang="ko-KR" altLang="en-US" sz="1400" dirty="0"/>
            </a:br>
            <a:endParaRPr lang="en-US" altLang="ko-KR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33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 rot="21133688">
            <a:off x="400172" y="-852274"/>
            <a:ext cx="12146832" cy="7602196"/>
          </a:xfrm>
          <a:custGeom>
            <a:avLst/>
            <a:gdLst>
              <a:gd name="connsiteX0" fmla="*/ 1414321 w 12146832"/>
              <a:gd name="connsiteY0" fmla="*/ 6611362 h 7602196"/>
              <a:gd name="connsiteX1" fmla="*/ 1559863 w 12146832"/>
              <a:gd name="connsiteY1" fmla="*/ 6631226 h 7602196"/>
              <a:gd name="connsiteX2" fmla="*/ 1568005 w 12146832"/>
              <a:gd name="connsiteY2" fmla="*/ 6641941 h 7602196"/>
              <a:gd name="connsiteX3" fmla="*/ 1562858 w 12146832"/>
              <a:gd name="connsiteY3" fmla="*/ 6679652 h 7602196"/>
              <a:gd name="connsiteX4" fmla="*/ 1552142 w 12146832"/>
              <a:gd name="connsiteY4" fmla="*/ 6687794 h 7602196"/>
              <a:gd name="connsiteX5" fmla="*/ 1406600 w 12146832"/>
              <a:gd name="connsiteY5" fmla="*/ 6667930 h 7602196"/>
              <a:gd name="connsiteX6" fmla="*/ 1398459 w 12146832"/>
              <a:gd name="connsiteY6" fmla="*/ 6657215 h 7602196"/>
              <a:gd name="connsiteX7" fmla="*/ 1403606 w 12146832"/>
              <a:gd name="connsiteY7" fmla="*/ 6619503 h 7602196"/>
              <a:gd name="connsiteX8" fmla="*/ 1414321 w 12146832"/>
              <a:gd name="connsiteY8" fmla="*/ 6611362 h 7602196"/>
              <a:gd name="connsiteX9" fmla="*/ 68338 w 12146832"/>
              <a:gd name="connsiteY9" fmla="*/ 0 h 7602196"/>
              <a:gd name="connsiteX10" fmla="*/ 12146832 w 12146832"/>
              <a:gd name="connsiteY10" fmla="*/ 1659809 h 7602196"/>
              <a:gd name="connsiteX11" fmla="*/ 11848288 w 12146832"/>
              <a:gd name="connsiteY11" fmla="*/ 3847223 h 7602196"/>
              <a:gd name="connsiteX12" fmla="*/ 11848289 w 12146832"/>
              <a:gd name="connsiteY12" fmla="*/ 3847224 h 7602196"/>
              <a:gd name="connsiteX13" fmla="*/ 11480911 w 12146832"/>
              <a:gd name="connsiteY13" fmla="*/ 6538979 h 7602196"/>
              <a:gd name="connsiteX14" fmla="*/ 11322583 w 12146832"/>
              <a:gd name="connsiteY14" fmla="*/ 6690734 h 7602196"/>
              <a:gd name="connsiteX15" fmla="*/ 9251883 w 12146832"/>
              <a:gd name="connsiteY15" fmla="*/ 7291615 h 7602196"/>
              <a:gd name="connsiteX16" fmla="*/ 8994877 w 12146832"/>
              <a:gd name="connsiteY16" fmla="*/ 7244004 h 7602196"/>
              <a:gd name="connsiteX17" fmla="*/ 8844227 w 12146832"/>
              <a:gd name="connsiteY17" fmla="*/ 7200939 h 7602196"/>
              <a:gd name="connsiteX18" fmla="*/ 8701007 w 12146832"/>
              <a:gd name="connsiteY18" fmla="*/ 7286573 h 7602196"/>
              <a:gd name="connsiteX19" fmla="*/ 7022271 w 12146832"/>
              <a:gd name="connsiteY19" fmla="*/ 7575253 h 7602196"/>
              <a:gd name="connsiteX20" fmla="*/ 6061331 w 12146832"/>
              <a:gd name="connsiteY20" fmla="*/ 7265905 h 7602196"/>
              <a:gd name="connsiteX21" fmla="*/ 5878044 w 12146832"/>
              <a:gd name="connsiteY21" fmla="*/ 7156899 h 7602196"/>
              <a:gd name="connsiteX22" fmla="*/ 5761771 w 12146832"/>
              <a:gd name="connsiteY22" fmla="*/ 7248148 h 7602196"/>
              <a:gd name="connsiteX23" fmla="*/ 4905626 w 12146832"/>
              <a:gd name="connsiteY23" fmla="*/ 7424694 h 7602196"/>
              <a:gd name="connsiteX24" fmla="*/ 4128104 w 12146832"/>
              <a:gd name="connsiteY24" fmla="*/ 7025181 h 7602196"/>
              <a:gd name="connsiteX25" fmla="*/ 4035970 w 12146832"/>
              <a:gd name="connsiteY25" fmla="*/ 6899902 h 7602196"/>
              <a:gd name="connsiteX26" fmla="*/ 3918697 w 12146832"/>
              <a:gd name="connsiteY26" fmla="*/ 6972483 h 7602196"/>
              <a:gd name="connsiteX27" fmla="*/ 3450499 w 12146832"/>
              <a:gd name="connsiteY27" fmla="*/ 7048430 h 7602196"/>
              <a:gd name="connsiteX28" fmla="*/ 3019777 w 12146832"/>
              <a:gd name="connsiteY28" fmla="*/ 6849796 h 7602196"/>
              <a:gd name="connsiteX29" fmla="*/ 2963640 w 12146832"/>
              <a:gd name="connsiteY29" fmla="*/ 6788967 h 7602196"/>
              <a:gd name="connsiteX30" fmla="*/ 2962999 w 12146832"/>
              <a:gd name="connsiteY30" fmla="*/ 6789558 h 7602196"/>
              <a:gd name="connsiteX31" fmla="*/ 2642197 w 12146832"/>
              <a:gd name="connsiteY31" fmla="*/ 6873887 h 7602196"/>
              <a:gd name="connsiteX32" fmla="*/ 2412120 w 12146832"/>
              <a:gd name="connsiteY32" fmla="*/ 6767783 h 7602196"/>
              <a:gd name="connsiteX33" fmla="*/ 2367147 w 12146832"/>
              <a:gd name="connsiteY33" fmla="*/ 6719052 h 7602196"/>
              <a:gd name="connsiteX34" fmla="*/ 2333334 w 12146832"/>
              <a:gd name="connsiteY34" fmla="*/ 6735703 h 7602196"/>
              <a:gd name="connsiteX35" fmla="*/ 2270820 w 12146832"/>
              <a:gd name="connsiteY35" fmla="*/ 6739682 h 7602196"/>
              <a:gd name="connsiteX36" fmla="*/ 2211659 w 12146832"/>
              <a:gd name="connsiteY36" fmla="*/ 6719096 h 7602196"/>
              <a:gd name="connsiteX37" fmla="*/ 2206001 w 12146832"/>
              <a:gd name="connsiteY37" fmla="*/ 6714045 h 7602196"/>
              <a:gd name="connsiteX38" fmla="*/ 2187443 w 12146832"/>
              <a:gd name="connsiteY38" fmla="*/ 6716492 h 7602196"/>
              <a:gd name="connsiteX39" fmla="*/ 2149541 w 12146832"/>
              <a:gd name="connsiteY39" fmla="*/ 6711591 h 7602196"/>
              <a:gd name="connsiteX40" fmla="*/ 2129875 w 12146832"/>
              <a:gd name="connsiteY40" fmla="*/ 6704713 h 7602196"/>
              <a:gd name="connsiteX41" fmla="*/ 2125560 w 12146832"/>
              <a:gd name="connsiteY41" fmla="*/ 6706771 h 7602196"/>
              <a:gd name="connsiteX42" fmla="*/ 2061053 w 12146832"/>
              <a:gd name="connsiteY42" fmla="*/ 6721176 h 7602196"/>
              <a:gd name="connsiteX43" fmla="*/ 1939496 w 12146832"/>
              <a:gd name="connsiteY43" fmla="*/ 6710672 h 7602196"/>
              <a:gd name="connsiteX44" fmla="*/ 1904201 w 12146832"/>
              <a:gd name="connsiteY44" fmla="*/ 6690412 h 7602196"/>
              <a:gd name="connsiteX45" fmla="*/ 1802647 w 12146832"/>
              <a:gd name="connsiteY45" fmla="*/ 6699600 h 7602196"/>
              <a:gd name="connsiteX46" fmla="*/ 1633709 w 12146832"/>
              <a:gd name="connsiteY46" fmla="*/ 6662700 h 7602196"/>
              <a:gd name="connsiteX47" fmla="*/ 1802646 w 12146832"/>
              <a:gd name="connsiteY47" fmla="*/ 6625800 h 7602196"/>
              <a:gd name="connsiteX48" fmla="*/ 1868405 w 12146832"/>
              <a:gd name="connsiteY48" fmla="*/ 6628700 h 7602196"/>
              <a:gd name="connsiteX49" fmla="*/ 1890047 w 12146832"/>
              <a:gd name="connsiteY49" fmla="*/ 6631887 h 7602196"/>
              <a:gd name="connsiteX50" fmla="*/ 1892536 w 12146832"/>
              <a:gd name="connsiteY50" fmla="*/ 6622672 h 7602196"/>
              <a:gd name="connsiteX51" fmla="*/ 2040968 w 12146832"/>
              <a:gd name="connsiteY51" fmla="*/ 6552820 h 7602196"/>
              <a:gd name="connsiteX52" fmla="*/ 2056178 w 12146832"/>
              <a:gd name="connsiteY52" fmla="*/ 6552550 h 7602196"/>
              <a:gd name="connsiteX53" fmla="*/ 2063457 w 12146832"/>
              <a:gd name="connsiteY53" fmla="*/ 6519638 h 7602196"/>
              <a:gd name="connsiteX54" fmla="*/ 2182123 w 12146832"/>
              <a:gd name="connsiteY54" fmla="*/ 6387954 h 7602196"/>
              <a:gd name="connsiteX55" fmla="*/ 2268472 w 12146832"/>
              <a:gd name="connsiteY55" fmla="*/ 6348847 h 7602196"/>
              <a:gd name="connsiteX56" fmla="*/ 2280693 w 12146832"/>
              <a:gd name="connsiteY56" fmla="*/ 6347235 h 7602196"/>
              <a:gd name="connsiteX57" fmla="*/ 2291932 w 12146832"/>
              <a:gd name="connsiteY57" fmla="*/ 6300523 h 7602196"/>
              <a:gd name="connsiteX58" fmla="*/ 2759410 w 12146832"/>
              <a:gd name="connsiteY58" fmla="*/ 6015072 h 7602196"/>
              <a:gd name="connsiteX59" fmla="*/ 2783736 w 12146832"/>
              <a:gd name="connsiteY59" fmla="*/ 6020925 h 7602196"/>
              <a:gd name="connsiteX60" fmla="*/ 2794774 w 12146832"/>
              <a:gd name="connsiteY60" fmla="*/ 5975046 h 7602196"/>
              <a:gd name="connsiteX61" fmla="*/ 3386872 w 12146832"/>
              <a:gd name="connsiteY61" fmla="*/ 5451715 h 7602196"/>
              <a:gd name="connsiteX62" fmla="*/ 3497143 w 12146832"/>
              <a:gd name="connsiteY62" fmla="*/ 5437502 h 7602196"/>
              <a:gd name="connsiteX63" fmla="*/ 3473868 w 12146832"/>
              <a:gd name="connsiteY63" fmla="*/ 5294689 h 7602196"/>
              <a:gd name="connsiteX64" fmla="*/ 3480800 w 12146832"/>
              <a:gd name="connsiteY64" fmla="*/ 5104920 h 7602196"/>
              <a:gd name="connsiteX65" fmla="*/ 3990059 w 12146832"/>
              <a:gd name="connsiteY65" fmla="*/ 4389727 h 7602196"/>
              <a:gd name="connsiteX66" fmla="*/ 4016029 w 12146832"/>
              <a:gd name="connsiteY66" fmla="*/ 4378246 h 7602196"/>
              <a:gd name="connsiteX67" fmla="*/ 4021672 w 12146832"/>
              <a:gd name="connsiteY67" fmla="*/ 4371770 h 7602196"/>
              <a:gd name="connsiteX68" fmla="*/ 4164962 w 12146832"/>
              <a:gd name="connsiteY68" fmla="*/ 4263255 h 7602196"/>
              <a:gd name="connsiteX69" fmla="*/ 3637367 w 12146832"/>
              <a:gd name="connsiteY69" fmla="*/ 3691356 h 7602196"/>
              <a:gd name="connsiteX70" fmla="*/ 3231021 w 12146832"/>
              <a:gd name="connsiteY70" fmla="*/ 3020645 h 7602196"/>
              <a:gd name="connsiteX71" fmla="*/ 1765071 w 12146832"/>
              <a:gd name="connsiteY71" fmla="*/ 2423219 h 7602196"/>
              <a:gd name="connsiteX72" fmla="*/ 1503907 w 12146832"/>
              <a:gd name="connsiteY72" fmla="*/ 1477514 h 7602196"/>
              <a:gd name="connsiteX73" fmla="*/ 145034 w 12146832"/>
              <a:gd name="connsiteY73" fmla="*/ 586976 h 7602196"/>
              <a:gd name="connsiteX74" fmla="*/ 0 w 12146832"/>
              <a:gd name="connsiteY74" fmla="*/ 500712 h 76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46832" h="7602196">
                <a:moveTo>
                  <a:pt x="1414321" y="6611362"/>
                </a:moveTo>
                <a:lnTo>
                  <a:pt x="1559863" y="6631226"/>
                </a:lnTo>
                <a:cubicBezTo>
                  <a:pt x="1565070" y="6631936"/>
                  <a:pt x="1568715" y="6636733"/>
                  <a:pt x="1568005" y="6641941"/>
                </a:cubicBezTo>
                <a:lnTo>
                  <a:pt x="1562858" y="6679652"/>
                </a:lnTo>
                <a:cubicBezTo>
                  <a:pt x="1562147" y="6684860"/>
                  <a:pt x="1557350" y="6688505"/>
                  <a:pt x="1552142" y="6687794"/>
                </a:cubicBezTo>
                <a:lnTo>
                  <a:pt x="1406600" y="6667930"/>
                </a:lnTo>
                <a:cubicBezTo>
                  <a:pt x="1401393" y="6667219"/>
                  <a:pt x="1397748" y="6662423"/>
                  <a:pt x="1398459" y="6657215"/>
                </a:cubicBezTo>
                <a:lnTo>
                  <a:pt x="1403606" y="6619503"/>
                </a:lnTo>
                <a:cubicBezTo>
                  <a:pt x="1404317" y="6614296"/>
                  <a:pt x="1409113" y="6610651"/>
                  <a:pt x="1414321" y="6611362"/>
                </a:cubicBezTo>
                <a:close/>
                <a:moveTo>
                  <a:pt x="68338" y="0"/>
                </a:moveTo>
                <a:lnTo>
                  <a:pt x="12146832" y="1659809"/>
                </a:lnTo>
                <a:lnTo>
                  <a:pt x="11848288" y="3847223"/>
                </a:lnTo>
                <a:lnTo>
                  <a:pt x="11848289" y="3847224"/>
                </a:lnTo>
                <a:lnTo>
                  <a:pt x="11480911" y="6538979"/>
                </a:lnTo>
                <a:lnTo>
                  <a:pt x="11322583" y="6690734"/>
                </a:lnTo>
                <a:cubicBezTo>
                  <a:pt x="10786235" y="7157105"/>
                  <a:pt x="10037874" y="7398890"/>
                  <a:pt x="9251883" y="7291615"/>
                </a:cubicBezTo>
                <a:cubicBezTo>
                  <a:pt x="9164550" y="7279696"/>
                  <a:pt x="9078820" y="7263749"/>
                  <a:pt x="8994877" y="7244004"/>
                </a:cubicBezTo>
                <a:lnTo>
                  <a:pt x="8844227" y="7200939"/>
                </a:lnTo>
                <a:lnTo>
                  <a:pt x="8701007" y="7286573"/>
                </a:lnTo>
                <a:cubicBezTo>
                  <a:pt x="8220321" y="7544447"/>
                  <a:pt x="7633598" y="7658688"/>
                  <a:pt x="7022271" y="7575253"/>
                </a:cubicBezTo>
                <a:cubicBezTo>
                  <a:pt x="6672942" y="7527575"/>
                  <a:pt x="6348650" y="7419864"/>
                  <a:pt x="6061331" y="7265905"/>
                </a:cubicBezTo>
                <a:lnTo>
                  <a:pt x="5878044" y="7156899"/>
                </a:lnTo>
                <a:lnTo>
                  <a:pt x="5761771" y="7248148"/>
                </a:lnTo>
                <a:cubicBezTo>
                  <a:pt x="5528436" y="7397576"/>
                  <a:pt x="5224619" y="7468231"/>
                  <a:pt x="4905626" y="7424694"/>
                </a:cubicBezTo>
                <a:cubicBezTo>
                  <a:pt x="4586633" y="7381157"/>
                  <a:pt x="4312862" y="7231671"/>
                  <a:pt x="4128104" y="7025181"/>
                </a:cubicBezTo>
                <a:lnTo>
                  <a:pt x="4035970" y="6899902"/>
                </a:lnTo>
                <a:lnTo>
                  <a:pt x="3918697" y="6972483"/>
                </a:lnTo>
                <a:cubicBezTo>
                  <a:pt x="3778566" y="7041650"/>
                  <a:pt x="3616990" y="7071153"/>
                  <a:pt x="3450499" y="7048430"/>
                </a:cubicBezTo>
                <a:cubicBezTo>
                  <a:pt x="3284009" y="7025707"/>
                  <a:pt x="3136248" y="6953985"/>
                  <a:pt x="3019777" y="6849796"/>
                </a:cubicBezTo>
                <a:lnTo>
                  <a:pt x="2963640" y="6788967"/>
                </a:lnTo>
                <a:lnTo>
                  <a:pt x="2962999" y="6789558"/>
                </a:lnTo>
                <a:cubicBezTo>
                  <a:pt x="2874686" y="6856659"/>
                  <a:pt x="2760774" y="6890070"/>
                  <a:pt x="2642197" y="6873887"/>
                </a:cubicBezTo>
                <a:cubicBezTo>
                  <a:pt x="2553264" y="6861749"/>
                  <a:pt x="2474335" y="6823437"/>
                  <a:pt x="2412120" y="6767783"/>
                </a:cubicBezTo>
                <a:lnTo>
                  <a:pt x="2367147" y="6719052"/>
                </a:lnTo>
                <a:lnTo>
                  <a:pt x="2333334" y="6735703"/>
                </a:lnTo>
                <a:cubicBezTo>
                  <a:pt x="2313555" y="6741060"/>
                  <a:pt x="2292400" y="6742627"/>
                  <a:pt x="2270820" y="6739682"/>
                </a:cubicBezTo>
                <a:cubicBezTo>
                  <a:pt x="2249240" y="6736737"/>
                  <a:pt x="2229279" y="6729557"/>
                  <a:pt x="2211659" y="6719096"/>
                </a:cubicBezTo>
                <a:lnTo>
                  <a:pt x="2206001" y="6714045"/>
                </a:lnTo>
                <a:lnTo>
                  <a:pt x="2187443" y="6716492"/>
                </a:lnTo>
                <a:cubicBezTo>
                  <a:pt x="2174242" y="6716011"/>
                  <a:pt x="2161542" y="6714375"/>
                  <a:pt x="2149541" y="6711591"/>
                </a:cubicBezTo>
                <a:lnTo>
                  <a:pt x="2129875" y="6704713"/>
                </a:lnTo>
                <a:lnTo>
                  <a:pt x="2125560" y="6706771"/>
                </a:lnTo>
                <a:cubicBezTo>
                  <a:pt x="2105999" y="6713425"/>
                  <a:pt x="2084214" y="6718413"/>
                  <a:pt x="2061053" y="6721176"/>
                </a:cubicBezTo>
                <a:cubicBezTo>
                  <a:pt x="2014731" y="6726702"/>
                  <a:pt x="1971670" y="6722283"/>
                  <a:pt x="1939496" y="6710672"/>
                </a:cubicBezTo>
                <a:lnTo>
                  <a:pt x="1904201" y="6690412"/>
                </a:lnTo>
                <a:lnTo>
                  <a:pt x="1802647" y="6699600"/>
                </a:lnTo>
                <a:cubicBezTo>
                  <a:pt x="1709345" y="6699600"/>
                  <a:pt x="1633709" y="6683079"/>
                  <a:pt x="1633709" y="6662700"/>
                </a:cubicBezTo>
                <a:cubicBezTo>
                  <a:pt x="1633709" y="6642321"/>
                  <a:pt x="1709344" y="6625800"/>
                  <a:pt x="1802646" y="6625800"/>
                </a:cubicBezTo>
                <a:cubicBezTo>
                  <a:pt x="1825972" y="6625800"/>
                  <a:pt x="1848193" y="6626833"/>
                  <a:pt x="1868405" y="6628700"/>
                </a:cubicBezTo>
                <a:lnTo>
                  <a:pt x="1890047" y="6631887"/>
                </a:lnTo>
                <a:lnTo>
                  <a:pt x="1892536" y="6622672"/>
                </a:lnTo>
                <a:cubicBezTo>
                  <a:pt x="1914397" y="6589421"/>
                  <a:pt x="1971484" y="6561109"/>
                  <a:pt x="2040968" y="6552820"/>
                </a:cubicBezTo>
                <a:lnTo>
                  <a:pt x="2056178" y="6552550"/>
                </a:lnTo>
                <a:lnTo>
                  <a:pt x="2063457" y="6519638"/>
                </a:lnTo>
                <a:cubicBezTo>
                  <a:pt x="2084533" y="6471181"/>
                  <a:pt x="2125753" y="6423458"/>
                  <a:pt x="2182123" y="6387954"/>
                </a:cubicBezTo>
                <a:cubicBezTo>
                  <a:pt x="2210309" y="6370202"/>
                  <a:pt x="2239613" y="6357185"/>
                  <a:pt x="2268472" y="6348847"/>
                </a:cubicBezTo>
                <a:lnTo>
                  <a:pt x="2280693" y="6347235"/>
                </a:lnTo>
                <a:lnTo>
                  <a:pt x="2291932" y="6300523"/>
                </a:lnTo>
                <a:cubicBezTo>
                  <a:pt x="2358678" y="6110314"/>
                  <a:pt x="2551899" y="5986751"/>
                  <a:pt x="2759410" y="6015072"/>
                </a:cubicBezTo>
                <a:lnTo>
                  <a:pt x="2783736" y="6020925"/>
                </a:lnTo>
                <a:lnTo>
                  <a:pt x="2794774" y="5975046"/>
                </a:lnTo>
                <a:cubicBezTo>
                  <a:pt x="2888491" y="5707982"/>
                  <a:pt x="3115390" y="5511097"/>
                  <a:pt x="3386872" y="5451715"/>
                </a:cubicBezTo>
                <a:lnTo>
                  <a:pt x="3497143" y="5437502"/>
                </a:lnTo>
                <a:lnTo>
                  <a:pt x="3473868" y="5294689"/>
                </a:lnTo>
                <a:cubicBezTo>
                  <a:pt x="3469912" y="5232547"/>
                  <a:pt x="3472047" y="5169055"/>
                  <a:pt x="3480800" y="5104920"/>
                </a:cubicBezTo>
                <a:cubicBezTo>
                  <a:pt x="3524566" y="4784246"/>
                  <a:pt x="3723456" y="4523399"/>
                  <a:pt x="3990059" y="4389727"/>
                </a:cubicBezTo>
                <a:lnTo>
                  <a:pt x="4016029" y="4378246"/>
                </a:lnTo>
                <a:lnTo>
                  <a:pt x="4021672" y="4371770"/>
                </a:lnTo>
                <a:cubicBezTo>
                  <a:pt x="4069043" y="4323265"/>
                  <a:pt x="4117159" y="4285971"/>
                  <a:pt x="4164962" y="4263255"/>
                </a:cubicBezTo>
                <a:cubicBezTo>
                  <a:pt x="4547395" y="4081527"/>
                  <a:pt x="3793026" y="3898458"/>
                  <a:pt x="3637367" y="3691356"/>
                </a:cubicBezTo>
                <a:cubicBezTo>
                  <a:pt x="3481711" y="3484254"/>
                  <a:pt x="3543069" y="3232002"/>
                  <a:pt x="3231021" y="3020645"/>
                </a:cubicBezTo>
                <a:cubicBezTo>
                  <a:pt x="2918971" y="2809289"/>
                  <a:pt x="2052923" y="2680407"/>
                  <a:pt x="1765071" y="2423219"/>
                </a:cubicBezTo>
                <a:cubicBezTo>
                  <a:pt x="1477219" y="2166030"/>
                  <a:pt x="1831809" y="1819212"/>
                  <a:pt x="1503907" y="1477514"/>
                </a:cubicBezTo>
                <a:cubicBezTo>
                  <a:pt x="1257982" y="1221241"/>
                  <a:pt x="590357" y="847331"/>
                  <a:pt x="145034" y="586976"/>
                </a:cubicBezTo>
                <a:lnTo>
                  <a:pt x="0" y="50071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257929" y="5810701"/>
            <a:ext cx="2020813" cy="930716"/>
            <a:chOff x="3398838" y="2184400"/>
            <a:chExt cx="5394325" cy="248443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398838" y="3184525"/>
              <a:ext cx="273050" cy="519113"/>
            </a:xfrm>
            <a:custGeom>
              <a:avLst/>
              <a:gdLst>
                <a:gd name="T0" fmla="*/ 408 w 517"/>
                <a:gd name="T1" fmla="*/ 4 h 982"/>
                <a:gd name="T2" fmla="*/ 429 w 517"/>
                <a:gd name="T3" fmla="*/ 13 h 982"/>
                <a:gd name="T4" fmla="*/ 464 w 517"/>
                <a:gd name="T5" fmla="*/ 44 h 982"/>
                <a:gd name="T6" fmla="*/ 491 w 517"/>
                <a:gd name="T7" fmla="*/ 93 h 982"/>
                <a:gd name="T8" fmla="*/ 508 w 517"/>
                <a:gd name="T9" fmla="*/ 157 h 982"/>
                <a:gd name="T10" fmla="*/ 517 w 517"/>
                <a:gd name="T11" fmla="*/ 232 h 982"/>
                <a:gd name="T12" fmla="*/ 516 w 517"/>
                <a:gd name="T13" fmla="*/ 315 h 982"/>
                <a:gd name="T14" fmla="*/ 505 w 517"/>
                <a:gd name="T15" fmla="*/ 407 h 982"/>
                <a:gd name="T16" fmla="*/ 484 w 517"/>
                <a:gd name="T17" fmla="*/ 505 h 982"/>
                <a:gd name="T18" fmla="*/ 469 w 517"/>
                <a:gd name="T19" fmla="*/ 556 h 982"/>
                <a:gd name="T20" fmla="*/ 454 w 517"/>
                <a:gd name="T21" fmla="*/ 606 h 982"/>
                <a:gd name="T22" fmla="*/ 416 w 517"/>
                <a:gd name="T23" fmla="*/ 698 h 982"/>
                <a:gd name="T24" fmla="*/ 373 w 517"/>
                <a:gd name="T25" fmla="*/ 780 h 982"/>
                <a:gd name="T26" fmla="*/ 325 w 517"/>
                <a:gd name="T27" fmla="*/ 851 h 982"/>
                <a:gd name="T28" fmla="*/ 277 w 517"/>
                <a:gd name="T29" fmla="*/ 908 h 982"/>
                <a:gd name="T30" fmla="*/ 228 w 517"/>
                <a:gd name="T31" fmla="*/ 950 h 982"/>
                <a:gd name="T32" fmla="*/ 179 w 517"/>
                <a:gd name="T33" fmla="*/ 975 h 982"/>
                <a:gd name="T34" fmla="*/ 131 w 517"/>
                <a:gd name="T35" fmla="*/ 982 h 982"/>
                <a:gd name="T36" fmla="*/ 109 w 517"/>
                <a:gd name="T37" fmla="*/ 978 h 982"/>
                <a:gd name="T38" fmla="*/ 88 w 517"/>
                <a:gd name="T39" fmla="*/ 969 h 982"/>
                <a:gd name="T40" fmla="*/ 52 w 517"/>
                <a:gd name="T41" fmla="*/ 937 h 982"/>
                <a:gd name="T42" fmla="*/ 26 w 517"/>
                <a:gd name="T43" fmla="*/ 888 h 982"/>
                <a:gd name="T44" fmla="*/ 9 w 517"/>
                <a:gd name="T45" fmla="*/ 825 h 982"/>
                <a:gd name="T46" fmla="*/ 0 w 517"/>
                <a:gd name="T47" fmla="*/ 750 h 982"/>
                <a:gd name="T48" fmla="*/ 1 w 517"/>
                <a:gd name="T49" fmla="*/ 666 h 982"/>
                <a:gd name="T50" fmla="*/ 12 w 517"/>
                <a:gd name="T51" fmla="*/ 573 h 982"/>
                <a:gd name="T52" fmla="*/ 33 w 517"/>
                <a:gd name="T53" fmla="*/ 476 h 982"/>
                <a:gd name="T54" fmla="*/ 48 w 517"/>
                <a:gd name="T55" fmla="*/ 426 h 982"/>
                <a:gd name="T56" fmla="*/ 63 w 517"/>
                <a:gd name="T57" fmla="*/ 376 h 982"/>
                <a:gd name="T58" fmla="*/ 101 w 517"/>
                <a:gd name="T59" fmla="*/ 283 h 982"/>
                <a:gd name="T60" fmla="*/ 144 w 517"/>
                <a:gd name="T61" fmla="*/ 201 h 982"/>
                <a:gd name="T62" fmla="*/ 190 w 517"/>
                <a:gd name="T63" fmla="*/ 131 h 982"/>
                <a:gd name="T64" fmla="*/ 239 w 517"/>
                <a:gd name="T65" fmla="*/ 73 h 982"/>
                <a:gd name="T66" fmla="*/ 289 w 517"/>
                <a:gd name="T67" fmla="*/ 31 h 982"/>
                <a:gd name="T68" fmla="*/ 338 w 517"/>
                <a:gd name="T69" fmla="*/ 7 h 982"/>
                <a:gd name="T70" fmla="*/ 386 w 517"/>
                <a:gd name="T71" fmla="*/ 0 h 982"/>
                <a:gd name="T72" fmla="*/ 408 w 517"/>
                <a:gd name="T73" fmla="*/ 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7" h="982">
                  <a:moveTo>
                    <a:pt x="408" y="4"/>
                  </a:moveTo>
                  <a:lnTo>
                    <a:pt x="429" y="13"/>
                  </a:lnTo>
                  <a:lnTo>
                    <a:pt x="464" y="44"/>
                  </a:lnTo>
                  <a:lnTo>
                    <a:pt x="491" y="93"/>
                  </a:lnTo>
                  <a:lnTo>
                    <a:pt x="508" y="157"/>
                  </a:lnTo>
                  <a:lnTo>
                    <a:pt x="517" y="232"/>
                  </a:lnTo>
                  <a:lnTo>
                    <a:pt x="516" y="315"/>
                  </a:lnTo>
                  <a:lnTo>
                    <a:pt x="505" y="407"/>
                  </a:lnTo>
                  <a:lnTo>
                    <a:pt x="484" y="505"/>
                  </a:lnTo>
                  <a:lnTo>
                    <a:pt x="469" y="556"/>
                  </a:lnTo>
                  <a:lnTo>
                    <a:pt x="454" y="606"/>
                  </a:lnTo>
                  <a:lnTo>
                    <a:pt x="416" y="698"/>
                  </a:lnTo>
                  <a:lnTo>
                    <a:pt x="373" y="780"/>
                  </a:lnTo>
                  <a:lnTo>
                    <a:pt x="325" y="851"/>
                  </a:lnTo>
                  <a:lnTo>
                    <a:pt x="277" y="908"/>
                  </a:lnTo>
                  <a:lnTo>
                    <a:pt x="228" y="950"/>
                  </a:lnTo>
                  <a:lnTo>
                    <a:pt x="179" y="975"/>
                  </a:lnTo>
                  <a:lnTo>
                    <a:pt x="131" y="982"/>
                  </a:lnTo>
                  <a:lnTo>
                    <a:pt x="109" y="978"/>
                  </a:lnTo>
                  <a:lnTo>
                    <a:pt x="88" y="969"/>
                  </a:lnTo>
                  <a:lnTo>
                    <a:pt x="52" y="937"/>
                  </a:lnTo>
                  <a:lnTo>
                    <a:pt x="26" y="888"/>
                  </a:lnTo>
                  <a:lnTo>
                    <a:pt x="9" y="825"/>
                  </a:lnTo>
                  <a:lnTo>
                    <a:pt x="0" y="750"/>
                  </a:lnTo>
                  <a:lnTo>
                    <a:pt x="1" y="666"/>
                  </a:lnTo>
                  <a:lnTo>
                    <a:pt x="12" y="573"/>
                  </a:lnTo>
                  <a:lnTo>
                    <a:pt x="33" y="476"/>
                  </a:lnTo>
                  <a:lnTo>
                    <a:pt x="48" y="426"/>
                  </a:lnTo>
                  <a:lnTo>
                    <a:pt x="63" y="376"/>
                  </a:lnTo>
                  <a:lnTo>
                    <a:pt x="101" y="283"/>
                  </a:lnTo>
                  <a:lnTo>
                    <a:pt x="144" y="201"/>
                  </a:lnTo>
                  <a:lnTo>
                    <a:pt x="190" y="131"/>
                  </a:lnTo>
                  <a:lnTo>
                    <a:pt x="239" y="73"/>
                  </a:lnTo>
                  <a:lnTo>
                    <a:pt x="289" y="31"/>
                  </a:lnTo>
                  <a:lnTo>
                    <a:pt x="338" y="7"/>
                  </a:lnTo>
                  <a:lnTo>
                    <a:pt x="386" y="0"/>
                  </a:lnTo>
                  <a:lnTo>
                    <a:pt x="40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610600" y="3495675"/>
              <a:ext cx="182563" cy="392113"/>
            </a:xfrm>
            <a:custGeom>
              <a:avLst/>
              <a:gdLst>
                <a:gd name="T0" fmla="*/ 165 w 346"/>
                <a:gd name="T1" fmla="*/ 739 h 742"/>
                <a:gd name="T2" fmla="*/ 78 w 346"/>
                <a:gd name="T3" fmla="*/ 730 h 742"/>
                <a:gd name="T4" fmla="*/ 61 w 346"/>
                <a:gd name="T5" fmla="*/ 726 h 742"/>
                <a:gd name="T6" fmla="*/ 32 w 346"/>
                <a:gd name="T7" fmla="*/ 709 h 742"/>
                <a:gd name="T8" fmla="*/ 12 w 346"/>
                <a:gd name="T9" fmla="*/ 683 h 742"/>
                <a:gd name="T10" fmla="*/ 2 w 346"/>
                <a:gd name="T11" fmla="*/ 651 h 742"/>
                <a:gd name="T12" fmla="*/ 0 w 346"/>
                <a:gd name="T13" fmla="*/ 634 h 742"/>
                <a:gd name="T14" fmla="*/ 87 w 346"/>
                <a:gd name="T15" fmla="*/ 77 h 742"/>
                <a:gd name="T16" fmla="*/ 91 w 346"/>
                <a:gd name="T17" fmla="*/ 59 h 742"/>
                <a:gd name="T18" fmla="*/ 108 w 346"/>
                <a:gd name="T19" fmla="*/ 32 h 742"/>
                <a:gd name="T20" fmla="*/ 134 w 346"/>
                <a:gd name="T21" fmla="*/ 12 h 742"/>
                <a:gd name="T22" fmla="*/ 166 w 346"/>
                <a:gd name="T23" fmla="*/ 2 h 742"/>
                <a:gd name="T24" fmla="*/ 183 w 346"/>
                <a:gd name="T25" fmla="*/ 0 h 742"/>
                <a:gd name="T26" fmla="*/ 270 w 346"/>
                <a:gd name="T27" fmla="*/ 10 h 742"/>
                <a:gd name="T28" fmla="*/ 287 w 346"/>
                <a:gd name="T29" fmla="*/ 15 h 742"/>
                <a:gd name="T30" fmla="*/ 316 w 346"/>
                <a:gd name="T31" fmla="*/ 32 h 742"/>
                <a:gd name="T32" fmla="*/ 336 w 346"/>
                <a:gd name="T33" fmla="*/ 56 h 742"/>
                <a:gd name="T34" fmla="*/ 346 w 346"/>
                <a:gd name="T35" fmla="*/ 88 h 742"/>
                <a:gd name="T36" fmla="*/ 346 w 346"/>
                <a:gd name="T37" fmla="*/ 105 h 742"/>
                <a:gd name="T38" fmla="*/ 260 w 346"/>
                <a:gd name="T39" fmla="*/ 663 h 742"/>
                <a:gd name="T40" fmla="*/ 255 w 346"/>
                <a:gd name="T41" fmla="*/ 680 h 742"/>
                <a:gd name="T42" fmla="*/ 238 w 346"/>
                <a:gd name="T43" fmla="*/ 712 h 742"/>
                <a:gd name="T44" fmla="*/ 214 w 346"/>
                <a:gd name="T45" fmla="*/ 733 h 742"/>
                <a:gd name="T46" fmla="*/ 182 w 346"/>
                <a:gd name="T47" fmla="*/ 742 h 742"/>
                <a:gd name="T48" fmla="*/ 165 w 346"/>
                <a:gd name="T49" fmla="*/ 739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742">
                  <a:moveTo>
                    <a:pt x="165" y="739"/>
                  </a:moveTo>
                  <a:lnTo>
                    <a:pt x="78" y="730"/>
                  </a:lnTo>
                  <a:lnTo>
                    <a:pt x="61" y="726"/>
                  </a:lnTo>
                  <a:lnTo>
                    <a:pt x="32" y="709"/>
                  </a:lnTo>
                  <a:lnTo>
                    <a:pt x="12" y="683"/>
                  </a:lnTo>
                  <a:lnTo>
                    <a:pt x="2" y="651"/>
                  </a:lnTo>
                  <a:lnTo>
                    <a:pt x="0" y="634"/>
                  </a:lnTo>
                  <a:lnTo>
                    <a:pt x="87" y="77"/>
                  </a:lnTo>
                  <a:lnTo>
                    <a:pt x="91" y="59"/>
                  </a:lnTo>
                  <a:lnTo>
                    <a:pt x="108" y="32"/>
                  </a:lnTo>
                  <a:lnTo>
                    <a:pt x="134" y="12"/>
                  </a:lnTo>
                  <a:lnTo>
                    <a:pt x="166" y="2"/>
                  </a:lnTo>
                  <a:lnTo>
                    <a:pt x="183" y="0"/>
                  </a:lnTo>
                  <a:lnTo>
                    <a:pt x="270" y="10"/>
                  </a:lnTo>
                  <a:lnTo>
                    <a:pt x="287" y="15"/>
                  </a:lnTo>
                  <a:lnTo>
                    <a:pt x="316" y="32"/>
                  </a:lnTo>
                  <a:lnTo>
                    <a:pt x="336" y="56"/>
                  </a:lnTo>
                  <a:lnTo>
                    <a:pt x="346" y="88"/>
                  </a:lnTo>
                  <a:lnTo>
                    <a:pt x="346" y="105"/>
                  </a:lnTo>
                  <a:lnTo>
                    <a:pt x="260" y="663"/>
                  </a:lnTo>
                  <a:lnTo>
                    <a:pt x="255" y="680"/>
                  </a:lnTo>
                  <a:lnTo>
                    <a:pt x="238" y="712"/>
                  </a:lnTo>
                  <a:lnTo>
                    <a:pt x="214" y="733"/>
                  </a:lnTo>
                  <a:lnTo>
                    <a:pt x="182" y="742"/>
                  </a:lnTo>
                  <a:lnTo>
                    <a:pt x="165" y="7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484563" y="2189163"/>
              <a:ext cx="5249863" cy="2009775"/>
            </a:xfrm>
            <a:custGeom>
              <a:avLst/>
              <a:gdLst>
                <a:gd name="T0" fmla="*/ 9686 w 9921"/>
                <a:gd name="T1" fmla="*/ 3408 h 3797"/>
                <a:gd name="T2" fmla="*/ 9611 w 9921"/>
                <a:gd name="T3" fmla="*/ 3540 h 3797"/>
                <a:gd name="T4" fmla="*/ 9500 w 9921"/>
                <a:gd name="T5" fmla="*/ 3641 h 3797"/>
                <a:gd name="T6" fmla="*/ 9366 w 9921"/>
                <a:gd name="T7" fmla="*/ 3701 h 3797"/>
                <a:gd name="T8" fmla="*/ 9255 w 9921"/>
                <a:gd name="T9" fmla="*/ 3716 h 3797"/>
                <a:gd name="T10" fmla="*/ 2775 w 9921"/>
                <a:gd name="T11" fmla="*/ 3792 h 3797"/>
                <a:gd name="T12" fmla="*/ 2622 w 9921"/>
                <a:gd name="T13" fmla="*/ 3794 h 3797"/>
                <a:gd name="T14" fmla="*/ 1888 w 9921"/>
                <a:gd name="T15" fmla="*/ 3789 h 3797"/>
                <a:gd name="T16" fmla="*/ 1083 w 9921"/>
                <a:gd name="T17" fmla="*/ 3732 h 3797"/>
                <a:gd name="T18" fmla="*/ 619 w 9921"/>
                <a:gd name="T19" fmla="*/ 3650 h 3797"/>
                <a:gd name="T20" fmla="*/ 327 w 9921"/>
                <a:gd name="T21" fmla="*/ 3553 h 3797"/>
                <a:gd name="T22" fmla="*/ 214 w 9921"/>
                <a:gd name="T23" fmla="*/ 3487 h 3797"/>
                <a:gd name="T24" fmla="*/ 118 w 9921"/>
                <a:gd name="T25" fmla="*/ 3385 h 3797"/>
                <a:gd name="T26" fmla="*/ 92 w 9921"/>
                <a:gd name="T27" fmla="*/ 3327 h 3797"/>
                <a:gd name="T28" fmla="*/ 7 w 9921"/>
                <a:gd name="T29" fmla="*/ 2927 h 3797"/>
                <a:gd name="T30" fmla="*/ 4 w 9921"/>
                <a:gd name="T31" fmla="*/ 2665 h 3797"/>
                <a:gd name="T32" fmla="*/ 53 w 9921"/>
                <a:gd name="T33" fmla="*/ 2371 h 3797"/>
                <a:gd name="T34" fmla="*/ 177 w 9921"/>
                <a:gd name="T35" fmla="*/ 2058 h 3797"/>
                <a:gd name="T36" fmla="*/ 399 w 9921"/>
                <a:gd name="T37" fmla="*/ 1744 h 3797"/>
                <a:gd name="T38" fmla="*/ 643 w 9921"/>
                <a:gd name="T39" fmla="*/ 1517 h 3797"/>
                <a:gd name="T40" fmla="*/ 1578 w 9921"/>
                <a:gd name="T41" fmla="*/ 310 h 3797"/>
                <a:gd name="T42" fmla="*/ 1685 w 9921"/>
                <a:gd name="T43" fmla="*/ 244 h 3797"/>
                <a:gd name="T44" fmla="*/ 1925 w 9921"/>
                <a:gd name="T45" fmla="*/ 169 h 3797"/>
                <a:gd name="T46" fmla="*/ 2524 w 9921"/>
                <a:gd name="T47" fmla="*/ 74 h 3797"/>
                <a:gd name="T48" fmla="*/ 3328 w 9921"/>
                <a:gd name="T49" fmla="*/ 13 h 3797"/>
                <a:gd name="T50" fmla="*/ 4023 w 9921"/>
                <a:gd name="T51" fmla="*/ 0 h 3797"/>
                <a:gd name="T52" fmla="*/ 4719 w 9921"/>
                <a:gd name="T53" fmla="*/ 13 h 3797"/>
                <a:gd name="T54" fmla="*/ 5523 w 9921"/>
                <a:gd name="T55" fmla="*/ 74 h 3797"/>
                <a:gd name="T56" fmla="*/ 6122 w 9921"/>
                <a:gd name="T57" fmla="*/ 169 h 3797"/>
                <a:gd name="T58" fmla="*/ 6362 w 9921"/>
                <a:gd name="T59" fmla="*/ 244 h 3797"/>
                <a:gd name="T60" fmla="*/ 6469 w 9921"/>
                <a:gd name="T61" fmla="*/ 310 h 3797"/>
                <a:gd name="T62" fmla="*/ 7182 w 9921"/>
                <a:gd name="T63" fmla="*/ 1449 h 3797"/>
                <a:gd name="T64" fmla="*/ 7275 w 9921"/>
                <a:gd name="T65" fmla="*/ 1551 h 3797"/>
                <a:gd name="T66" fmla="*/ 7436 w 9921"/>
                <a:gd name="T67" fmla="*/ 1621 h 3797"/>
                <a:gd name="T68" fmla="*/ 7678 w 9921"/>
                <a:gd name="T69" fmla="*/ 1631 h 3797"/>
                <a:gd name="T70" fmla="*/ 8707 w 9921"/>
                <a:gd name="T71" fmla="*/ 1717 h 3797"/>
                <a:gd name="T72" fmla="*/ 9309 w 9921"/>
                <a:gd name="T73" fmla="*/ 1815 h 3797"/>
                <a:gd name="T74" fmla="*/ 9617 w 9921"/>
                <a:gd name="T75" fmla="*/ 1900 h 3797"/>
                <a:gd name="T76" fmla="*/ 9695 w 9921"/>
                <a:gd name="T77" fmla="*/ 1932 h 3797"/>
                <a:gd name="T78" fmla="*/ 9788 w 9921"/>
                <a:gd name="T79" fmla="*/ 1995 h 3797"/>
                <a:gd name="T80" fmla="*/ 9860 w 9921"/>
                <a:gd name="T81" fmla="*/ 2078 h 3797"/>
                <a:gd name="T82" fmla="*/ 9905 w 9921"/>
                <a:gd name="T83" fmla="*/ 2176 h 3797"/>
                <a:gd name="T84" fmla="*/ 9918 w 9921"/>
                <a:gd name="T85" fmla="*/ 2256 h 3797"/>
                <a:gd name="T86" fmla="*/ 9913 w 9921"/>
                <a:gd name="T87" fmla="*/ 2431 h 3797"/>
                <a:gd name="T88" fmla="*/ 9775 w 9921"/>
                <a:gd name="T89" fmla="*/ 3088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21" h="3797">
                  <a:moveTo>
                    <a:pt x="9697" y="3370"/>
                  </a:moveTo>
                  <a:lnTo>
                    <a:pt x="9686" y="3408"/>
                  </a:lnTo>
                  <a:lnTo>
                    <a:pt x="9653" y="3477"/>
                  </a:lnTo>
                  <a:lnTo>
                    <a:pt x="9611" y="3540"/>
                  </a:lnTo>
                  <a:lnTo>
                    <a:pt x="9559" y="3595"/>
                  </a:lnTo>
                  <a:lnTo>
                    <a:pt x="9500" y="3641"/>
                  </a:lnTo>
                  <a:lnTo>
                    <a:pt x="9437" y="3677"/>
                  </a:lnTo>
                  <a:lnTo>
                    <a:pt x="9366" y="3701"/>
                  </a:lnTo>
                  <a:lnTo>
                    <a:pt x="9293" y="3714"/>
                  </a:lnTo>
                  <a:lnTo>
                    <a:pt x="9255" y="3716"/>
                  </a:lnTo>
                  <a:lnTo>
                    <a:pt x="2775" y="3792"/>
                  </a:lnTo>
                  <a:lnTo>
                    <a:pt x="2775" y="3792"/>
                  </a:lnTo>
                  <a:lnTo>
                    <a:pt x="2680" y="3792"/>
                  </a:lnTo>
                  <a:lnTo>
                    <a:pt x="2622" y="3794"/>
                  </a:lnTo>
                  <a:lnTo>
                    <a:pt x="2239" y="3797"/>
                  </a:lnTo>
                  <a:lnTo>
                    <a:pt x="1888" y="3789"/>
                  </a:lnTo>
                  <a:lnTo>
                    <a:pt x="1489" y="3769"/>
                  </a:lnTo>
                  <a:lnTo>
                    <a:pt x="1083" y="3732"/>
                  </a:lnTo>
                  <a:lnTo>
                    <a:pt x="795" y="3687"/>
                  </a:lnTo>
                  <a:lnTo>
                    <a:pt x="619" y="3650"/>
                  </a:lnTo>
                  <a:lnTo>
                    <a:pt x="461" y="3606"/>
                  </a:lnTo>
                  <a:lnTo>
                    <a:pt x="327" y="3553"/>
                  </a:lnTo>
                  <a:lnTo>
                    <a:pt x="269" y="3523"/>
                  </a:lnTo>
                  <a:lnTo>
                    <a:pt x="214" y="3487"/>
                  </a:lnTo>
                  <a:lnTo>
                    <a:pt x="150" y="3429"/>
                  </a:lnTo>
                  <a:lnTo>
                    <a:pt x="118" y="3385"/>
                  </a:lnTo>
                  <a:lnTo>
                    <a:pt x="106" y="3360"/>
                  </a:lnTo>
                  <a:lnTo>
                    <a:pt x="92" y="3327"/>
                  </a:lnTo>
                  <a:lnTo>
                    <a:pt x="30" y="3094"/>
                  </a:lnTo>
                  <a:lnTo>
                    <a:pt x="7" y="2927"/>
                  </a:lnTo>
                  <a:lnTo>
                    <a:pt x="0" y="2801"/>
                  </a:lnTo>
                  <a:lnTo>
                    <a:pt x="4" y="2665"/>
                  </a:lnTo>
                  <a:lnTo>
                    <a:pt x="20" y="2521"/>
                  </a:lnTo>
                  <a:lnTo>
                    <a:pt x="53" y="2371"/>
                  </a:lnTo>
                  <a:lnTo>
                    <a:pt x="105" y="2215"/>
                  </a:lnTo>
                  <a:lnTo>
                    <a:pt x="177" y="2058"/>
                  </a:lnTo>
                  <a:lnTo>
                    <a:pt x="275" y="1900"/>
                  </a:lnTo>
                  <a:lnTo>
                    <a:pt x="399" y="1744"/>
                  </a:lnTo>
                  <a:lnTo>
                    <a:pt x="553" y="1592"/>
                  </a:lnTo>
                  <a:lnTo>
                    <a:pt x="643" y="1517"/>
                  </a:lnTo>
                  <a:lnTo>
                    <a:pt x="1565" y="326"/>
                  </a:lnTo>
                  <a:lnTo>
                    <a:pt x="1578" y="310"/>
                  </a:lnTo>
                  <a:lnTo>
                    <a:pt x="1621" y="275"/>
                  </a:lnTo>
                  <a:lnTo>
                    <a:pt x="1685" y="244"/>
                  </a:lnTo>
                  <a:lnTo>
                    <a:pt x="1768" y="214"/>
                  </a:lnTo>
                  <a:lnTo>
                    <a:pt x="1925" y="169"/>
                  </a:lnTo>
                  <a:lnTo>
                    <a:pt x="2194" y="117"/>
                  </a:lnTo>
                  <a:lnTo>
                    <a:pt x="2524" y="74"/>
                  </a:lnTo>
                  <a:lnTo>
                    <a:pt x="2904" y="38"/>
                  </a:lnTo>
                  <a:lnTo>
                    <a:pt x="3328" y="13"/>
                  </a:lnTo>
                  <a:lnTo>
                    <a:pt x="3784" y="0"/>
                  </a:lnTo>
                  <a:lnTo>
                    <a:pt x="4023" y="0"/>
                  </a:lnTo>
                  <a:lnTo>
                    <a:pt x="4262" y="0"/>
                  </a:lnTo>
                  <a:lnTo>
                    <a:pt x="4719" y="13"/>
                  </a:lnTo>
                  <a:lnTo>
                    <a:pt x="5142" y="38"/>
                  </a:lnTo>
                  <a:lnTo>
                    <a:pt x="5523" y="74"/>
                  </a:lnTo>
                  <a:lnTo>
                    <a:pt x="5852" y="117"/>
                  </a:lnTo>
                  <a:lnTo>
                    <a:pt x="6122" y="169"/>
                  </a:lnTo>
                  <a:lnTo>
                    <a:pt x="6279" y="214"/>
                  </a:lnTo>
                  <a:lnTo>
                    <a:pt x="6362" y="244"/>
                  </a:lnTo>
                  <a:lnTo>
                    <a:pt x="6426" y="275"/>
                  </a:lnTo>
                  <a:lnTo>
                    <a:pt x="6469" y="310"/>
                  </a:lnTo>
                  <a:lnTo>
                    <a:pt x="6482" y="326"/>
                  </a:lnTo>
                  <a:lnTo>
                    <a:pt x="7182" y="1449"/>
                  </a:lnTo>
                  <a:lnTo>
                    <a:pt x="7209" y="1488"/>
                  </a:lnTo>
                  <a:lnTo>
                    <a:pt x="7275" y="1551"/>
                  </a:lnTo>
                  <a:lnTo>
                    <a:pt x="7353" y="1596"/>
                  </a:lnTo>
                  <a:lnTo>
                    <a:pt x="7436" y="1621"/>
                  </a:lnTo>
                  <a:lnTo>
                    <a:pt x="7480" y="1622"/>
                  </a:lnTo>
                  <a:lnTo>
                    <a:pt x="7678" y="1631"/>
                  </a:lnTo>
                  <a:lnTo>
                    <a:pt x="8234" y="1668"/>
                  </a:lnTo>
                  <a:lnTo>
                    <a:pt x="8707" y="1717"/>
                  </a:lnTo>
                  <a:lnTo>
                    <a:pt x="9018" y="1760"/>
                  </a:lnTo>
                  <a:lnTo>
                    <a:pt x="9309" y="1815"/>
                  </a:lnTo>
                  <a:lnTo>
                    <a:pt x="9502" y="1864"/>
                  </a:lnTo>
                  <a:lnTo>
                    <a:pt x="9617" y="1900"/>
                  </a:lnTo>
                  <a:lnTo>
                    <a:pt x="9669" y="1920"/>
                  </a:lnTo>
                  <a:lnTo>
                    <a:pt x="9695" y="1932"/>
                  </a:lnTo>
                  <a:lnTo>
                    <a:pt x="9745" y="1960"/>
                  </a:lnTo>
                  <a:lnTo>
                    <a:pt x="9788" y="1995"/>
                  </a:lnTo>
                  <a:lnTo>
                    <a:pt x="9827" y="2034"/>
                  </a:lnTo>
                  <a:lnTo>
                    <a:pt x="9860" y="2078"/>
                  </a:lnTo>
                  <a:lnTo>
                    <a:pt x="9886" y="2126"/>
                  </a:lnTo>
                  <a:lnTo>
                    <a:pt x="9905" y="2176"/>
                  </a:lnTo>
                  <a:lnTo>
                    <a:pt x="9916" y="2230"/>
                  </a:lnTo>
                  <a:lnTo>
                    <a:pt x="9918" y="2256"/>
                  </a:lnTo>
                  <a:lnTo>
                    <a:pt x="9921" y="2310"/>
                  </a:lnTo>
                  <a:lnTo>
                    <a:pt x="9913" y="2431"/>
                  </a:lnTo>
                  <a:lnTo>
                    <a:pt x="9883" y="2636"/>
                  </a:lnTo>
                  <a:lnTo>
                    <a:pt x="9775" y="3088"/>
                  </a:lnTo>
                  <a:lnTo>
                    <a:pt x="9697" y="337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27438" y="3678238"/>
              <a:ext cx="1325563" cy="520700"/>
            </a:xfrm>
            <a:custGeom>
              <a:avLst/>
              <a:gdLst>
                <a:gd name="T0" fmla="*/ 2506 w 2506"/>
                <a:gd name="T1" fmla="*/ 978 h 983"/>
                <a:gd name="T2" fmla="*/ 2411 w 2506"/>
                <a:gd name="T3" fmla="*/ 978 h 983"/>
                <a:gd name="T4" fmla="*/ 2353 w 2506"/>
                <a:gd name="T5" fmla="*/ 980 h 983"/>
                <a:gd name="T6" fmla="*/ 1970 w 2506"/>
                <a:gd name="T7" fmla="*/ 983 h 983"/>
                <a:gd name="T8" fmla="*/ 1619 w 2506"/>
                <a:gd name="T9" fmla="*/ 975 h 983"/>
                <a:gd name="T10" fmla="*/ 1220 w 2506"/>
                <a:gd name="T11" fmla="*/ 955 h 983"/>
                <a:gd name="T12" fmla="*/ 814 w 2506"/>
                <a:gd name="T13" fmla="*/ 918 h 983"/>
                <a:gd name="T14" fmla="*/ 526 w 2506"/>
                <a:gd name="T15" fmla="*/ 873 h 983"/>
                <a:gd name="T16" fmla="*/ 350 w 2506"/>
                <a:gd name="T17" fmla="*/ 836 h 983"/>
                <a:gd name="T18" fmla="*/ 192 w 2506"/>
                <a:gd name="T19" fmla="*/ 792 h 983"/>
                <a:gd name="T20" fmla="*/ 58 w 2506"/>
                <a:gd name="T21" fmla="*/ 739 h 983"/>
                <a:gd name="T22" fmla="*/ 0 w 2506"/>
                <a:gd name="T23" fmla="*/ 709 h 983"/>
                <a:gd name="T24" fmla="*/ 48 w 2506"/>
                <a:gd name="T25" fmla="*/ 643 h 983"/>
                <a:gd name="T26" fmla="*/ 151 w 2506"/>
                <a:gd name="T27" fmla="*/ 512 h 983"/>
                <a:gd name="T28" fmla="*/ 238 w 2506"/>
                <a:gd name="T29" fmla="*/ 418 h 983"/>
                <a:gd name="T30" fmla="*/ 336 w 2506"/>
                <a:gd name="T31" fmla="*/ 322 h 983"/>
                <a:gd name="T32" fmla="*/ 446 w 2506"/>
                <a:gd name="T33" fmla="*/ 231 h 983"/>
                <a:gd name="T34" fmla="*/ 570 w 2506"/>
                <a:gd name="T35" fmla="*/ 147 h 983"/>
                <a:gd name="T36" fmla="*/ 704 w 2506"/>
                <a:gd name="T37" fmla="*/ 78 h 983"/>
                <a:gd name="T38" fmla="*/ 847 w 2506"/>
                <a:gd name="T39" fmla="*/ 28 h 983"/>
                <a:gd name="T40" fmla="*/ 961 w 2506"/>
                <a:gd name="T41" fmla="*/ 6 h 983"/>
                <a:gd name="T42" fmla="*/ 1040 w 2506"/>
                <a:gd name="T43" fmla="*/ 0 h 983"/>
                <a:gd name="T44" fmla="*/ 1120 w 2506"/>
                <a:gd name="T45" fmla="*/ 0 h 983"/>
                <a:gd name="T46" fmla="*/ 1203 w 2506"/>
                <a:gd name="T47" fmla="*/ 10 h 983"/>
                <a:gd name="T48" fmla="*/ 1287 w 2506"/>
                <a:gd name="T49" fmla="*/ 28 h 983"/>
                <a:gd name="T50" fmla="*/ 1372 w 2506"/>
                <a:gd name="T51" fmla="*/ 55 h 983"/>
                <a:gd name="T52" fmla="*/ 1460 w 2506"/>
                <a:gd name="T53" fmla="*/ 91 h 983"/>
                <a:gd name="T54" fmla="*/ 1550 w 2506"/>
                <a:gd name="T55" fmla="*/ 139 h 983"/>
                <a:gd name="T56" fmla="*/ 1640 w 2506"/>
                <a:gd name="T57" fmla="*/ 198 h 983"/>
                <a:gd name="T58" fmla="*/ 1732 w 2506"/>
                <a:gd name="T59" fmla="*/ 268 h 983"/>
                <a:gd name="T60" fmla="*/ 1826 w 2506"/>
                <a:gd name="T61" fmla="*/ 350 h 983"/>
                <a:gd name="T62" fmla="*/ 1920 w 2506"/>
                <a:gd name="T63" fmla="*/ 447 h 983"/>
                <a:gd name="T64" fmla="*/ 2016 w 2506"/>
                <a:gd name="T65" fmla="*/ 556 h 983"/>
                <a:gd name="T66" fmla="*/ 2113 w 2506"/>
                <a:gd name="T67" fmla="*/ 680 h 983"/>
                <a:gd name="T68" fmla="*/ 2160 w 2506"/>
                <a:gd name="T69" fmla="*/ 748 h 983"/>
                <a:gd name="T70" fmla="*/ 2195 w 2506"/>
                <a:gd name="T71" fmla="*/ 790 h 983"/>
                <a:gd name="T72" fmla="*/ 2273 w 2506"/>
                <a:gd name="T73" fmla="*/ 862 h 983"/>
                <a:gd name="T74" fmla="*/ 2360 w 2506"/>
                <a:gd name="T75" fmla="*/ 919 h 983"/>
                <a:gd name="T76" fmla="*/ 2457 w 2506"/>
                <a:gd name="T77" fmla="*/ 962 h 983"/>
                <a:gd name="T78" fmla="*/ 2506 w 2506"/>
                <a:gd name="T79" fmla="*/ 978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983">
                  <a:moveTo>
                    <a:pt x="2506" y="978"/>
                  </a:moveTo>
                  <a:lnTo>
                    <a:pt x="2411" y="978"/>
                  </a:lnTo>
                  <a:lnTo>
                    <a:pt x="2353" y="980"/>
                  </a:lnTo>
                  <a:lnTo>
                    <a:pt x="1970" y="983"/>
                  </a:lnTo>
                  <a:lnTo>
                    <a:pt x="1619" y="975"/>
                  </a:lnTo>
                  <a:lnTo>
                    <a:pt x="1220" y="955"/>
                  </a:lnTo>
                  <a:lnTo>
                    <a:pt x="814" y="918"/>
                  </a:lnTo>
                  <a:lnTo>
                    <a:pt x="526" y="873"/>
                  </a:lnTo>
                  <a:lnTo>
                    <a:pt x="350" y="836"/>
                  </a:lnTo>
                  <a:lnTo>
                    <a:pt x="192" y="792"/>
                  </a:lnTo>
                  <a:lnTo>
                    <a:pt x="58" y="739"/>
                  </a:lnTo>
                  <a:lnTo>
                    <a:pt x="0" y="709"/>
                  </a:lnTo>
                  <a:lnTo>
                    <a:pt x="48" y="643"/>
                  </a:lnTo>
                  <a:lnTo>
                    <a:pt x="151" y="512"/>
                  </a:lnTo>
                  <a:lnTo>
                    <a:pt x="238" y="418"/>
                  </a:lnTo>
                  <a:lnTo>
                    <a:pt x="336" y="322"/>
                  </a:lnTo>
                  <a:lnTo>
                    <a:pt x="446" y="231"/>
                  </a:lnTo>
                  <a:lnTo>
                    <a:pt x="570" y="147"/>
                  </a:lnTo>
                  <a:lnTo>
                    <a:pt x="704" y="78"/>
                  </a:lnTo>
                  <a:lnTo>
                    <a:pt x="847" y="28"/>
                  </a:lnTo>
                  <a:lnTo>
                    <a:pt x="961" y="6"/>
                  </a:lnTo>
                  <a:lnTo>
                    <a:pt x="1040" y="0"/>
                  </a:lnTo>
                  <a:lnTo>
                    <a:pt x="1120" y="0"/>
                  </a:lnTo>
                  <a:lnTo>
                    <a:pt x="1203" y="10"/>
                  </a:lnTo>
                  <a:lnTo>
                    <a:pt x="1287" y="28"/>
                  </a:lnTo>
                  <a:lnTo>
                    <a:pt x="1372" y="55"/>
                  </a:lnTo>
                  <a:lnTo>
                    <a:pt x="1460" y="91"/>
                  </a:lnTo>
                  <a:lnTo>
                    <a:pt x="1550" y="139"/>
                  </a:lnTo>
                  <a:lnTo>
                    <a:pt x="1640" y="198"/>
                  </a:lnTo>
                  <a:lnTo>
                    <a:pt x="1732" y="268"/>
                  </a:lnTo>
                  <a:lnTo>
                    <a:pt x="1826" y="350"/>
                  </a:lnTo>
                  <a:lnTo>
                    <a:pt x="1920" y="447"/>
                  </a:lnTo>
                  <a:lnTo>
                    <a:pt x="2016" y="556"/>
                  </a:lnTo>
                  <a:lnTo>
                    <a:pt x="2113" y="680"/>
                  </a:lnTo>
                  <a:lnTo>
                    <a:pt x="2160" y="748"/>
                  </a:lnTo>
                  <a:lnTo>
                    <a:pt x="2195" y="790"/>
                  </a:lnTo>
                  <a:lnTo>
                    <a:pt x="2273" y="862"/>
                  </a:lnTo>
                  <a:lnTo>
                    <a:pt x="2360" y="919"/>
                  </a:lnTo>
                  <a:lnTo>
                    <a:pt x="2457" y="962"/>
                  </a:lnTo>
                  <a:lnTo>
                    <a:pt x="2506" y="978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356475" y="3665538"/>
              <a:ext cx="1208088" cy="500063"/>
            </a:xfrm>
            <a:custGeom>
              <a:avLst/>
              <a:gdLst>
                <a:gd name="T0" fmla="*/ 2284 w 2284"/>
                <a:gd name="T1" fmla="*/ 772 h 945"/>
                <a:gd name="T2" fmla="*/ 2251 w 2284"/>
                <a:gd name="T3" fmla="*/ 806 h 945"/>
                <a:gd name="T4" fmla="*/ 2173 w 2284"/>
                <a:gd name="T5" fmla="*/ 864 h 945"/>
                <a:gd name="T6" fmla="*/ 2085 w 2284"/>
                <a:gd name="T7" fmla="*/ 903 h 945"/>
                <a:gd name="T8" fmla="*/ 1989 w 2284"/>
                <a:gd name="T9" fmla="*/ 923 h 945"/>
                <a:gd name="T10" fmla="*/ 1938 w 2284"/>
                <a:gd name="T11" fmla="*/ 926 h 945"/>
                <a:gd name="T12" fmla="*/ 0 w 2284"/>
                <a:gd name="T13" fmla="*/ 945 h 945"/>
                <a:gd name="T14" fmla="*/ 42 w 2284"/>
                <a:gd name="T15" fmla="*/ 922 h 945"/>
                <a:gd name="T16" fmla="*/ 121 w 2284"/>
                <a:gd name="T17" fmla="*/ 864 h 945"/>
                <a:gd name="T18" fmla="*/ 191 w 2284"/>
                <a:gd name="T19" fmla="*/ 795 h 945"/>
                <a:gd name="T20" fmla="*/ 252 w 2284"/>
                <a:gd name="T21" fmla="*/ 713 h 945"/>
                <a:gd name="T22" fmla="*/ 278 w 2284"/>
                <a:gd name="T23" fmla="*/ 667 h 945"/>
                <a:gd name="T24" fmla="*/ 307 w 2284"/>
                <a:gd name="T25" fmla="*/ 613 h 945"/>
                <a:gd name="T26" fmla="*/ 377 w 2284"/>
                <a:gd name="T27" fmla="*/ 508 h 945"/>
                <a:gd name="T28" fmla="*/ 464 w 2284"/>
                <a:gd name="T29" fmla="*/ 405 h 945"/>
                <a:gd name="T30" fmla="*/ 563 w 2284"/>
                <a:gd name="T31" fmla="*/ 307 h 945"/>
                <a:gd name="T32" fmla="*/ 674 w 2284"/>
                <a:gd name="T33" fmla="*/ 217 h 945"/>
                <a:gd name="T34" fmla="*/ 795 w 2284"/>
                <a:gd name="T35" fmla="*/ 140 h 945"/>
                <a:gd name="T36" fmla="*/ 926 w 2284"/>
                <a:gd name="T37" fmla="*/ 75 h 945"/>
                <a:gd name="T38" fmla="*/ 1063 w 2284"/>
                <a:gd name="T39" fmla="*/ 29 h 945"/>
                <a:gd name="T40" fmla="*/ 1205 w 2284"/>
                <a:gd name="T41" fmla="*/ 3 h 945"/>
                <a:gd name="T42" fmla="*/ 1352 w 2284"/>
                <a:gd name="T43" fmla="*/ 0 h 945"/>
                <a:gd name="T44" fmla="*/ 1463 w 2284"/>
                <a:gd name="T45" fmla="*/ 16 h 945"/>
                <a:gd name="T46" fmla="*/ 1538 w 2284"/>
                <a:gd name="T47" fmla="*/ 36 h 945"/>
                <a:gd name="T48" fmla="*/ 1613 w 2284"/>
                <a:gd name="T49" fmla="*/ 62 h 945"/>
                <a:gd name="T50" fmla="*/ 1686 w 2284"/>
                <a:gd name="T51" fmla="*/ 96 h 945"/>
                <a:gd name="T52" fmla="*/ 1761 w 2284"/>
                <a:gd name="T53" fmla="*/ 141 h 945"/>
                <a:gd name="T54" fmla="*/ 1835 w 2284"/>
                <a:gd name="T55" fmla="*/ 193 h 945"/>
                <a:gd name="T56" fmla="*/ 1907 w 2284"/>
                <a:gd name="T57" fmla="*/ 253 h 945"/>
                <a:gd name="T58" fmla="*/ 1979 w 2284"/>
                <a:gd name="T59" fmla="*/ 324 h 945"/>
                <a:gd name="T60" fmla="*/ 2049 w 2284"/>
                <a:gd name="T61" fmla="*/ 405 h 945"/>
                <a:gd name="T62" fmla="*/ 2118 w 2284"/>
                <a:gd name="T63" fmla="*/ 497 h 945"/>
                <a:gd name="T64" fmla="*/ 2186 w 2284"/>
                <a:gd name="T65" fmla="*/ 598 h 945"/>
                <a:gd name="T66" fmla="*/ 2252 w 2284"/>
                <a:gd name="T67" fmla="*/ 711 h 945"/>
                <a:gd name="T68" fmla="*/ 2284 w 2284"/>
                <a:gd name="T69" fmla="*/ 772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4" h="945">
                  <a:moveTo>
                    <a:pt x="2284" y="772"/>
                  </a:moveTo>
                  <a:lnTo>
                    <a:pt x="2251" y="806"/>
                  </a:lnTo>
                  <a:lnTo>
                    <a:pt x="2173" y="864"/>
                  </a:lnTo>
                  <a:lnTo>
                    <a:pt x="2085" y="903"/>
                  </a:lnTo>
                  <a:lnTo>
                    <a:pt x="1989" y="923"/>
                  </a:lnTo>
                  <a:lnTo>
                    <a:pt x="1938" y="926"/>
                  </a:lnTo>
                  <a:lnTo>
                    <a:pt x="0" y="945"/>
                  </a:lnTo>
                  <a:lnTo>
                    <a:pt x="42" y="922"/>
                  </a:lnTo>
                  <a:lnTo>
                    <a:pt x="121" y="864"/>
                  </a:lnTo>
                  <a:lnTo>
                    <a:pt x="191" y="795"/>
                  </a:lnTo>
                  <a:lnTo>
                    <a:pt x="252" y="713"/>
                  </a:lnTo>
                  <a:lnTo>
                    <a:pt x="278" y="667"/>
                  </a:lnTo>
                  <a:lnTo>
                    <a:pt x="307" y="613"/>
                  </a:lnTo>
                  <a:lnTo>
                    <a:pt x="377" y="508"/>
                  </a:lnTo>
                  <a:lnTo>
                    <a:pt x="464" y="405"/>
                  </a:lnTo>
                  <a:lnTo>
                    <a:pt x="563" y="307"/>
                  </a:lnTo>
                  <a:lnTo>
                    <a:pt x="674" y="217"/>
                  </a:lnTo>
                  <a:lnTo>
                    <a:pt x="795" y="140"/>
                  </a:lnTo>
                  <a:lnTo>
                    <a:pt x="926" y="75"/>
                  </a:lnTo>
                  <a:lnTo>
                    <a:pt x="1063" y="29"/>
                  </a:lnTo>
                  <a:lnTo>
                    <a:pt x="1205" y="3"/>
                  </a:lnTo>
                  <a:lnTo>
                    <a:pt x="1352" y="0"/>
                  </a:lnTo>
                  <a:lnTo>
                    <a:pt x="1463" y="16"/>
                  </a:lnTo>
                  <a:lnTo>
                    <a:pt x="1538" y="36"/>
                  </a:lnTo>
                  <a:lnTo>
                    <a:pt x="1613" y="62"/>
                  </a:lnTo>
                  <a:lnTo>
                    <a:pt x="1686" y="96"/>
                  </a:lnTo>
                  <a:lnTo>
                    <a:pt x="1761" y="141"/>
                  </a:lnTo>
                  <a:lnTo>
                    <a:pt x="1835" y="193"/>
                  </a:lnTo>
                  <a:lnTo>
                    <a:pt x="1907" y="253"/>
                  </a:lnTo>
                  <a:lnTo>
                    <a:pt x="1979" y="324"/>
                  </a:lnTo>
                  <a:lnTo>
                    <a:pt x="2049" y="405"/>
                  </a:lnTo>
                  <a:lnTo>
                    <a:pt x="2118" y="497"/>
                  </a:lnTo>
                  <a:lnTo>
                    <a:pt x="2186" y="598"/>
                  </a:lnTo>
                  <a:lnTo>
                    <a:pt x="2252" y="711"/>
                  </a:lnTo>
                  <a:lnTo>
                    <a:pt x="2284" y="772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318000" y="2184400"/>
              <a:ext cx="2590800" cy="173038"/>
            </a:xfrm>
            <a:custGeom>
              <a:avLst/>
              <a:gdLst>
                <a:gd name="T0" fmla="*/ 4897 w 4897"/>
                <a:gd name="T1" fmla="*/ 327 h 327"/>
                <a:gd name="T2" fmla="*/ 4884 w 4897"/>
                <a:gd name="T3" fmla="*/ 310 h 327"/>
                <a:gd name="T4" fmla="*/ 4839 w 4897"/>
                <a:gd name="T5" fmla="*/ 277 h 327"/>
                <a:gd name="T6" fmla="*/ 4774 w 4897"/>
                <a:gd name="T7" fmla="*/ 244 h 327"/>
                <a:gd name="T8" fmla="*/ 4691 w 4897"/>
                <a:gd name="T9" fmla="*/ 213 h 327"/>
                <a:gd name="T10" fmla="*/ 4534 w 4897"/>
                <a:gd name="T11" fmla="*/ 170 h 327"/>
                <a:gd name="T12" fmla="*/ 4264 w 4897"/>
                <a:gd name="T13" fmla="*/ 118 h 327"/>
                <a:gd name="T14" fmla="*/ 3936 w 4897"/>
                <a:gd name="T15" fmla="*/ 74 h 327"/>
                <a:gd name="T16" fmla="*/ 3559 w 4897"/>
                <a:gd name="T17" fmla="*/ 39 h 327"/>
                <a:gd name="T18" fmla="*/ 3140 w 4897"/>
                <a:gd name="T19" fmla="*/ 15 h 327"/>
                <a:gd name="T20" fmla="*/ 2686 w 4897"/>
                <a:gd name="T21" fmla="*/ 2 h 327"/>
                <a:gd name="T22" fmla="*/ 2448 w 4897"/>
                <a:gd name="T23" fmla="*/ 0 h 327"/>
                <a:gd name="T24" fmla="*/ 2211 w 4897"/>
                <a:gd name="T25" fmla="*/ 2 h 327"/>
                <a:gd name="T26" fmla="*/ 1757 w 4897"/>
                <a:gd name="T27" fmla="*/ 15 h 327"/>
                <a:gd name="T28" fmla="*/ 1338 w 4897"/>
                <a:gd name="T29" fmla="*/ 39 h 327"/>
                <a:gd name="T30" fmla="*/ 961 w 4897"/>
                <a:gd name="T31" fmla="*/ 74 h 327"/>
                <a:gd name="T32" fmla="*/ 632 w 4897"/>
                <a:gd name="T33" fmla="*/ 118 h 327"/>
                <a:gd name="T34" fmla="*/ 363 w 4897"/>
                <a:gd name="T35" fmla="*/ 170 h 327"/>
                <a:gd name="T36" fmla="*/ 206 w 4897"/>
                <a:gd name="T37" fmla="*/ 213 h 327"/>
                <a:gd name="T38" fmla="*/ 123 w 4897"/>
                <a:gd name="T39" fmla="*/ 244 h 327"/>
                <a:gd name="T40" fmla="*/ 58 w 4897"/>
                <a:gd name="T41" fmla="*/ 277 h 327"/>
                <a:gd name="T42" fmla="*/ 13 w 4897"/>
                <a:gd name="T43" fmla="*/ 310 h 327"/>
                <a:gd name="T44" fmla="*/ 0 w 4897"/>
                <a:gd name="T45" fmla="*/ 327 h 327"/>
                <a:gd name="T46" fmla="*/ 4897 w 4897"/>
                <a:gd name="T47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7" h="327">
                  <a:moveTo>
                    <a:pt x="4897" y="327"/>
                  </a:moveTo>
                  <a:lnTo>
                    <a:pt x="4884" y="310"/>
                  </a:lnTo>
                  <a:lnTo>
                    <a:pt x="4839" y="277"/>
                  </a:lnTo>
                  <a:lnTo>
                    <a:pt x="4774" y="244"/>
                  </a:lnTo>
                  <a:lnTo>
                    <a:pt x="4691" y="213"/>
                  </a:lnTo>
                  <a:lnTo>
                    <a:pt x="4534" y="170"/>
                  </a:lnTo>
                  <a:lnTo>
                    <a:pt x="4264" y="118"/>
                  </a:lnTo>
                  <a:lnTo>
                    <a:pt x="3936" y="74"/>
                  </a:lnTo>
                  <a:lnTo>
                    <a:pt x="3559" y="39"/>
                  </a:lnTo>
                  <a:lnTo>
                    <a:pt x="3140" y="15"/>
                  </a:lnTo>
                  <a:lnTo>
                    <a:pt x="2686" y="2"/>
                  </a:lnTo>
                  <a:lnTo>
                    <a:pt x="2448" y="0"/>
                  </a:lnTo>
                  <a:lnTo>
                    <a:pt x="2211" y="2"/>
                  </a:lnTo>
                  <a:lnTo>
                    <a:pt x="1757" y="15"/>
                  </a:lnTo>
                  <a:lnTo>
                    <a:pt x="1338" y="39"/>
                  </a:lnTo>
                  <a:lnTo>
                    <a:pt x="961" y="74"/>
                  </a:lnTo>
                  <a:lnTo>
                    <a:pt x="632" y="118"/>
                  </a:lnTo>
                  <a:lnTo>
                    <a:pt x="363" y="170"/>
                  </a:lnTo>
                  <a:lnTo>
                    <a:pt x="206" y="213"/>
                  </a:lnTo>
                  <a:lnTo>
                    <a:pt x="123" y="244"/>
                  </a:lnTo>
                  <a:lnTo>
                    <a:pt x="58" y="277"/>
                  </a:lnTo>
                  <a:lnTo>
                    <a:pt x="13" y="310"/>
                  </a:lnTo>
                  <a:lnTo>
                    <a:pt x="0" y="327"/>
                  </a:lnTo>
                  <a:lnTo>
                    <a:pt x="4897" y="327"/>
                  </a:lnTo>
                  <a:close/>
                </a:path>
              </a:pathLst>
            </a:custGeom>
            <a:solidFill>
              <a:srgbClr val="F7A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456238" y="2463800"/>
              <a:ext cx="1633538" cy="574675"/>
            </a:xfrm>
            <a:custGeom>
              <a:avLst/>
              <a:gdLst>
                <a:gd name="T0" fmla="*/ 164 w 3088"/>
                <a:gd name="T1" fmla="*/ 1084 h 1084"/>
                <a:gd name="T2" fmla="*/ 2929 w 3088"/>
                <a:gd name="T3" fmla="*/ 1084 h 1084"/>
                <a:gd name="T4" fmla="*/ 2953 w 3088"/>
                <a:gd name="T5" fmla="*/ 1083 h 1084"/>
                <a:gd name="T6" fmla="*/ 2994 w 3088"/>
                <a:gd name="T7" fmla="*/ 1071 h 1084"/>
                <a:gd name="T8" fmla="*/ 3029 w 3088"/>
                <a:gd name="T9" fmla="*/ 1048 h 1084"/>
                <a:gd name="T10" fmla="*/ 3058 w 3088"/>
                <a:gd name="T11" fmla="*/ 1017 h 1084"/>
                <a:gd name="T12" fmla="*/ 3078 w 3088"/>
                <a:gd name="T13" fmla="*/ 981 h 1084"/>
                <a:gd name="T14" fmla="*/ 3088 w 3088"/>
                <a:gd name="T15" fmla="*/ 939 h 1084"/>
                <a:gd name="T16" fmla="*/ 3086 w 3088"/>
                <a:gd name="T17" fmla="*/ 897 h 1084"/>
                <a:gd name="T18" fmla="*/ 3075 w 3088"/>
                <a:gd name="T19" fmla="*/ 855 h 1084"/>
                <a:gd name="T20" fmla="*/ 3063 w 3088"/>
                <a:gd name="T21" fmla="*/ 835 h 1084"/>
                <a:gd name="T22" fmla="*/ 2593 w 3088"/>
                <a:gd name="T23" fmla="*/ 76 h 1084"/>
                <a:gd name="T24" fmla="*/ 2581 w 3088"/>
                <a:gd name="T25" fmla="*/ 59 h 1084"/>
                <a:gd name="T26" fmla="*/ 2554 w 3088"/>
                <a:gd name="T27" fmla="*/ 30 h 1084"/>
                <a:gd name="T28" fmla="*/ 2519 w 3088"/>
                <a:gd name="T29" fmla="*/ 10 h 1084"/>
                <a:gd name="T30" fmla="*/ 2480 w 3088"/>
                <a:gd name="T31" fmla="*/ 0 h 1084"/>
                <a:gd name="T32" fmla="*/ 2459 w 3088"/>
                <a:gd name="T33" fmla="*/ 0 h 1084"/>
                <a:gd name="T34" fmla="*/ 164 w 3088"/>
                <a:gd name="T35" fmla="*/ 0 h 1084"/>
                <a:gd name="T36" fmla="*/ 131 w 3088"/>
                <a:gd name="T37" fmla="*/ 1 h 1084"/>
                <a:gd name="T38" fmla="*/ 74 w 3088"/>
                <a:gd name="T39" fmla="*/ 27 h 1084"/>
                <a:gd name="T40" fmla="*/ 29 w 3088"/>
                <a:gd name="T41" fmla="*/ 72 h 1084"/>
                <a:gd name="T42" fmla="*/ 3 w 3088"/>
                <a:gd name="T43" fmla="*/ 131 h 1084"/>
                <a:gd name="T44" fmla="*/ 0 w 3088"/>
                <a:gd name="T45" fmla="*/ 163 h 1084"/>
                <a:gd name="T46" fmla="*/ 0 w 3088"/>
                <a:gd name="T47" fmla="*/ 921 h 1084"/>
                <a:gd name="T48" fmla="*/ 2 w 3088"/>
                <a:gd name="T49" fmla="*/ 939 h 1084"/>
                <a:gd name="T50" fmla="*/ 8 w 3088"/>
                <a:gd name="T51" fmla="*/ 972 h 1084"/>
                <a:gd name="T52" fmla="*/ 29 w 3088"/>
                <a:gd name="T53" fmla="*/ 1015 h 1084"/>
                <a:gd name="T54" fmla="*/ 74 w 3088"/>
                <a:gd name="T55" fmla="*/ 1058 h 1084"/>
                <a:gd name="T56" fmla="*/ 131 w 3088"/>
                <a:gd name="T57" fmla="*/ 1083 h 1084"/>
                <a:gd name="T58" fmla="*/ 164 w 3088"/>
                <a:gd name="T59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8" h="1084">
                  <a:moveTo>
                    <a:pt x="164" y="1084"/>
                  </a:moveTo>
                  <a:lnTo>
                    <a:pt x="2929" y="1084"/>
                  </a:lnTo>
                  <a:lnTo>
                    <a:pt x="2953" y="1083"/>
                  </a:lnTo>
                  <a:lnTo>
                    <a:pt x="2994" y="1071"/>
                  </a:lnTo>
                  <a:lnTo>
                    <a:pt x="3029" y="1048"/>
                  </a:lnTo>
                  <a:lnTo>
                    <a:pt x="3058" y="1017"/>
                  </a:lnTo>
                  <a:lnTo>
                    <a:pt x="3078" y="981"/>
                  </a:lnTo>
                  <a:lnTo>
                    <a:pt x="3088" y="939"/>
                  </a:lnTo>
                  <a:lnTo>
                    <a:pt x="3086" y="897"/>
                  </a:lnTo>
                  <a:lnTo>
                    <a:pt x="3075" y="855"/>
                  </a:lnTo>
                  <a:lnTo>
                    <a:pt x="3063" y="835"/>
                  </a:lnTo>
                  <a:lnTo>
                    <a:pt x="2593" y="76"/>
                  </a:lnTo>
                  <a:lnTo>
                    <a:pt x="2581" y="59"/>
                  </a:lnTo>
                  <a:lnTo>
                    <a:pt x="2554" y="30"/>
                  </a:lnTo>
                  <a:lnTo>
                    <a:pt x="2519" y="10"/>
                  </a:lnTo>
                  <a:lnTo>
                    <a:pt x="2480" y="0"/>
                  </a:lnTo>
                  <a:lnTo>
                    <a:pt x="2459" y="0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2" y="939"/>
                  </a:lnTo>
                  <a:lnTo>
                    <a:pt x="8" y="972"/>
                  </a:lnTo>
                  <a:lnTo>
                    <a:pt x="29" y="1015"/>
                  </a:lnTo>
                  <a:lnTo>
                    <a:pt x="74" y="1058"/>
                  </a:lnTo>
                  <a:lnTo>
                    <a:pt x="131" y="1083"/>
                  </a:lnTo>
                  <a:lnTo>
                    <a:pt x="164" y="1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456238" y="2463800"/>
              <a:ext cx="1031875" cy="574675"/>
            </a:xfrm>
            <a:custGeom>
              <a:avLst/>
              <a:gdLst>
                <a:gd name="T0" fmla="*/ 864 w 1950"/>
                <a:gd name="T1" fmla="*/ 0 h 1084"/>
                <a:gd name="T2" fmla="*/ 164 w 1950"/>
                <a:gd name="T3" fmla="*/ 0 h 1084"/>
                <a:gd name="T4" fmla="*/ 131 w 1950"/>
                <a:gd name="T5" fmla="*/ 1 h 1084"/>
                <a:gd name="T6" fmla="*/ 74 w 1950"/>
                <a:gd name="T7" fmla="*/ 27 h 1084"/>
                <a:gd name="T8" fmla="*/ 29 w 1950"/>
                <a:gd name="T9" fmla="*/ 72 h 1084"/>
                <a:gd name="T10" fmla="*/ 3 w 1950"/>
                <a:gd name="T11" fmla="*/ 131 h 1084"/>
                <a:gd name="T12" fmla="*/ 0 w 1950"/>
                <a:gd name="T13" fmla="*/ 163 h 1084"/>
                <a:gd name="T14" fmla="*/ 0 w 1950"/>
                <a:gd name="T15" fmla="*/ 921 h 1084"/>
                <a:gd name="T16" fmla="*/ 3 w 1950"/>
                <a:gd name="T17" fmla="*/ 953 h 1084"/>
                <a:gd name="T18" fmla="*/ 29 w 1950"/>
                <a:gd name="T19" fmla="*/ 1011 h 1084"/>
                <a:gd name="T20" fmla="*/ 74 w 1950"/>
                <a:gd name="T21" fmla="*/ 1057 h 1084"/>
                <a:gd name="T22" fmla="*/ 131 w 1950"/>
                <a:gd name="T23" fmla="*/ 1081 h 1084"/>
                <a:gd name="T24" fmla="*/ 164 w 1950"/>
                <a:gd name="T25" fmla="*/ 1084 h 1084"/>
                <a:gd name="T26" fmla="*/ 1950 w 1950"/>
                <a:gd name="T27" fmla="*/ 1084 h 1084"/>
                <a:gd name="T28" fmla="*/ 864 w 1950"/>
                <a:gd name="T29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0" h="1084">
                  <a:moveTo>
                    <a:pt x="864" y="0"/>
                  </a:move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3" y="953"/>
                  </a:lnTo>
                  <a:lnTo>
                    <a:pt x="29" y="1011"/>
                  </a:lnTo>
                  <a:lnTo>
                    <a:pt x="74" y="1057"/>
                  </a:lnTo>
                  <a:lnTo>
                    <a:pt x="131" y="1081"/>
                  </a:lnTo>
                  <a:lnTo>
                    <a:pt x="164" y="1084"/>
                  </a:lnTo>
                  <a:lnTo>
                    <a:pt x="1950" y="108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059238" y="2463800"/>
              <a:ext cx="1325563" cy="568325"/>
            </a:xfrm>
            <a:custGeom>
              <a:avLst/>
              <a:gdLst>
                <a:gd name="T0" fmla="*/ 2342 w 2504"/>
                <a:gd name="T1" fmla="*/ 0 h 1074"/>
                <a:gd name="T2" fmla="*/ 758 w 2504"/>
                <a:gd name="T3" fmla="*/ 0 h 1074"/>
                <a:gd name="T4" fmla="*/ 739 w 2504"/>
                <a:gd name="T5" fmla="*/ 0 h 1074"/>
                <a:gd name="T6" fmla="*/ 704 w 2504"/>
                <a:gd name="T7" fmla="*/ 7 h 1074"/>
                <a:gd name="T8" fmla="*/ 671 w 2504"/>
                <a:gd name="T9" fmla="*/ 21 h 1074"/>
                <a:gd name="T10" fmla="*/ 644 w 2504"/>
                <a:gd name="T11" fmla="*/ 43 h 1074"/>
                <a:gd name="T12" fmla="*/ 632 w 2504"/>
                <a:gd name="T13" fmla="*/ 57 h 1074"/>
                <a:gd name="T14" fmla="*/ 37 w 2504"/>
                <a:gd name="T15" fmla="*/ 815 h 1074"/>
                <a:gd name="T16" fmla="*/ 22 w 2504"/>
                <a:gd name="T17" fmla="*/ 835 h 1074"/>
                <a:gd name="T18" fmla="*/ 4 w 2504"/>
                <a:gd name="T19" fmla="*/ 878 h 1074"/>
                <a:gd name="T20" fmla="*/ 0 w 2504"/>
                <a:gd name="T21" fmla="*/ 923 h 1074"/>
                <a:gd name="T22" fmla="*/ 9 w 2504"/>
                <a:gd name="T23" fmla="*/ 965 h 1074"/>
                <a:gd name="T24" fmla="*/ 27 w 2504"/>
                <a:gd name="T25" fmla="*/ 1004 h 1074"/>
                <a:gd name="T26" fmla="*/ 56 w 2504"/>
                <a:gd name="T27" fmla="*/ 1037 h 1074"/>
                <a:gd name="T28" fmla="*/ 92 w 2504"/>
                <a:gd name="T29" fmla="*/ 1060 h 1074"/>
                <a:gd name="T30" fmla="*/ 137 w 2504"/>
                <a:gd name="T31" fmla="*/ 1074 h 1074"/>
                <a:gd name="T32" fmla="*/ 161 w 2504"/>
                <a:gd name="T33" fmla="*/ 1074 h 1074"/>
                <a:gd name="T34" fmla="*/ 2342 w 2504"/>
                <a:gd name="T35" fmla="*/ 1074 h 1074"/>
                <a:gd name="T36" fmla="*/ 2373 w 2504"/>
                <a:gd name="T37" fmla="*/ 1073 h 1074"/>
                <a:gd name="T38" fmla="*/ 2431 w 2504"/>
                <a:gd name="T39" fmla="*/ 1047 h 1074"/>
                <a:gd name="T40" fmla="*/ 2477 w 2504"/>
                <a:gd name="T41" fmla="*/ 1002 h 1074"/>
                <a:gd name="T42" fmla="*/ 2501 w 2504"/>
                <a:gd name="T43" fmla="*/ 943 h 1074"/>
                <a:gd name="T44" fmla="*/ 2504 w 2504"/>
                <a:gd name="T45" fmla="*/ 911 h 1074"/>
                <a:gd name="T46" fmla="*/ 2504 w 2504"/>
                <a:gd name="T47" fmla="*/ 152 h 1074"/>
                <a:gd name="T48" fmla="*/ 2503 w 2504"/>
                <a:gd name="T49" fmla="*/ 121 h 1074"/>
                <a:gd name="T50" fmla="*/ 2478 w 2504"/>
                <a:gd name="T51" fmla="*/ 66 h 1074"/>
                <a:gd name="T52" fmla="*/ 2435 w 2504"/>
                <a:gd name="T53" fmla="*/ 24 h 1074"/>
                <a:gd name="T54" fmla="*/ 2376 w 2504"/>
                <a:gd name="T55" fmla="*/ 1 h 1074"/>
                <a:gd name="T56" fmla="*/ 2342 w 2504"/>
                <a:gd name="T5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4" h="1074">
                  <a:moveTo>
                    <a:pt x="2342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2342" y="1074"/>
                  </a:lnTo>
                  <a:lnTo>
                    <a:pt x="2373" y="1073"/>
                  </a:lnTo>
                  <a:lnTo>
                    <a:pt x="2431" y="1047"/>
                  </a:lnTo>
                  <a:lnTo>
                    <a:pt x="2477" y="1002"/>
                  </a:lnTo>
                  <a:lnTo>
                    <a:pt x="2501" y="943"/>
                  </a:lnTo>
                  <a:lnTo>
                    <a:pt x="2504" y="911"/>
                  </a:lnTo>
                  <a:lnTo>
                    <a:pt x="2504" y="152"/>
                  </a:lnTo>
                  <a:lnTo>
                    <a:pt x="2503" y="121"/>
                  </a:lnTo>
                  <a:lnTo>
                    <a:pt x="2478" y="66"/>
                  </a:lnTo>
                  <a:lnTo>
                    <a:pt x="2435" y="24"/>
                  </a:lnTo>
                  <a:lnTo>
                    <a:pt x="2376" y="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059238" y="2463800"/>
              <a:ext cx="833438" cy="568325"/>
            </a:xfrm>
            <a:custGeom>
              <a:avLst/>
              <a:gdLst>
                <a:gd name="T0" fmla="*/ 1035 w 1573"/>
                <a:gd name="T1" fmla="*/ 0 h 1074"/>
                <a:gd name="T2" fmla="*/ 758 w 1573"/>
                <a:gd name="T3" fmla="*/ 0 h 1074"/>
                <a:gd name="T4" fmla="*/ 739 w 1573"/>
                <a:gd name="T5" fmla="*/ 0 h 1074"/>
                <a:gd name="T6" fmla="*/ 704 w 1573"/>
                <a:gd name="T7" fmla="*/ 7 h 1074"/>
                <a:gd name="T8" fmla="*/ 671 w 1573"/>
                <a:gd name="T9" fmla="*/ 21 h 1074"/>
                <a:gd name="T10" fmla="*/ 644 w 1573"/>
                <a:gd name="T11" fmla="*/ 43 h 1074"/>
                <a:gd name="T12" fmla="*/ 632 w 1573"/>
                <a:gd name="T13" fmla="*/ 57 h 1074"/>
                <a:gd name="T14" fmla="*/ 37 w 1573"/>
                <a:gd name="T15" fmla="*/ 815 h 1074"/>
                <a:gd name="T16" fmla="*/ 22 w 1573"/>
                <a:gd name="T17" fmla="*/ 835 h 1074"/>
                <a:gd name="T18" fmla="*/ 4 w 1573"/>
                <a:gd name="T19" fmla="*/ 878 h 1074"/>
                <a:gd name="T20" fmla="*/ 0 w 1573"/>
                <a:gd name="T21" fmla="*/ 923 h 1074"/>
                <a:gd name="T22" fmla="*/ 9 w 1573"/>
                <a:gd name="T23" fmla="*/ 965 h 1074"/>
                <a:gd name="T24" fmla="*/ 27 w 1573"/>
                <a:gd name="T25" fmla="*/ 1004 h 1074"/>
                <a:gd name="T26" fmla="*/ 56 w 1573"/>
                <a:gd name="T27" fmla="*/ 1037 h 1074"/>
                <a:gd name="T28" fmla="*/ 92 w 1573"/>
                <a:gd name="T29" fmla="*/ 1060 h 1074"/>
                <a:gd name="T30" fmla="*/ 137 w 1573"/>
                <a:gd name="T31" fmla="*/ 1074 h 1074"/>
                <a:gd name="T32" fmla="*/ 161 w 1573"/>
                <a:gd name="T33" fmla="*/ 1074 h 1074"/>
                <a:gd name="T34" fmla="*/ 1573 w 1573"/>
                <a:gd name="T35" fmla="*/ 1074 h 1074"/>
                <a:gd name="T36" fmla="*/ 1035 w 1573"/>
                <a:gd name="T3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3" h="1074">
                  <a:moveTo>
                    <a:pt x="1035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1573" y="107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5850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5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5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88 w 1728"/>
                <a:gd name="T39" fmla="*/ 1643 h 1728"/>
                <a:gd name="T40" fmla="*/ 347 w 1728"/>
                <a:gd name="T41" fmla="*/ 1557 h 1728"/>
                <a:gd name="T42" fmla="*/ 223 w 1728"/>
                <a:gd name="T43" fmla="*/ 1446 h 1728"/>
                <a:gd name="T44" fmla="*/ 124 w 1728"/>
                <a:gd name="T45" fmla="*/ 1312 h 1728"/>
                <a:gd name="T46" fmla="*/ 52 w 1728"/>
                <a:gd name="T47" fmla="*/ 1161 h 1728"/>
                <a:gd name="T48" fmla="*/ 9 w 1728"/>
                <a:gd name="T49" fmla="*/ 995 h 1728"/>
                <a:gd name="T50" fmla="*/ 0 w 1728"/>
                <a:gd name="T51" fmla="*/ 864 h 1728"/>
                <a:gd name="T52" fmla="*/ 9 w 1728"/>
                <a:gd name="T53" fmla="*/ 733 h 1728"/>
                <a:gd name="T54" fmla="*/ 52 w 1728"/>
                <a:gd name="T55" fmla="*/ 567 h 1728"/>
                <a:gd name="T56" fmla="*/ 124 w 1728"/>
                <a:gd name="T57" fmla="*/ 416 h 1728"/>
                <a:gd name="T58" fmla="*/ 223 w 1728"/>
                <a:gd name="T59" fmla="*/ 282 h 1728"/>
                <a:gd name="T60" fmla="*/ 347 w 1728"/>
                <a:gd name="T61" fmla="*/ 171 h 1728"/>
                <a:gd name="T62" fmla="*/ 488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4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5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5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4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2" y="1718"/>
                  </a:lnTo>
                  <a:lnTo>
                    <a:pt x="648" y="1701"/>
                  </a:lnTo>
                  <a:lnTo>
                    <a:pt x="566" y="1676"/>
                  </a:lnTo>
                  <a:lnTo>
                    <a:pt x="488" y="1643"/>
                  </a:lnTo>
                  <a:lnTo>
                    <a:pt x="415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3" y="1446"/>
                  </a:lnTo>
                  <a:lnTo>
                    <a:pt x="171" y="1381"/>
                  </a:lnTo>
                  <a:lnTo>
                    <a:pt x="124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6" y="1080"/>
                  </a:lnTo>
                  <a:lnTo>
                    <a:pt x="9" y="995"/>
                  </a:lnTo>
                  <a:lnTo>
                    <a:pt x="0" y="909"/>
                  </a:lnTo>
                  <a:lnTo>
                    <a:pt x="0" y="864"/>
                  </a:lnTo>
                  <a:lnTo>
                    <a:pt x="0" y="819"/>
                  </a:lnTo>
                  <a:lnTo>
                    <a:pt x="9" y="733"/>
                  </a:lnTo>
                  <a:lnTo>
                    <a:pt x="26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4" y="416"/>
                  </a:lnTo>
                  <a:lnTo>
                    <a:pt x="171" y="347"/>
                  </a:lnTo>
                  <a:lnTo>
                    <a:pt x="223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5" y="125"/>
                  </a:lnTo>
                  <a:lnTo>
                    <a:pt x="488" y="85"/>
                  </a:lnTo>
                  <a:lnTo>
                    <a:pt x="566" y="52"/>
                  </a:lnTo>
                  <a:lnTo>
                    <a:pt x="648" y="27"/>
                  </a:lnTo>
                  <a:lnTo>
                    <a:pt x="732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762875" y="3932238"/>
              <a:ext cx="558800" cy="558800"/>
            </a:xfrm>
            <a:custGeom>
              <a:avLst/>
              <a:gdLst>
                <a:gd name="T0" fmla="*/ 528 w 1055"/>
                <a:gd name="T1" fmla="*/ 0 h 1058"/>
                <a:gd name="T2" fmla="*/ 581 w 1055"/>
                <a:gd name="T3" fmla="*/ 3 h 1058"/>
                <a:gd name="T4" fmla="*/ 685 w 1055"/>
                <a:gd name="T5" fmla="*/ 24 h 1058"/>
                <a:gd name="T6" fmla="*/ 780 w 1055"/>
                <a:gd name="T7" fmla="*/ 64 h 1058"/>
                <a:gd name="T8" fmla="*/ 864 w 1055"/>
                <a:gd name="T9" fmla="*/ 121 h 1058"/>
                <a:gd name="T10" fmla="*/ 936 w 1055"/>
                <a:gd name="T11" fmla="*/ 192 h 1058"/>
                <a:gd name="T12" fmla="*/ 993 w 1055"/>
                <a:gd name="T13" fmla="*/ 277 h 1058"/>
                <a:gd name="T14" fmla="*/ 1032 w 1055"/>
                <a:gd name="T15" fmla="*/ 372 h 1058"/>
                <a:gd name="T16" fmla="*/ 1054 w 1055"/>
                <a:gd name="T17" fmla="*/ 474 h 1058"/>
                <a:gd name="T18" fmla="*/ 1055 w 1055"/>
                <a:gd name="T19" fmla="*/ 529 h 1058"/>
                <a:gd name="T20" fmla="*/ 1054 w 1055"/>
                <a:gd name="T21" fmla="*/ 584 h 1058"/>
                <a:gd name="T22" fmla="*/ 1032 w 1055"/>
                <a:gd name="T23" fmla="*/ 686 h 1058"/>
                <a:gd name="T24" fmla="*/ 993 w 1055"/>
                <a:gd name="T25" fmla="*/ 781 h 1058"/>
                <a:gd name="T26" fmla="*/ 936 w 1055"/>
                <a:gd name="T27" fmla="*/ 866 h 1058"/>
                <a:gd name="T28" fmla="*/ 864 w 1055"/>
                <a:gd name="T29" fmla="*/ 937 h 1058"/>
                <a:gd name="T30" fmla="*/ 780 w 1055"/>
                <a:gd name="T31" fmla="*/ 994 h 1058"/>
                <a:gd name="T32" fmla="*/ 685 w 1055"/>
                <a:gd name="T33" fmla="*/ 1034 h 1058"/>
                <a:gd name="T34" fmla="*/ 581 w 1055"/>
                <a:gd name="T35" fmla="*/ 1055 h 1058"/>
                <a:gd name="T36" fmla="*/ 528 w 1055"/>
                <a:gd name="T37" fmla="*/ 1058 h 1058"/>
                <a:gd name="T38" fmla="*/ 473 w 1055"/>
                <a:gd name="T39" fmla="*/ 1055 h 1058"/>
                <a:gd name="T40" fmla="*/ 370 w 1055"/>
                <a:gd name="T41" fmla="*/ 1034 h 1058"/>
                <a:gd name="T42" fmla="*/ 276 w 1055"/>
                <a:gd name="T43" fmla="*/ 994 h 1058"/>
                <a:gd name="T44" fmla="*/ 191 w 1055"/>
                <a:gd name="T45" fmla="*/ 937 h 1058"/>
                <a:gd name="T46" fmla="*/ 119 w 1055"/>
                <a:gd name="T47" fmla="*/ 866 h 1058"/>
                <a:gd name="T48" fmla="*/ 63 w 1055"/>
                <a:gd name="T49" fmla="*/ 781 h 1058"/>
                <a:gd name="T50" fmla="*/ 23 w 1055"/>
                <a:gd name="T51" fmla="*/ 686 h 1058"/>
                <a:gd name="T52" fmla="*/ 1 w 1055"/>
                <a:gd name="T53" fmla="*/ 584 h 1058"/>
                <a:gd name="T54" fmla="*/ 0 w 1055"/>
                <a:gd name="T55" fmla="*/ 529 h 1058"/>
                <a:gd name="T56" fmla="*/ 1 w 1055"/>
                <a:gd name="T57" fmla="*/ 474 h 1058"/>
                <a:gd name="T58" fmla="*/ 23 w 1055"/>
                <a:gd name="T59" fmla="*/ 372 h 1058"/>
                <a:gd name="T60" fmla="*/ 63 w 1055"/>
                <a:gd name="T61" fmla="*/ 277 h 1058"/>
                <a:gd name="T62" fmla="*/ 119 w 1055"/>
                <a:gd name="T63" fmla="*/ 192 h 1058"/>
                <a:gd name="T64" fmla="*/ 191 w 1055"/>
                <a:gd name="T65" fmla="*/ 121 h 1058"/>
                <a:gd name="T66" fmla="*/ 276 w 1055"/>
                <a:gd name="T67" fmla="*/ 64 h 1058"/>
                <a:gd name="T68" fmla="*/ 370 w 1055"/>
                <a:gd name="T69" fmla="*/ 24 h 1058"/>
                <a:gd name="T70" fmla="*/ 473 w 1055"/>
                <a:gd name="T71" fmla="*/ 3 h 1058"/>
                <a:gd name="T72" fmla="*/ 528 w 1055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5" h="1058">
                  <a:moveTo>
                    <a:pt x="528" y="0"/>
                  </a:moveTo>
                  <a:lnTo>
                    <a:pt x="581" y="3"/>
                  </a:lnTo>
                  <a:lnTo>
                    <a:pt x="685" y="24"/>
                  </a:lnTo>
                  <a:lnTo>
                    <a:pt x="780" y="64"/>
                  </a:lnTo>
                  <a:lnTo>
                    <a:pt x="864" y="121"/>
                  </a:lnTo>
                  <a:lnTo>
                    <a:pt x="936" y="192"/>
                  </a:lnTo>
                  <a:lnTo>
                    <a:pt x="993" y="277"/>
                  </a:lnTo>
                  <a:lnTo>
                    <a:pt x="1032" y="372"/>
                  </a:lnTo>
                  <a:lnTo>
                    <a:pt x="1054" y="474"/>
                  </a:lnTo>
                  <a:lnTo>
                    <a:pt x="1055" y="529"/>
                  </a:lnTo>
                  <a:lnTo>
                    <a:pt x="1054" y="584"/>
                  </a:lnTo>
                  <a:lnTo>
                    <a:pt x="1032" y="686"/>
                  </a:lnTo>
                  <a:lnTo>
                    <a:pt x="993" y="781"/>
                  </a:lnTo>
                  <a:lnTo>
                    <a:pt x="936" y="866"/>
                  </a:lnTo>
                  <a:lnTo>
                    <a:pt x="864" y="937"/>
                  </a:lnTo>
                  <a:lnTo>
                    <a:pt x="780" y="994"/>
                  </a:lnTo>
                  <a:lnTo>
                    <a:pt x="685" y="1034"/>
                  </a:lnTo>
                  <a:lnTo>
                    <a:pt x="581" y="1055"/>
                  </a:lnTo>
                  <a:lnTo>
                    <a:pt x="528" y="1058"/>
                  </a:lnTo>
                  <a:lnTo>
                    <a:pt x="473" y="1055"/>
                  </a:lnTo>
                  <a:lnTo>
                    <a:pt x="370" y="1034"/>
                  </a:lnTo>
                  <a:lnTo>
                    <a:pt x="276" y="994"/>
                  </a:lnTo>
                  <a:lnTo>
                    <a:pt x="191" y="937"/>
                  </a:lnTo>
                  <a:lnTo>
                    <a:pt x="119" y="866"/>
                  </a:lnTo>
                  <a:lnTo>
                    <a:pt x="63" y="781"/>
                  </a:lnTo>
                  <a:lnTo>
                    <a:pt x="23" y="686"/>
                  </a:lnTo>
                  <a:lnTo>
                    <a:pt x="1" y="584"/>
                  </a:lnTo>
                  <a:lnTo>
                    <a:pt x="0" y="529"/>
                  </a:lnTo>
                  <a:lnTo>
                    <a:pt x="1" y="474"/>
                  </a:lnTo>
                  <a:lnTo>
                    <a:pt x="23" y="372"/>
                  </a:lnTo>
                  <a:lnTo>
                    <a:pt x="63" y="277"/>
                  </a:lnTo>
                  <a:lnTo>
                    <a:pt x="119" y="192"/>
                  </a:lnTo>
                  <a:lnTo>
                    <a:pt x="191" y="121"/>
                  </a:lnTo>
                  <a:lnTo>
                    <a:pt x="276" y="64"/>
                  </a:lnTo>
                  <a:lnTo>
                    <a:pt x="370" y="24"/>
                  </a:lnTo>
                  <a:lnTo>
                    <a:pt x="473" y="3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859713" y="4029075"/>
              <a:ext cx="365125" cy="365125"/>
            </a:xfrm>
            <a:custGeom>
              <a:avLst/>
              <a:gdLst>
                <a:gd name="T0" fmla="*/ 346 w 692"/>
                <a:gd name="T1" fmla="*/ 0 h 692"/>
                <a:gd name="T2" fmla="*/ 381 w 692"/>
                <a:gd name="T3" fmla="*/ 2 h 692"/>
                <a:gd name="T4" fmla="*/ 448 w 692"/>
                <a:gd name="T5" fmla="*/ 15 h 692"/>
                <a:gd name="T6" fmla="*/ 510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6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6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0 w 692"/>
                <a:gd name="T31" fmla="*/ 650 h 692"/>
                <a:gd name="T32" fmla="*/ 448 w 692"/>
                <a:gd name="T33" fmla="*/ 677 h 692"/>
                <a:gd name="T34" fmla="*/ 381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78 w 692"/>
                <a:gd name="T47" fmla="*/ 566 h 692"/>
                <a:gd name="T48" fmla="*/ 41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1 w 692"/>
                <a:gd name="T61" fmla="*/ 180 h 692"/>
                <a:gd name="T62" fmla="*/ 78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1" y="2"/>
                  </a:lnTo>
                  <a:lnTo>
                    <a:pt x="448" y="15"/>
                  </a:lnTo>
                  <a:lnTo>
                    <a:pt x="510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6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6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0" y="650"/>
                  </a:lnTo>
                  <a:lnTo>
                    <a:pt x="448" y="677"/>
                  </a:lnTo>
                  <a:lnTo>
                    <a:pt x="381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78" y="566"/>
                  </a:lnTo>
                  <a:lnTo>
                    <a:pt x="41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1" y="180"/>
                  </a:lnTo>
                  <a:lnTo>
                    <a:pt x="78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242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6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6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90 w 1728"/>
                <a:gd name="T39" fmla="*/ 1643 h 1728"/>
                <a:gd name="T40" fmla="*/ 347 w 1728"/>
                <a:gd name="T41" fmla="*/ 1557 h 1728"/>
                <a:gd name="T42" fmla="*/ 225 w 1728"/>
                <a:gd name="T43" fmla="*/ 1446 h 1728"/>
                <a:gd name="T44" fmla="*/ 125 w 1728"/>
                <a:gd name="T45" fmla="*/ 1312 h 1728"/>
                <a:gd name="T46" fmla="*/ 52 w 1728"/>
                <a:gd name="T47" fmla="*/ 1161 h 1728"/>
                <a:gd name="T48" fmla="*/ 10 w 1728"/>
                <a:gd name="T49" fmla="*/ 995 h 1728"/>
                <a:gd name="T50" fmla="*/ 0 w 1728"/>
                <a:gd name="T51" fmla="*/ 864 h 1728"/>
                <a:gd name="T52" fmla="*/ 10 w 1728"/>
                <a:gd name="T53" fmla="*/ 733 h 1728"/>
                <a:gd name="T54" fmla="*/ 52 w 1728"/>
                <a:gd name="T55" fmla="*/ 567 h 1728"/>
                <a:gd name="T56" fmla="*/ 125 w 1728"/>
                <a:gd name="T57" fmla="*/ 416 h 1728"/>
                <a:gd name="T58" fmla="*/ 225 w 1728"/>
                <a:gd name="T59" fmla="*/ 282 h 1728"/>
                <a:gd name="T60" fmla="*/ 347 w 1728"/>
                <a:gd name="T61" fmla="*/ 171 h 1728"/>
                <a:gd name="T62" fmla="*/ 490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6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6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6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6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3" y="1718"/>
                  </a:lnTo>
                  <a:lnTo>
                    <a:pt x="648" y="1701"/>
                  </a:lnTo>
                  <a:lnTo>
                    <a:pt x="567" y="1676"/>
                  </a:lnTo>
                  <a:lnTo>
                    <a:pt x="490" y="1643"/>
                  </a:lnTo>
                  <a:lnTo>
                    <a:pt x="416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5" y="1446"/>
                  </a:lnTo>
                  <a:lnTo>
                    <a:pt x="171" y="1381"/>
                  </a:lnTo>
                  <a:lnTo>
                    <a:pt x="125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7" y="1080"/>
                  </a:lnTo>
                  <a:lnTo>
                    <a:pt x="10" y="995"/>
                  </a:lnTo>
                  <a:lnTo>
                    <a:pt x="1" y="909"/>
                  </a:lnTo>
                  <a:lnTo>
                    <a:pt x="0" y="864"/>
                  </a:lnTo>
                  <a:lnTo>
                    <a:pt x="1" y="819"/>
                  </a:lnTo>
                  <a:lnTo>
                    <a:pt x="10" y="733"/>
                  </a:lnTo>
                  <a:lnTo>
                    <a:pt x="27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5" y="416"/>
                  </a:lnTo>
                  <a:lnTo>
                    <a:pt x="171" y="347"/>
                  </a:lnTo>
                  <a:lnTo>
                    <a:pt x="225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6" y="125"/>
                  </a:lnTo>
                  <a:lnTo>
                    <a:pt x="490" y="85"/>
                  </a:lnTo>
                  <a:lnTo>
                    <a:pt x="567" y="52"/>
                  </a:lnTo>
                  <a:lnTo>
                    <a:pt x="648" y="27"/>
                  </a:lnTo>
                  <a:lnTo>
                    <a:pt x="733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00488" y="3932238"/>
              <a:ext cx="560388" cy="558800"/>
            </a:xfrm>
            <a:custGeom>
              <a:avLst/>
              <a:gdLst>
                <a:gd name="T0" fmla="*/ 529 w 1058"/>
                <a:gd name="T1" fmla="*/ 0 h 1058"/>
                <a:gd name="T2" fmla="*/ 584 w 1058"/>
                <a:gd name="T3" fmla="*/ 3 h 1058"/>
                <a:gd name="T4" fmla="*/ 686 w 1058"/>
                <a:gd name="T5" fmla="*/ 24 h 1058"/>
                <a:gd name="T6" fmla="*/ 781 w 1058"/>
                <a:gd name="T7" fmla="*/ 64 h 1058"/>
                <a:gd name="T8" fmla="*/ 866 w 1058"/>
                <a:gd name="T9" fmla="*/ 121 h 1058"/>
                <a:gd name="T10" fmla="*/ 937 w 1058"/>
                <a:gd name="T11" fmla="*/ 192 h 1058"/>
                <a:gd name="T12" fmla="*/ 994 w 1058"/>
                <a:gd name="T13" fmla="*/ 277 h 1058"/>
                <a:gd name="T14" fmla="*/ 1034 w 1058"/>
                <a:gd name="T15" fmla="*/ 372 h 1058"/>
                <a:gd name="T16" fmla="*/ 1055 w 1058"/>
                <a:gd name="T17" fmla="*/ 474 h 1058"/>
                <a:gd name="T18" fmla="*/ 1058 w 1058"/>
                <a:gd name="T19" fmla="*/ 529 h 1058"/>
                <a:gd name="T20" fmla="*/ 1055 w 1058"/>
                <a:gd name="T21" fmla="*/ 584 h 1058"/>
                <a:gd name="T22" fmla="*/ 1034 w 1058"/>
                <a:gd name="T23" fmla="*/ 686 h 1058"/>
                <a:gd name="T24" fmla="*/ 994 w 1058"/>
                <a:gd name="T25" fmla="*/ 781 h 1058"/>
                <a:gd name="T26" fmla="*/ 937 w 1058"/>
                <a:gd name="T27" fmla="*/ 866 h 1058"/>
                <a:gd name="T28" fmla="*/ 866 w 1058"/>
                <a:gd name="T29" fmla="*/ 937 h 1058"/>
                <a:gd name="T30" fmla="*/ 781 w 1058"/>
                <a:gd name="T31" fmla="*/ 994 h 1058"/>
                <a:gd name="T32" fmla="*/ 686 w 1058"/>
                <a:gd name="T33" fmla="*/ 1034 h 1058"/>
                <a:gd name="T34" fmla="*/ 584 w 1058"/>
                <a:gd name="T35" fmla="*/ 1055 h 1058"/>
                <a:gd name="T36" fmla="*/ 529 w 1058"/>
                <a:gd name="T37" fmla="*/ 1058 h 1058"/>
                <a:gd name="T38" fmla="*/ 474 w 1058"/>
                <a:gd name="T39" fmla="*/ 1055 h 1058"/>
                <a:gd name="T40" fmla="*/ 372 w 1058"/>
                <a:gd name="T41" fmla="*/ 1034 h 1058"/>
                <a:gd name="T42" fmla="*/ 277 w 1058"/>
                <a:gd name="T43" fmla="*/ 994 h 1058"/>
                <a:gd name="T44" fmla="*/ 192 w 1058"/>
                <a:gd name="T45" fmla="*/ 937 h 1058"/>
                <a:gd name="T46" fmla="*/ 121 w 1058"/>
                <a:gd name="T47" fmla="*/ 866 h 1058"/>
                <a:gd name="T48" fmla="*/ 64 w 1058"/>
                <a:gd name="T49" fmla="*/ 781 h 1058"/>
                <a:gd name="T50" fmla="*/ 24 w 1058"/>
                <a:gd name="T51" fmla="*/ 686 h 1058"/>
                <a:gd name="T52" fmla="*/ 3 w 1058"/>
                <a:gd name="T53" fmla="*/ 584 h 1058"/>
                <a:gd name="T54" fmla="*/ 0 w 1058"/>
                <a:gd name="T55" fmla="*/ 529 h 1058"/>
                <a:gd name="T56" fmla="*/ 3 w 1058"/>
                <a:gd name="T57" fmla="*/ 474 h 1058"/>
                <a:gd name="T58" fmla="*/ 24 w 1058"/>
                <a:gd name="T59" fmla="*/ 372 h 1058"/>
                <a:gd name="T60" fmla="*/ 64 w 1058"/>
                <a:gd name="T61" fmla="*/ 277 h 1058"/>
                <a:gd name="T62" fmla="*/ 121 w 1058"/>
                <a:gd name="T63" fmla="*/ 192 h 1058"/>
                <a:gd name="T64" fmla="*/ 192 w 1058"/>
                <a:gd name="T65" fmla="*/ 121 h 1058"/>
                <a:gd name="T66" fmla="*/ 277 w 1058"/>
                <a:gd name="T67" fmla="*/ 64 h 1058"/>
                <a:gd name="T68" fmla="*/ 372 w 1058"/>
                <a:gd name="T69" fmla="*/ 24 h 1058"/>
                <a:gd name="T70" fmla="*/ 474 w 1058"/>
                <a:gd name="T71" fmla="*/ 3 h 1058"/>
                <a:gd name="T72" fmla="*/ 529 w 1058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8" h="1058">
                  <a:moveTo>
                    <a:pt x="529" y="0"/>
                  </a:moveTo>
                  <a:lnTo>
                    <a:pt x="584" y="3"/>
                  </a:lnTo>
                  <a:lnTo>
                    <a:pt x="686" y="24"/>
                  </a:lnTo>
                  <a:lnTo>
                    <a:pt x="781" y="64"/>
                  </a:lnTo>
                  <a:lnTo>
                    <a:pt x="866" y="121"/>
                  </a:lnTo>
                  <a:lnTo>
                    <a:pt x="937" y="192"/>
                  </a:lnTo>
                  <a:lnTo>
                    <a:pt x="994" y="277"/>
                  </a:lnTo>
                  <a:lnTo>
                    <a:pt x="1034" y="372"/>
                  </a:lnTo>
                  <a:lnTo>
                    <a:pt x="1055" y="474"/>
                  </a:lnTo>
                  <a:lnTo>
                    <a:pt x="1058" y="529"/>
                  </a:lnTo>
                  <a:lnTo>
                    <a:pt x="1055" y="584"/>
                  </a:lnTo>
                  <a:lnTo>
                    <a:pt x="1034" y="686"/>
                  </a:lnTo>
                  <a:lnTo>
                    <a:pt x="994" y="781"/>
                  </a:lnTo>
                  <a:lnTo>
                    <a:pt x="937" y="866"/>
                  </a:lnTo>
                  <a:lnTo>
                    <a:pt x="866" y="937"/>
                  </a:lnTo>
                  <a:lnTo>
                    <a:pt x="781" y="994"/>
                  </a:lnTo>
                  <a:lnTo>
                    <a:pt x="686" y="1034"/>
                  </a:lnTo>
                  <a:lnTo>
                    <a:pt x="584" y="1055"/>
                  </a:lnTo>
                  <a:lnTo>
                    <a:pt x="529" y="1058"/>
                  </a:lnTo>
                  <a:lnTo>
                    <a:pt x="474" y="1055"/>
                  </a:lnTo>
                  <a:lnTo>
                    <a:pt x="372" y="1034"/>
                  </a:lnTo>
                  <a:lnTo>
                    <a:pt x="277" y="994"/>
                  </a:lnTo>
                  <a:lnTo>
                    <a:pt x="192" y="937"/>
                  </a:lnTo>
                  <a:lnTo>
                    <a:pt x="121" y="866"/>
                  </a:lnTo>
                  <a:lnTo>
                    <a:pt x="64" y="781"/>
                  </a:lnTo>
                  <a:lnTo>
                    <a:pt x="24" y="686"/>
                  </a:lnTo>
                  <a:lnTo>
                    <a:pt x="3" y="584"/>
                  </a:lnTo>
                  <a:lnTo>
                    <a:pt x="0" y="529"/>
                  </a:lnTo>
                  <a:lnTo>
                    <a:pt x="3" y="474"/>
                  </a:lnTo>
                  <a:lnTo>
                    <a:pt x="24" y="372"/>
                  </a:lnTo>
                  <a:lnTo>
                    <a:pt x="64" y="277"/>
                  </a:lnTo>
                  <a:lnTo>
                    <a:pt x="121" y="192"/>
                  </a:lnTo>
                  <a:lnTo>
                    <a:pt x="192" y="121"/>
                  </a:lnTo>
                  <a:lnTo>
                    <a:pt x="277" y="64"/>
                  </a:lnTo>
                  <a:lnTo>
                    <a:pt x="372" y="24"/>
                  </a:lnTo>
                  <a:lnTo>
                    <a:pt x="474" y="3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997325" y="4029075"/>
              <a:ext cx="366713" cy="365125"/>
            </a:xfrm>
            <a:custGeom>
              <a:avLst/>
              <a:gdLst>
                <a:gd name="T0" fmla="*/ 346 w 692"/>
                <a:gd name="T1" fmla="*/ 0 h 692"/>
                <a:gd name="T2" fmla="*/ 382 w 692"/>
                <a:gd name="T3" fmla="*/ 2 h 692"/>
                <a:gd name="T4" fmla="*/ 450 w 692"/>
                <a:gd name="T5" fmla="*/ 15 h 692"/>
                <a:gd name="T6" fmla="*/ 512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7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7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2 w 692"/>
                <a:gd name="T31" fmla="*/ 650 h 692"/>
                <a:gd name="T32" fmla="*/ 450 w 692"/>
                <a:gd name="T33" fmla="*/ 677 h 692"/>
                <a:gd name="T34" fmla="*/ 382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80 w 692"/>
                <a:gd name="T47" fmla="*/ 566 h 692"/>
                <a:gd name="T48" fmla="*/ 42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2 w 692"/>
                <a:gd name="T61" fmla="*/ 180 h 692"/>
                <a:gd name="T62" fmla="*/ 80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2" y="2"/>
                  </a:lnTo>
                  <a:lnTo>
                    <a:pt x="450" y="15"/>
                  </a:lnTo>
                  <a:lnTo>
                    <a:pt x="512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7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7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2" y="650"/>
                  </a:lnTo>
                  <a:lnTo>
                    <a:pt x="450" y="677"/>
                  </a:lnTo>
                  <a:lnTo>
                    <a:pt x="382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80" y="566"/>
                  </a:lnTo>
                  <a:lnTo>
                    <a:pt x="42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2" y="180"/>
                  </a:lnTo>
                  <a:lnTo>
                    <a:pt x="80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595688" y="3646488"/>
              <a:ext cx="4975225" cy="595313"/>
            </a:xfrm>
            <a:custGeom>
              <a:avLst/>
              <a:gdLst>
                <a:gd name="T0" fmla="*/ 21 w 9400"/>
                <a:gd name="T1" fmla="*/ 828 h 1127"/>
                <a:gd name="T2" fmla="*/ 106 w 9400"/>
                <a:gd name="T3" fmla="*/ 699 h 1127"/>
                <a:gd name="T4" fmla="*/ 280 w 9400"/>
                <a:gd name="T5" fmla="*/ 483 h 1127"/>
                <a:gd name="T6" fmla="*/ 509 w 9400"/>
                <a:gd name="T7" fmla="*/ 268 h 1127"/>
                <a:gd name="T8" fmla="*/ 775 w 9400"/>
                <a:gd name="T9" fmla="*/ 113 h 1127"/>
                <a:gd name="T10" fmla="*/ 1019 w 9400"/>
                <a:gd name="T11" fmla="*/ 42 h 1127"/>
                <a:gd name="T12" fmla="*/ 1250 w 9400"/>
                <a:gd name="T13" fmla="*/ 39 h 1127"/>
                <a:gd name="T14" fmla="*/ 1439 w 9400"/>
                <a:gd name="T15" fmla="*/ 85 h 1127"/>
                <a:gd name="T16" fmla="*/ 1714 w 9400"/>
                <a:gd name="T17" fmla="*/ 221 h 1127"/>
                <a:gd name="T18" fmla="*/ 1963 w 9400"/>
                <a:gd name="T19" fmla="*/ 428 h 1127"/>
                <a:gd name="T20" fmla="*/ 2218 w 9400"/>
                <a:gd name="T21" fmla="*/ 723 h 1127"/>
                <a:gd name="T22" fmla="*/ 2354 w 9400"/>
                <a:gd name="T23" fmla="*/ 877 h 1127"/>
                <a:gd name="T24" fmla="*/ 2535 w 9400"/>
                <a:gd name="T25" fmla="*/ 973 h 1127"/>
                <a:gd name="T26" fmla="*/ 2747 w 9400"/>
                <a:gd name="T27" fmla="*/ 1001 h 1127"/>
                <a:gd name="T28" fmla="*/ 3726 w 9400"/>
                <a:gd name="T29" fmla="*/ 993 h 1127"/>
                <a:gd name="T30" fmla="*/ 5993 w 9400"/>
                <a:gd name="T31" fmla="*/ 993 h 1127"/>
                <a:gd name="T32" fmla="*/ 6837 w 9400"/>
                <a:gd name="T33" fmla="*/ 1001 h 1127"/>
                <a:gd name="T34" fmla="*/ 6942 w 9400"/>
                <a:gd name="T35" fmla="*/ 983 h 1127"/>
                <a:gd name="T36" fmla="*/ 7038 w 9400"/>
                <a:gd name="T37" fmla="*/ 944 h 1127"/>
                <a:gd name="T38" fmla="*/ 7106 w 9400"/>
                <a:gd name="T39" fmla="*/ 901 h 1127"/>
                <a:gd name="T40" fmla="*/ 7249 w 9400"/>
                <a:gd name="T41" fmla="*/ 785 h 1127"/>
                <a:gd name="T42" fmla="*/ 7308 w 9400"/>
                <a:gd name="T43" fmla="*/ 705 h 1127"/>
                <a:gd name="T44" fmla="*/ 7394 w 9400"/>
                <a:gd name="T45" fmla="*/ 561 h 1127"/>
                <a:gd name="T46" fmla="*/ 7573 w 9400"/>
                <a:gd name="T47" fmla="*/ 349 h 1127"/>
                <a:gd name="T48" fmla="*/ 7826 w 9400"/>
                <a:gd name="T49" fmla="*/ 157 h 1127"/>
                <a:gd name="T50" fmla="*/ 8056 w 9400"/>
                <a:gd name="T51" fmla="*/ 51 h 1127"/>
                <a:gd name="T52" fmla="*/ 8290 w 9400"/>
                <a:gd name="T53" fmla="*/ 2 h 1127"/>
                <a:gd name="T54" fmla="*/ 8477 w 9400"/>
                <a:gd name="T55" fmla="*/ 8 h 1127"/>
                <a:gd name="T56" fmla="*/ 8720 w 9400"/>
                <a:gd name="T57" fmla="*/ 72 h 1127"/>
                <a:gd name="T58" fmla="*/ 8946 w 9400"/>
                <a:gd name="T59" fmla="*/ 214 h 1127"/>
                <a:gd name="T60" fmla="*/ 9160 w 9400"/>
                <a:gd name="T61" fmla="*/ 445 h 1127"/>
                <a:gd name="T62" fmla="*/ 9342 w 9400"/>
                <a:gd name="T63" fmla="*/ 742 h 1127"/>
                <a:gd name="T64" fmla="*/ 9390 w 9400"/>
                <a:gd name="T65" fmla="*/ 828 h 1127"/>
                <a:gd name="T66" fmla="*/ 9213 w 9400"/>
                <a:gd name="T67" fmla="*/ 548 h 1127"/>
                <a:gd name="T68" fmla="*/ 9030 w 9400"/>
                <a:gd name="T69" fmla="*/ 333 h 1127"/>
                <a:gd name="T70" fmla="*/ 8748 w 9400"/>
                <a:gd name="T71" fmla="*/ 137 h 1127"/>
                <a:gd name="T72" fmla="*/ 8562 w 9400"/>
                <a:gd name="T73" fmla="*/ 80 h 1127"/>
                <a:gd name="T74" fmla="*/ 8311 w 9400"/>
                <a:gd name="T75" fmla="*/ 74 h 1127"/>
                <a:gd name="T76" fmla="*/ 8094 w 9400"/>
                <a:gd name="T77" fmla="*/ 129 h 1127"/>
                <a:gd name="T78" fmla="*/ 7807 w 9400"/>
                <a:gd name="T79" fmla="*/ 288 h 1127"/>
                <a:gd name="T80" fmla="*/ 7583 w 9400"/>
                <a:gd name="T81" fmla="*/ 496 h 1127"/>
                <a:gd name="T82" fmla="*/ 7431 w 9400"/>
                <a:gd name="T83" fmla="*/ 705 h 1127"/>
                <a:gd name="T84" fmla="*/ 7384 w 9400"/>
                <a:gd name="T85" fmla="*/ 810 h 1127"/>
                <a:gd name="T86" fmla="*/ 7211 w 9400"/>
                <a:gd name="T87" fmla="*/ 983 h 1127"/>
                <a:gd name="T88" fmla="*/ 7096 w 9400"/>
                <a:gd name="T89" fmla="*/ 1050 h 1127"/>
                <a:gd name="T90" fmla="*/ 6950 w 9400"/>
                <a:gd name="T91" fmla="*/ 1105 h 1127"/>
                <a:gd name="T92" fmla="*/ 6732 w 9400"/>
                <a:gd name="T93" fmla="*/ 1117 h 1127"/>
                <a:gd name="T94" fmla="*/ 5752 w 9400"/>
                <a:gd name="T95" fmla="*/ 1127 h 1127"/>
                <a:gd name="T96" fmla="*/ 3484 w 9400"/>
                <a:gd name="T97" fmla="*/ 1127 h 1127"/>
                <a:gd name="T98" fmla="*/ 2727 w 9400"/>
                <a:gd name="T99" fmla="*/ 1117 h 1127"/>
                <a:gd name="T100" fmla="*/ 2570 w 9400"/>
                <a:gd name="T101" fmla="*/ 1093 h 1127"/>
                <a:gd name="T102" fmla="*/ 2338 w 9400"/>
                <a:gd name="T103" fmla="*/ 998 h 1127"/>
                <a:gd name="T104" fmla="*/ 2166 w 9400"/>
                <a:gd name="T105" fmla="*/ 834 h 1127"/>
                <a:gd name="T106" fmla="*/ 1998 w 9400"/>
                <a:gd name="T107" fmla="*/ 608 h 1127"/>
                <a:gd name="T108" fmla="*/ 1700 w 9400"/>
                <a:gd name="T109" fmla="*/ 320 h 1127"/>
                <a:gd name="T110" fmla="*/ 1494 w 9400"/>
                <a:gd name="T111" fmla="*/ 189 h 1127"/>
                <a:gd name="T112" fmla="*/ 1321 w 9400"/>
                <a:gd name="T113" fmla="*/ 124 h 1127"/>
                <a:gd name="T114" fmla="*/ 1062 w 9400"/>
                <a:gd name="T115" fmla="*/ 97 h 1127"/>
                <a:gd name="T116" fmla="*/ 781 w 9400"/>
                <a:gd name="T117" fmla="*/ 155 h 1127"/>
                <a:gd name="T118" fmla="*/ 525 w 9400"/>
                <a:gd name="T119" fmla="*/ 293 h 1127"/>
                <a:gd name="T120" fmla="*/ 288 w 9400"/>
                <a:gd name="T121" fmla="*/ 493 h 1127"/>
                <a:gd name="T122" fmla="*/ 68 w 9400"/>
                <a:gd name="T123" fmla="*/ 752 h 1127"/>
                <a:gd name="T124" fmla="*/ 6 w 9400"/>
                <a:gd name="T125" fmla="*/ 853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00" h="1127">
                  <a:moveTo>
                    <a:pt x="0" y="857"/>
                  </a:moveTo>
                  <a:lnTo>
                    <a:pt x="6" y="853"/>
                  </a:lnTo>
                  <a:lnTo>
                    <a:pt x="21" y="828"/>
                  </a:lnTo>
                  <a:lnTo>
                    <a:pt x="39" y="795"/>
                  </a:lnTo>
                  <a:lnTo>
                    <a:pt x="68" y="752"/>
                  </a:lnTo>
                  <a:lnTo>
                    <a:pt x="106" y="699"/>
                  </a:lnTo>
                  <a:lnTo>
                    <a:pt x="178" y="598"/>
                  </a:lnTo>
                  <a:lnTo>
                    <a:pt x="241" y="523"/>
                  </a:lnTo>
                  <a:lnTo>
                    <a:pt x="280" y="483"/>
                  </a:lnTo>
                  <a:lnTo>
                    <a:pt x="316" y="443"/>
                  </a:lnTo>
                  <a:lnTo>
                    <a:pt x="404" y="356"/>
                  </a:lnTo>
                  <a:lnTo>
                    <a:pt x="509" y="268"/>
                  </a:lnTo>
                  <a:lnTo>
                    <a:pt x="631" y="185"/>
                  </a:lnTo>
                  <a:lnTo>
                    <a:pt x="702" y="147"/>
                  </a:lnTo>
                  <a:lnTo>
                    <a:pt x="775" y="113"/>
                  </a:lnTo>
                  <a:lnTo>
                    <a:pt x="893" y="71"/>
                  </a:lnTo>
                  <a:lnTo>
                    <a:pt x="975" y="49"/>
                  </a:lnTo>
                  <a:lnTo>
                    <a:pt x="1019" y="42"/>
                  </a:lnTo>
                  <a:lnTo>
                    <a:pt x="1062" y="35"/>
                  </a:lnTo>
                  <a:lnTo>
                    <a:pt x="1154" y="32"/>
                  </a:lnTo>
                  <a:lnTo>
                    <a:pt x="1250" y="39"/>
                  </a:lnTo>
                  <a:lnTo>
                    <a:pt x="1345" y="57"/>
                  </a:lnTo>
                  <a:lnTo>
                    <a:pt x="1393" y="71"/>
                  </a:lnTo>
                  <a:lnTo>
                    <a:pt x="1439" y="85"/>
                  </a:lnTo>
                  <a:lnTo>
                    <a:pt x="1533" y="121"/>
                  </a:lnTo>
                  <a:lnTo>
                    <a:pt x="1625" y="167"/>
                  </a:lnTo>
                  <a:lnTo>
                    <a:pt x="1714" y="221"/>
                  </a:lnTo>
                  <a:lnTo>
                    <a:pt x="1757" y="252"/>
                  </a:lnTo>
                  <a:lnTo>
                    <a:pt x="1842" y="319"/>
                  </a:lnTo>
                  <a:lnTo>
                    <a:pt x="1963" y="428"/>
                  </a:lnTo>
                  <a:lnTo>
                    <a:pt x="2038" y="507"/>
                  </a:lnTo>
                  <a:lnTo>
                    <a:pt x="2074" y="551"/>
                  </a:lnTo>
                  <a:lnTo>
                    <a:pt x="2218" y="723"/>
                  </a:lnTo>
                  <a:lnTo>
                    <a:pt x="2253" y="767"/>
                  </a:lnTo>
                  <a:lnTo>
                    <a:pt x="2286" y="810"/>
                  </a:lnTo>
                  <a:lnTo>
                    <a:pt x="2354" y="877"/>
                  </a:lnTo>
                  <a:lnTo>
                    <a:pt x="2397" y="906"/>
                  </a:lnTo>
                  <a:lnTo>
                    <a:pt x="2486" y="957"/>
                  </a:lnTo>
                  <a:lnTo>
                    <a:pt x="2535" y="973"/>
                  </a:lnTo>
                  <a:lnTo>
                    <a:pt x="2585" y="987"/>
                  </a:lnTo>
                  <a:lnTo>
                    <a:pt x="2691" y="1001"/>
                  </a:lnTo>
                  <a:lnTo>
                    <a:pt x="2747" y="1001"/>
                  </a:lnTo>
                  <a:lnTo>
                    <a:pt x="2986" y="1001"/>
                  </a:lnTo>
                  <a:lnTo>
                    <a:pt x="3475" y="998"/>
                  </a:lnTo>
                  <a:lnTo>
                    <a:pt x="3726" y="993"/>
                  </a:lnTo>
                  <a:lnTo>
                    <a:pt x="4734" y="993"/>
                  </a:lnTo>
                  <a:lnTo>
                    <a:pt x="5742" y="993"/>
                  </a:lnTo>
                  <a:lnTo>
                    <a:pt x="5993" y="993"/>
                  </a:lnTo>
                  <a:lnTo>
                    <a:pt x="6482" y="996"/>
                  </a:lnTo>
                  <a:lnTo>
                    <a:pt x="6721" y="1001"/>
                  </a:lnTo>
                  <a:lnTo>
                    <a:pt x="6837" y="1001"/>
                  </a:lnTo>
                  <a:lnTo>
                    <a:pt x="6864" y="1001"/>
                  </a:lnTo>
                  <a:lnTo>
                    <a:pt x="6914" y="990"/>
                  </a:lnTo>
                  <a:lnTo>
                    <a:pt x="6942" y="983"/>
                  </a:lnTo>
                  <a:lnTo>
                    <a:pt x="6969" y="975"/>
                  </a:lnTo>
                  <a:lnTo>
                    <a:pt x="7017" y="958"/>
                  </a:lnTo>
                  <a:lnTo>
                    <a:pt x="7038" y="944"/>
                  </a:lnTo>
                  <a:lnTo>
                    <a:pt x="7063" y="929"/>
                  </a:lnTo>
                  <a:lnTo>
                    <a:pt x="7086" y="915"/>
                  </a:lnTo>
                  <a:lnTo>
                    <a:pt x="7106" y="901"/>
                  </a:lnTo>
                  <a:lnTo>
                    <a:pt x="7135" y="886"/>
                  </a:lnTo>
                  <a:lnTo>
                    <a:pt x="7177" y="857"/>
                  </a:lnTo>
                  <a:lnTo>
                    <a:pt x="7249" y="785"/>
                  </a:lnTo>
                  <a:lnTo>
                    <a:pt x="7279" y="742"/>
                  </a:lnTo>
                  <a:lnTo>
                    <a:pt x="7293" y="723"/>
                  </a:lnTo>
                  <a:lnTo>
                    <a:pt x="7308" y="705"/>
                  </a:lnTo>
                  <a:lnTo>
                    <a:pt x="7336" y="656"/>
                  </a:lnTo>
                  <a:lnTo>
                    <a:pt x="7365" y="608"/>
                  </a:lnTo>
                  <a:lnTo>
                    <a:pt x="7394" y="561"/>
                  </a:lnTo>
                  <a:lnTo>
                    <a:pt x="7427" y="515"/>
                  </a:lnTo>
                  <a:lnTo>
                    <a:pt x="7498" y="428"/>
                  </a:lnTo>
                  <a:lnTo>
                    <a:pt x="7573" y="349"/>
                  </a:lnTo>
                  <a:lnTo>
                    <a:pt x="7653" y="277"/>
                  </a:lnTo>
                  <a:lnTo>
                    <a:pt x="7738" y="214"/>
                  </a:lnTo>
                  <a:lnTo>
                    <a:pt x="7826" y="157"/>
                  </a:lnTo>
                  <a:lnTo>
                    <a:pt x="7917" y="108"/>
                  </a:lnTo>
                  <a:lnTo>
                    <a:pt x="8009" y="68"/>
                  </a:lnTo>
                  <a:lnTo>
                    <a:pt x="8056" y="51"/>
                  </a:lnTo>
                  <a:lnTo>
                    <a:pt x="8103" y="35"/>
                  </a:lnTo>
                  <a:lnTo>
                    <a:pt x="8196" y="12"/>
                  </a:lnTo>
                  <a:lnTo>
                    <a:pt x="8290" y="2"/>
                  </a:lnTo>
                  <a:lnTo>
                    <a:pt x="8383" y="0"/>
                  </a:lnTo>
                  <a:lnTo>
                    <a:pt x="8431" y="3"/>
                  </a:lnTo>
                  <a:lnTo>
                    <a:pt x="8477" y="8"/>
                  </a:lnTo>
                  <a:lnTo>
                    <a:pt x="8563" y="22"/>
                  </a:lnTo>
                  <a:lnTo>
                    <a:pt x="8644" y="44"/>
                  </a:lnTo>
                  <a:lnTo>
                    <a:pt x="8720" y="72"/>
                  </a:lnTo>
                  <a:lnTo>
                    <a:pt x="8756" y="90"/>
                  </a:lnTo>
                  <a:lnTo>
                    <a:pt x="8827" y="127"/>
                  </a:lnTo>
                  <a:lnTo>
                    <a:pt x="8946" y="214"/>
                  </a:lnTo>
                  <a:lnTo>
                    <a:pt x="9046" y="307"/>
                  </a:lnTo>
                  <a:lnTo>
                    <a:pt x="9126" y="401"/>
                  </a:lnTo>
                  <a:lnTo>
                    <a:pt x="9160" y="445"/>
                  </a:lnTo>
                  <a:lnTo>
                    <a:pt x="9221" y="530"/>
                  </a:lnTo>
                  <a:lnTo>
                    <a:pt x="9311" y="682"/>
                  </a:lnTo>
                  <a:lnTo>
                    <a:pt x="9342" y="742"/>
                  </a:lnTo>
                  <a:lnTo>
                    <a:pt x="9390" y="828"/>
                  </a:lnTo>
                  <a:lnTo>
                    <a:pt x="9400" y="849"/>
                  </a:lnTo>
                  <a:lnTo>
                    <a:pt x="9390" y="828"/>
                  </a:lnTo>
                  <a:lnTo>
                    <a:pt x="9342" y="742"/>
                  </a:lnTo>
                  <a:lnTo>
                    <a:pt x="9309" y="689"/>
                  </a:lnTo>
                  <a:lnTo>
                    <a:pt x="9213" y="548"/>
                  </a:lnTo>
                  <a:lnTo>
                    <a:pt x="9151" y="464"/>
                  </a:lnTo>
                  <a:lnTo>
                    <a:pt x="9113" y="421"/>
                  </a:lnTo>
                  <a:lnTo>
                    <a:pt x="9030" y="333"/>
                  </a:lnTo>
                  <a:lnTo>
                    <a:pt x="8931" y="248"/>
                  </a:lnTo>
                  <a:lnTo>
                    <a:pt x="8814" y="172"/>
                  </a:lnTo>
                  <a:lnTo>
                    <a:pt x="8748" y="137"/>
                  </a:lnTo>
                  <a:lnTo>
                    <a:pt x="8713" y="123"/>
                  </a:lnTo>
                  <a:lnTo>
                    <a:pt x="8640" y="97"/>
                  </a:lnTo>
                  <a:lnTo>
                    <a:pt x="8562" y="80"/>
                  </a:lnTo>
                  <a:lnTo>
                    <a:pt x="8480" y="70"/>
                  </a:lnTo>
                  <a:lnTo>
                    <a:pt x="8396" y="68"/>
                  </a:lnTo>
                  <a:lnTo>
                    <a:pt x="8311" y="74"/>
                  </a:lnTo>
                  <a:lnTo>
                    <a:pt x="8225" y="90"/>
                  </a:lnTo>
                  <a:lnTo>
                    <a:pt x="8137" y="113"/>
                  </a:lnTo>
                  <a:lnTo>
                    <a:pt x="8094" y="129"/>
                  </a:lnTo>
                  <a:lnTo>
                    <a:pt x="8009" y="166"/>
                  </a:lnTo>
                  <a:lnTo>
                    <a:pt x="7886" y="234"/>
                  </a:lnTo>
                  <a:lnTo>
                    <a:pt x="7807" y="288"/>
                  </a:lnTo>
                  <a:lnTo>
                    <a:pt x="7768" y="320"/>
                  </a:lnTo>
                  <a:lnTo>
                    <a:pt x="7689" y="386"/>
                  </a:lnTo>
                  <a:lnTo>
                    <a:pt x="7583" y="496"/>
                  </a:lnTo>
                  <a:lnTo>
                    <a:pt x="7519" y="575"/>
                  </a:lnTo>
                  <a:lnTo>
                    <a:pt x="7489" y="618"/>
                  </a:lnTo>
                  <a:lnTo>
                    <a:pt x="7431" y="705"/>
                  </a:lnTo>
                  <a:lnTo>
                    <a:pt x="7413" y="762"/>
                  </a:lnTo>
                  <a:lnTo>
                    <a:pt x="7398" y="791"/>
                  </a:lnTo>
                  <a:lnTo>
                    <a:pt x="7384" y="810"/>
                  </a:lnTo>
                  <a:lnTo>
                    <a:pt x="7346" y="859"/>
                  </a:lnTo>
                  <a:lnTo>
                    <a:pt x="7260" y="945"/>
                  </a:lnTo>
                  <a:lnTo>
                    <a:pt x="7211" y="983"/>
                  </a:lnTo>
                  <a:lnTo>
                    <a:pt x="7182" y="997"/>
                  </a:lnTo>
                  <a:lnTo>
                    <a:pt x="7153" y="1021"/>
                  </a:lnTo>
                  <a:lnTo>
                    <a:pt x="7096" y="1050"/>
                  </a:lnTo>
                  <a:lnTo>
                    <a:pt x="7038" y="1073"/>
                  </a:lnTo>
                  <a:lnTo>
                    <a:pt x="6981" y="1098"/>
                  </a:lnTo>
                  <a:lnTo>
                    <a:pt x="6950" y="1105"/>
                  </a:lnTo>
                  <a:lnTo>
                    <a:pt x="6886" y="1117"/>
                  </a:lnTo>
                  <a:lnTo>
                    <a:pt x="6855" y="1117"/>
                  </a:lnTo>
                  <a:lnTo>
                    <a:pt x="6732" y="1117"/>
                  </a:lnTo>
                  <a:lnTo>
                    <a:pt x="6492" y="1117"/>
                  </a:lnTo>
                  <a:lnTo>
                    <a:pt x="6003" y="1121"/>
                  </a:lnTo>
                  <a:lnTo>
                    <a:pt x="5752" y="1127"/>
                  </a:lnTo>
                  <a:lnTo>
                    <a:pt x="4744" y="1127"/>
                  </a:lnTo>
                  <a:lnTo>
                    <a:pt x="3736" y="1127"/>
                  </a:lnTo>
                  <a:lnTo>
                    <a:pt x="3484" y="1127"/>
                  </a:lnTo>
                  <a:lnTo>
                    <a:pt x="2994" y="1124"/>
                  </a:lnTo>
                  <a:lnTo>
                    <a:pt x="2757" y="1117"/>
                  </a:lnTo>
                  <a:lnTo>
                    <a:pt x="2727" y="1117"/>
                  </a:lnTo>
                  <a:lnTo>
                    <a:pt x="2662" y="1114"/>
                  </a:lnTo>
                  <a:lnTo>
                    <a:pt x="2632" y="1108"/>
                  </a:lnTo>
                  <a:lnTo>
                    <a:pt x="2570" y="1093"/>
                  </a:lnTo>
                  <a:lnTo>
                    <a:pt x="2506" y="1079"/>
                  </a:lnTo>
                  <a:lnTo>
                    <a:pt x="2449" y="1056"/>
                  </a:lnTo>
                  <a:lnTo>
                    <a:pt x="2338" y="998"/>
                  </a:lnTo>
                  <a:lnTo>
                    <a:pt x="2286" y="964"/>
                  </a:lnTo>
                  <a:lnTo>
                    <a:pt x="2199" y="877"/>
                  </a:lnTo>
                  <a:lnTo>
                    <a:pt x="2166" y="834"/>
                  </a:lnTo>
                  <a:lnTo>
                    <a:pt x="2132" y="781"/>
                  </a:lnTo>
                  <a:lnTo>
                    <a:pt x="2070" y="695"/>
                  </a:lnTo>
                  <a:lnTo>
                    <a:pt x="1998" y="608"/>
                  </a:lnTo>
                  <a:lnTo>
                    <a:pt x="1926" y="530"/>
                  </a:lnTo>
                  <a:lnTo>
                    <a:pt x="1778" y="386"/>
                  </a:lnTo>
                  <a:lnTo>
                    <a:pt x="1700" y="320"/>
                  </a:lnTo>
                  <a:lnTo>
                    <a:pt x="1661" y="288"/>
                  </a:lnTo>
                  <a:lnTo>
                    <a:pt x="1577" y="234"/>
                  </a:lnTo>
                  <a:lnTo>
                    <a:pt x="1494" y="189"/>
                  </a:lnTo>
                  <a:lnTo>
                    <a:pt x="1407" y="153"/>
                  </a:lnTo>
                  <a:lnTo>
                    <a:pt x="1364" y="137"/>
                  </a:lnTo>
                  <a:lnTo>
                    <a:pt x="1321" y="124"/>
                  </a:lnTo>
                  <a:lnTo>
                    <a:pt x="1235" y="106"/>
                  </a:lnTo>
                  <a:lnTo>
                    <a:pt x="1147" y="97"/>
                  </a:lnTo>
                  <a:lnTo>
                    <a:pt x="1062" y="97"/>
                  </a:lnTo>
                  <a:lnTo>
                    <a:pt x="978" y="106"/>
                  </a:lnTo>
                  <a:lnTo>
                    <a:pt x="898" y="120"/>
                  </a:lnTo>
                  <a:lnTo>
                    <a:pt x="781" y="155"/>
                  </a:lnTo>
                  <a:lnTo>
                    <a:pt x="712" y="186"/>
                  </a:lnTo>
                  <a:lnTo>
                    <a:pt x="644" y="219"/>
                  </a:lnTo>
                  <a:lnTo>
                    <a:pt x="525" y="293"/>
                  </a:lnTo>
                  <a:lnTo>
                    <a:pt x="421" y="372"/>
                  </a:lnTo>
                  <a:lnTo>
                    <a:pt x="329" y="453"/>
                  </a:lnTo>
                  <a:lnTo>
                    <a:pt x="288" y="493"/>
                  </a:lnTo>
                  <a:lnTo>
                    <a:pt x="215" y="569"/>
                  </a:lnTo>
                  <a:lnTo>
                    <a:pt x="107" y="699"/>
                  </a:lnTo>
                  <a:lnTo>
                    <a:pt x="68" y="752"/>
                  </a:lnTo>
                  <a:lnTo>
                    <a:pt x="39" y="795"/>
                  </a:lnTo>
                  <a:lnTo>
                    <a:pt x="21" y="828"/>
                  </a:lnTo>
                  <a:lnTo>
                    <a:pt x="6" y="853"/>
                  </a:lnTo>
                  <a:lnTo>
                    <a:pt x="0" y="8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486400" y="3175000"/>
              <a:ext cx="381000" cy="71438"/>
            </a:xfrm>
            <a:custGeom>
              <a:avLst/>
              <a:gdLst>
                <a:gd name="T0" fmla="*/ 576 w 720"/>
                <a:gd name="T1" fmla="*/ 134 h 134"/>
                <a:gd name="T2" fmla="*/ 135 w 720"/>
                <a:gd name="T3" fmla="*/ 134 h 134"/>
                <a:gd name="T4" fmla="*/ 106 w 720"/>
                <a:gd name="T5" fmla="*/ 133 h 134"/>
                <a:gd name="T6" fmla="*/ 58 w 720"/>
                <a:gd name="T7" fmla="*/ 113 h 134"/>
                <a:gd name="T8" fmla="*/ 22 w 720"/>
                <a:gd name="T9" fmla="*/ 77 h 134"/>
                <a:gd name="T10" fmla="*/ 3 w 720"/>
                <a:gd name="T11" fmla="*/ 29 h 134"/>
                <a:gd name="T12" fmla="*/ 0 w 720"/>
                <a:gd name="T13" fmla="*/ 0 h 134"/>
                <a:gd name="T14" fmla="*/ 0 w 720"/>
                <a:gd name="T15" fmla="*/ 0 h 134"/>
                <a:gd name="T16" fmla="*/ 720 w 720"/>
                <a:gd name="T17" fmla="*/ 0 h 134"/>
                <a:gd name="T18" fmla="*/ 720 w 720"/>
                <a:gd name="T19" fmla="*/ 0 h 134"/>
                <a:gd name="T20" fmla="*/ 719 w 720"/>
                <a:gd name="T21" fmla="*/ 29 h 134"/>
                <a:gd name="T22" fmla="*/ 695 w 720"/>
                <a:gd name="T23" fmla="*/ 77 h 134"/>
                <a:gd name="T24" fmla="*/ 657 w 720"/>
                <a:gd name="T25" fmla="*/ 113 h 134"/>
                <a:gd name="T26" fmla="*/ 605 w 720"/>
                <a:gd name="T27" fmla="*/ 133 h 134"/>
                <a:gd name="T28" fmla="*/ 576 w 720"/>
                <a:gd name="T2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0" h="134">
                  <a:moveTo>
                    <a:pt x="576" y="134"/>
                  </a:moveTo>
                  <a:lnTo>
                    <a:pt x="135" y="134"/>
                  </a:lnTo>
                  <a:lnTo>
                    <a:pt x="106" y="133"/>
                  </a:lnTo>
                  <a:lnTo>
                    <a:pt x="58" y="113"/>
                  </a:lnTo>
                  <a:lnTo>
                    <a:pt x="22" y="77"/>
                  </a:lnTo>
                  <a:lnTo>
                    <a:pt x="3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19" y="29"/>
                  </a:lnTo>
                  <a:lnTo>
                    <a:pt x="695" y="77"/>
                  </a:lnTo>
                  <a:lnTo>
                    <a:pt x="657" y="113"/>
                  </a:lnTo>
                  <a:lnTo>
                    <a:pt x="605" y="133"/>
                  </a:lnTo>
                  <a:lnTo>
                    <a:pt x="576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-14516" y="6759489"/>
            <a:ext cx="12192000" cy="111209"/>
          </a:xfrm>
          <a:prstGeom prst="rect">
            <a:avLst/>
          </a:prstGeom>
          <a:solidFill>
            <a:srgbClr val="A19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929" y="2978776"/>
            <a:ext cx="3598219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2. </a:t>
            </a:r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연구 방법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옛날이발관B" panose="02020600000000000000" pitchFamily="18" charset="-127"/>
              <a:ea typeface="a옛날이발관B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42A86E-F2D8-4BEA-99D0-B6252504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06" y="127873"/>
            <a:ext cx="10257593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solidFill>
                  <a:srgbClr val="FBCD40"/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서울시 미세먼지 농도 지도 제작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054AC2-6260-46C3-A426-2A95E266C06E}"/>
              </a:ext>
            </a:extLst>
          </p:cNvPr>
          <p:cNvSpPr txBox="1"/>
          <p:nvPr/>
        </p:nvSpPr>
        <p:spPr>
          <a:xfrm>
            <a:off x="3924300" y="1402581"/>
            <a:ext cx="7677150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 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(D3.js)</a:t>
            </a:r>
          </a:p>
        </p:txBody>
      </p:sp>
    </p:spTree>
    <p:extLst>
      <p:ext uri="{BB962C8B-B14F-4D97-AF65-F5344CB8AC3E}">
        <p14:creationId xmlns:p14="http://schemas.microsoft.com/office/powerpoint/2010/main" val="391390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 rot="21133688">
            <a:off x="400172" y="-852274"/>
            <a:ext cx="12146832" cy="7602196"/>
          </a:xfrm>
          <a:custGeom>
            <a:avLst/>
            <a:gdLst>
              <a:gd name="connsiteX0" fmla="*/ 1414321 w 12146832"/>
              <a:gd name="connsiteY0" fmla="*/ 6611362 h 7602196"/>
              <a:gd name="connsiteX1" fmla="*/ 1559863 w 12146832"/>
              <a:gd name="connsiteY1" fmla="*/ 6631226 h 7602196"/>
              <a:gd name="connsiteX2" fmla="*/ 1568005 w 12146832"/>
              <a:gd name="connsiteY2" fmla="*/ 6641941 h 7602196"/>
              <a:gd name="connsiteX3" fmla="*/ 1562858 w 12146832"/>
              <a:gd name="connsiteY3" fmla="*/ 6679652 h 7602196"/>
              <a:gd name="connsiteX4" fmla="*/ 1552142 w 12146832"/>
              <a:gd name="connsiteY4" fmla="*/ 6687794 h 7602196"/>
              <a:gd name="connsiteX5" fmla="*/ 1406600 w 12146832"/>
              <a:gd name="connsiteY5" fmla="*/ 6667930 h 7602196"/>
              <a:gd name="connsiteX6" fmla="*/ 1398459 w 12146832"/>
              <a:gd name="connsiteY6" fmla="*/ 6657215 h 7602196"/>
              <a:gd name="connsiteX7" fmla="*/ 1403606 w 12146832"/>
              <a:gd name="connsiteY7" fmla="*/ 6619503 h 7602196"/>
              <a:gd name="connsiteX8" fmla="*/ 1414321 w 12146832"/>
              <a:gd name="connsiteY8" fmla="*/ 6611362 h 7602196"/>
              <a:gd name="connsiteX9" fmla="*/ 68338 w 12146832"/>
              <a:gd name="connsiteY9" fmla="*/ 0 h 7602196"/>
              <a:gd name="connsiteX10" fmla="*/ 12146832 w 12146832"/>
              <a:gd name="connsiteY10" fmla="*/ 1659809 h 7602196"/>
              <a:gd name="connsiteX11" fmla="*/ 11848288 w 12146832"/>
              <a:gd name="connsiteY11" fmla="*/ 3847223 h 7602196"/>
              <a:gd name="connsiteX12" fmla="*/ 11848289 w 12146832"/>
              <a:gd name="connsiteY12" fmla="*/ 3847224 h 7602196"/>
              <a:gd name="connsiteX13" fmla="*/ 11480911 w 12146832"/>
              <a:gd name="connsiteY13" fmla="*/ 6538979 h 7602196"/>
              <a:gd name="connsiteX14" fmla="*/ 11322583 w 12146832"/>
              <a:gd name="connsiteY14" fmla="*/ 6690734 h 7602196"/>
              <a:gd name="connsiteX15" fmla="*/ 9251883 w 12146832"/>
              <a:gd name="connsiteY15" fmla="*/ 7291615 h 7602196"/>
              <a:gd name="connsiteX16" fmla="*/ 8994877 w 12146832"/>
              <a:gd name="connsiteY16" fmla="*/ 7244004 h 7602196"/>
              <a:gd name="connsiteX17" fmla="*/ 8844227 w 12146832"/>
              <a:gd name="connsiteY17" fmla="*/ 7200939 h 7602196"/>
              <a:gd name="connsiteX18" fmla="*/ 8701007 w 12146832"/>
              <a:gd name="connsiteY18" fmla="*/ 7286573 h 7602196"/>
              <a:gd name="connsiteX19" fmla="*/ 7022271 w 12146832"/>
              <a:gd name="connsiteY19" fmla="*/ 7575253 h 7602196"/>
              <a:gd name="connsiteX20" fmla="*/ 6061331 w 12146832"/>
              <a:gd name="connsiteY20" fmla="*/ 7265905 h 7602196"/>
              <a:gd name="connsiteX21" fmla="*/ 5878044 w 12146832"/>
              <a:gd name="connsiteY21" fmla="*/ 7156899 h 7602196"/>
              <a:gd name="connsiteX22" fmla="*/ 5761771 w 12146832"/>
              <a:gd name="connsiteY22" fmla="*/ 7248148 h 7602196"/>
              <a:gd name="connsiteX23" fmla="*/ 4905626 w 12146832"/>
              <a:gd name="connsiteY23" fmla="*/ 7424694 h 7602196"/>
              <a:gd name="connsiteX24" fmla="*/ 4128104 w 12146832"/>
              <a:gd name="connsiteY24" fmla="*/ 7025181 h 7602196"/>
              <a:gd name="connsiteX25" fmla="*/ 4035970 w 12146832"/>
              <a:gd name="connsiteY25" fmla="*/ 6899902 h 7602196"/>
              <a:gd name="connsiteX26" fmla="*/ 3918697 w 12146832"/>
              <a:gd name="connsiteY26" fmla="*/ 6972483 h 7602196"/>
              <a:gd name="connsiteX27" fmla="*/ 3450499 w 12146832"/>
              <a:gd name="connsiteY27" fmla="*/ 7048430 h 7602196"/>
              <a:gd name="connsiteX28" fmla="*/ 3019777 w 12146832"/>
              <a:gd name="connsiteY28" fmla="*/ 6849796 h 7602196"/>
              <a:gd name="connsiteX29" fmla="*/ 2963640 w 12146832"/>
              <a:gd name="connsiteY29" fmla="*/ 6788967 h 7602196"/>
              <a:gd name="connsiteX30" fmla="*/ 2962999 w 12146832"/>
              <a:gd name="connsiteY30" fmla="*/ 6789558 h 7602196"/>
              <a:gd name="connsiteX31" fmla="*/ 2642197 w 12146832"/>
              <a:gd name="connsiteY31" fmla="*/ 6873887 h 7602196"/>
              <a:gd name="connsiteX32" fmla="*/ 2412120 w 12146832"/>
              <a:gd name="connsiteY32" fmla="*/ 6767783 h 7602196"/>
              <a:gd name="connsiteX33" fmla="*/ 2367147 w 12146832"/>
              <a:gd name="connsiteY33" fmla="*/ 6719052 h 7602196"/>
              <a:gd name="connsiteX34" fmla="*/ 2333334 w 12146832"/>
              <a:gd name="connsiteY34" fmla="*/ 6735703 h 7602196"/>
              <a:gd name="connsiteX35" fmla="*/ 2270820 w 12146832"/>
              <a:gd name="connsiteY35" fmla="*/ 6739682 h 7602196"/>
              <a:gd name="connsiteX36" fmla="*/ 2211659 w 12146832"/>
              <a:gd name="connsiteY36" fmla="*/ 6719096 h 7602196"/>
              <a:gd name="connsiteX37" fmla="*/ 2206001 w 12146832"/>
              <a:gd name="connsiteY37" fmla="*/ 6714045 h 7602196"/>
              <a:gd name="connsiteX38" fmla="*/ 2187443 w 12146832"/>
              <a:gd name="connsiteY38" fmla="*/ 6716492 h 7602196"/>
              <a:gd name="connsiteX39" fmla="*/ 2149541 w 12146832"/>
              <a:gd name="connsiteY39" fmla="*/ 6711591 h 7602196"/>
              <a:gd name="connsiteX40" fmla="*/ 2129875 w 12146832"/>
              <a:gd name="connsiteY40" fmla="*/ 6704713 h 7602196"/>
              <a:gd name="connsiteX41" fmla="*/ 2125560 w 12146832"/>
              <a:gd name="connsiteY41" fmla="*/ 6706771 h 7602196"/>
              <a:gd name="connsiteX42" fmla="*/ 2061053 w 12146832"/>
              <a:gd name="connsiteY42" fmla="*/ 6721176 h 7602196"/>
              <a:gd name="connsiteX43" fmla="*/ 1939496 w 12146832"/>
              <a:gd name="connsiteY43" fmla="*/ 6710672 h 7602196"/>
              <a:gd name="connsiteX44" fmla="*/ 1904201 w 12146832"/>
              <a:gd name="connsiteY44" fmla="*/ 6690412 h 7602196"/>
              <a:gd name="connsiteX45" fmla="*/ 1802647 w 12146832"/>
              <a:gd name="connsiteY45" fmla="*/ 6699600 h 7602196"/>
              <a:gd name="connsiteX46" fmla="*/ 1633709 w 12146832"/>
              <a:gd name="connsiteY46" fmla="*/ 6662700 h 7602196"/>
              <a:gd name="connsiteX47" fmla="*/ 1802646 w 12146832"/>
              <a:gd name="connsiteY47" fmla="*/ 6625800 h 7602196"/>
              <a:gd name="connsiteX48" fmla="*/ 1868405 w 12146832"/>
              <a:gd name="connsiteY48" fmla="*/ 6628700 h 7602196"/>
              <a:gd name="connsiteX49" fmla="*/ 1890047 w 12146832"/>
              <a:gd name="connsiteY49" fmla="*/ 6631887 h 7602196"/>
              <a:gd name="connsiteX50" fmla="*/ 1892536 w 12146832"/>
              <a:gd name="connsiteY50" fmla="*/ 6622672 h 7602196"/>
              <a:gd name="connsiteX51" fmla="*/ 2040968 w 12146832"/>
              <a:gd name="connsiteY51" fmla="*/ 6552820 h 7602196"/>
              <a:gd name="connsiteX52" fmla="*/ 2056178 w 12146832"/>
              <a:gd name="connsiteY52" fmla="*/ 6552550 h 7602196"/>
              <a:gd name="connsiteX53" fmla="*/ 2063457 w 12146832"/>
              <a:gd name="connsiteY53" fmla="*/ 6519638 h 7602196"/>
              <a:gd name="connsiteX54" fmla="*/ 2182123 w 12146832"/>
              <a:gd name="connsiteY54" fmla="*/ 6387954 h 7602196"/>
              <a:gd name="connsiteX55" fmla="*/ 2268472 w 12146832"/>
              <a:gd name="connsiteY55" fmla="*/ 6348847 h 7602196"/>
              <a:gd name="connsiteX56" fmla="*/ 2280693 w 12146832"/>
              <a:gd name="connsiteY56" fmla="*/ 6347235 h 7602196"/>
              <a:gd name="connsiteX57" fmla="*/ 2291932 w 12146832"/>
              <a:gd name="connsiteY57" fmla="*/ 6300523 h 7602196"/>
              <a:gd name="connsiteX58" fmla="*/ 2759410 w 12146832"/>
              <a:gd name="connsiteY58" fmla="*/ 6015072 h 7602196"/>
              <a:gd name="connsiteX59" fmla="*/ 2783736 w 12146832"/>
              <a:gd name="connsiteY59" fmla="*/ 6020925 h 7602196"/>
              <a:gd name="connsiteX60" fmla="*/ 2794774 w 12146832"/>
              <a:gd name="connsiteY60" fmla="*/ 5975046 h 7602196"/>
              <a:gd name="connsiteX61" fmla="*/ 3386872 w 12146832"/>
              <a:gd name="connsiteY61" fmla="*/ 5451715 h 7602196"/>
              <a:gd name="connsiteX62" fmla="*/ 3497143 w 12146832"/>
              <a:gd name="connsiteY62" fmla="*/ 5437502 h 7602196"/>
              <a:gd name="connsiteX63" fmla="*/ 3473868 w 12146832"/>
              <a:gd name="connsiteY63" fmla="*/ 5294689 h 7602196"/>
              <a:gd name="connsiteX64" fmla="*/ 3480800 w 12146832"/>
              <a:gd name="connsiteY64" fmla="*/ 5104920 h 7602196"/>
              <a:gd name="connsiteX65" fmla="*/ 3990059 w 12146832"/>
              <a:gd name="connsiteY65" fmla="*/ 4389727 h 7602196"/>
              <a:gd name="connsiteX66" fmla="*/ 4016029 w 12146832"/>
              <a:gd name="connsiteY66" fmla="*/ 4378246 h 7602196"/>
              <a:gd name="connsiteX67" fmla="*/ 4021672 w 12146832"/>
              <a:gd name="connsiteY67" fmla="*/ 4371770 h 7602196"/>
              <a:gd name="connsiteX68" fmla="*/ 4164962 w 12146832"/>
              <a:gd name="connsiteY68" fmla="*/ 4263255 h 7602196"/>
              <a:gd name="connsiteX69" fmla="*/ 3637367 w 12146832"/>
              <a:gd name="connsiteY69" fmla="*/ 3691356 h 7602196"/>
              <a:gd name="connsiteX70" fmla="*/ 3231021 w 12146832"/>
              <a:gd name="connsiteY70" fmla="*/ 3020645 h 7602196"/>
              <a:gd name="connsiteX71" fmla="*/ 1765071 w 12146832"/>
              <a:gd name="connsiteY71" fmla="*/ 2423219 h 7602196"/>
              <a:gd name="connsiteX72" fmla="*/ 1503907 w 12146832"/>
              <a:gd name="connsiteY72" fmla="*/ 1477514 h 7602196"/>
              <a:gd name="connsiteX73" fmla="*/ 145034 w 12146832"/>
              <a:gd name="connsiteY73" fmla="*/ 586976 h 7602196"/>
              <a:gd name="connsiteX74" fmla="*/ 0 w 12146832"/>
              <a:gd name="connsiteY74" fmla="*/ 500712 h 76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46832" h="7602196">
                <a:moveTo>
                  <a:pt x="1414321" y="6611362"/>
                </a:moveTo>
                <a:lnTo>
                  <a:pt x="1559863" y="6631226"/>
                </a:lnTo>
                <a:cubicBezTo>
                  <a:pt x="1565070" y="6631936"/>
                  <a:pt x="1568715" y="6636733"/>
                  <a:pt x="1568005" y="6641941"/>
                </a:cubicBezTo>
                <a:lnTo>
                  <a:pt x="1562858" y="6679652"/>
                </a:lnTo>
                <a:cubicBezTo>
                  <a:pt x="1562147" y="6684860"/>
                  <a:pt x="1557350" y="6688505"/>
                  <a:pt x="1552142" y="6687794"/>
                </a:cubicBezTo>
                <a:lnTo>
                  <a:pt x="1406600" y="6667930"/>
                </a:lnTo>
                <a:cubicBezTo>
                  <a:pt x="1401393" y="6667219"/>
                  <a:pt x="1397748" y="6662423"/>
                  <a:pt x="1398459" y="6657215"/>
                </a:cubicBezTo>
                <a:lnTo>
                  <a:pt x="1403606" y="6619503"/>
                </a:lnTo>
                <a:cubicBezTo>
                  <a:pt x="1404317" y="6614296"/>
                  <a:pt x="1409113" y="6610651"/>
                  <a:pt x="1414321" y="6611362"/>
                </a:cubicBezTo>
                <a:close/>
                <a:moveTo>
                  <a:pt x="68338" y="0"/>
                </a:moveTo>
                <a:lnTo>
                  <a:pt x="12146832" y="1659809"/>
                </a:lnTo>
                <a:lnTo>
                  <a:pt x="11848288" y="3847223"/>
                </a:lnTo>
                <a:lnTo>
                  <a:pt x="11848289" y="3847224"/>
                </a:lnTo>
                <a:lnTo>
                  <a:pt x="11480911" y="6538979"/>
                </a:lnTo>
                <a:lnTo>
                  <a:pt x="11322583" y="6690734"/>
                </a:lnTo>
                <a:cubicBezTo>
                  <a:pt x="10786235" y="7157105"/>
                  <a:pt x="10037874" y="7398890"/>
                  <a:pt x="9251883" y="7291615"/>
                </a:cubicBezTo>
                <a:cubicBezTo>
                  <a:pt x="9164550" y="7279696"/>
                  <a:pt x="9078820" y="7263749"/>
                  <a:pt x="8994877" y="7244004"/>
                </a:cubicBezTo>
                <a:lnTo>
                  <a:pt x="8844227" y="7200939"/>
                </a:lnTo>
                <a:lnTo>
                  <a:pt x="8701007" y="7286573"/>
                </a:lnTo>
                <a:cubicBezTo>
                  <a:pt x="8220321" y="7544447"/>
                  <a:pt x="7633598" y="7658688"/>
                  <a:pt x="7022271" y="7575253"/>
                </a:cubicBezTo>
                <a:cubicBezTo>
                  <a:pt x="6672942" y="7527575"/>
                  <a:pt x="6348650" y="7419864"/>
                  <a:pt x="6061331" y="7265905"/>
                </a:cubicBezTo>
                <a:lnTo>
                  <a:pt x="5878044" y="7156899"/>
                </a:lnTo>
                <a:lnTo>
                  <a:pt x="5761771" y="7248148"/>
                </a:lnTo>
                <a:cubicBezTo>
                  <a:pt x="5528436" y="7397576"/>
                  <a:pt x="5224619" y="7468231"/>
                  <a:pt x="4905626" y="7424694"/>
                </a:cubicBezTo>
                <a:cubicBezTo>
                  <a:pt x="4586633" y="7381157"/>
                  <a:pt x="4312862" y="7231671"/>
                  <a:pt x="4128104" y="7025181"/>
                </a:cubicBezTo>
                <a:lnTo>
                  <a:pt x="4035970" y="6899902"/>
                </a:lnTo>
                <a:lnTo>
                  <a:pt x="3918697" y="6972483"/>
                </a:lnTo>
                <a:cubicBezTo>
                  <a:pt x="3778566" y="7041650"/>
                  <a:pt x="3616990" y="7071153"/>
                  <a:pt x="3450499" y="7048430"/>
                </a:cubicBezTo>
                <a:cubicBezTo>
                  <a:pt x="3284009" y="7025707"/>
                  <a:pt x="3136248" y="6953985"/>
                  <a:pt x="3019777" y="6849796"/>
                </a:cubicBezTo>
                <a:lnTo>
                  <a:pt x="2963640" y="6788967"/>
                </a:lnTo>
                <a:lnTo>
                  <a:pt x="2962999" y="6789558"/>
                </a:lnTo>
                <a:cubicBezTo>
                  <a:pt x="2874686" y="6856659"/>
                  <a:pt x="2760774" y="6890070"/>
                  <a:pt x="2642197" y="6873887"/>
                </a:cubicBezTo>
                <a:cubicBezTo>
                  <a:pt x="2553264" y="6861749"/>
                  <a:pt x="2474335" y="6823437"/>
                  <a:pt x="2412120" y="6767783"/>
                </a:cubicBezTo>
                <a:lnTo>
                  <a:pt x="2367147" y="6719052"/>
                </a:lnTo>
                <a:lnTo>
                  <a:pt x="2333334" y="6735703"/>
                </a:lnTo>
                <a:cubicBezTo>
                  <a:pt x="2313555" y="6741060"/>
                  <a:pt x="2292400" y="6742627"/>
                  <a:pt x="2270820" y="6739682"/>
                </a:cubicBezTo>
                <a:cubicBezTo>
                  <a:pt x="2249240" y="6736737"/>
                  <a:pt x="2229279" y="6729557"/>
                  <a:pt x="2211659" y="6719096"/>
                </a:cubicBezTo>
                <a:lnTo>
                  <a:pt x="2206001" y="6714045"/>
                </a:lnTo>
                <a:lnTo>
                  <a:pt x="2187443" y="6716492"/>
                </a:lnTo>
                <a:cubicBezTo>
                  <a:pt x="2174242" y="6716011"/>
                  <a:pt x="2161542" y="6714375"/>
                  <a:pt x="2149541" y="6711591"/>
                </a:cubicBezTo>
                <a:lnTo>
                  <a:pt x="2129875" y="6704713"/>
                </a:lnTo>
                <a:lnTo>
                  <a:pt x="2125560" y="6706771"/>
                </a:lnTo>
                <a:cubicBezTo>
                  <a:pt x="2105999" y="6713425"/>
                  <a:pt x="2084214" y="6718413"/>
                  <a:pt x="2061053" y="6721176"/>
                </a:cubicBezTo>
                <a:cubicBezTo>
                  <a:pt x="2014731" y="6726702"/>
                  <a:pt x="1971670" y="6722283"/>
                  <a:pt x="1939496" y="6710672"/>
                </a:cubicBezTo>
                <a:lnTo>
                  <a:pt x="1904201" y="6690412"/>
                </a:lnTo>
                <a:lnTo>
                  <a:pt x="1802647" y="6699600"/>
                </a:lnTo>
                <a:cubicBezTo>
                  <a:pt x="1709345" y="6699600"/>
                  <a:pt x="1633709" y="6683079"/>
                  <a:pt x="1633709" y="6662700"/>
                </a:cubicBezTo>
                <a:cubicBezTo>
                  <a:pt x="1633709" y="6642321"/>
                  <a:pt x="1709344" y="6625800"/>
                  <a:pt x="1802646" y="6625800"/>
                </a:cubicBezTo>
                <a:cubicBezTo>
                  <a:pt x="1825972" y="6625800"/>
                  <a:pt x="1848193" y="6626833"/>
                  <a:pt x="1868405" y="6628700"/>
                </a:cubicBezTo>
                <a:lnTo>
                  <a:pt x="1890047" y="6631887"/>
                </a:lnTo>
                <a:lnTo>
                  <a:pt x="1892536" y="6622672"/>
                </a:lnTo>
                <a:cubicBezTo>
                  <a:pt x="1914397" y="6589421"/>
                  <a:pt x="1971484" y="6561109"/>
                  <a:pt x="2040968" y="6552820"/>
                </a:cubicBezTo>
                <a:lnTo>
                  <a:pt x="2056178" y="6552550"/>
                </a:lnTo>
                <a:lnTo>
                  <a:pt x="2063457" y="6519638"/>
                </a:lnTo>
                <a:cubicBezTo>
                  <a:pt x="2084533" y="6471181"/>
                  <a:pt x="2125753" y="6423458"/>
                  <a:pt x="2182123" y="6387954"/>
                </a:cubicBezTo>
                <a:cubicBezTo>
                  <a:pt x="2210309" y="6370202"/>
                  <a:pt x="2239613" y="6357185"/>
                  <a:pt x="2268472" y="6348847"/>
                </a:cubicBezTo>
                <a:lnTo>
                  <a:pt x="2280693" y="6347235"/>
                </a:lnTo>
                <a:lnTo>
                  <a:pt x="2291932" y="6300523"/>
                </a:lnTo>
                <a:cubicBezTo>
                  <a:pt x="2358678" y="6110314"/>
                  <a:pt x="2551899" y="5986751"/>
                  <a:pt x="2759410" y="6015072"/>
                </a:cubicBezTo>
                <a:lnTo>
                  <a:pt x="2783736" y="6020925"/>
                </a:lnTo>
                <a:lnTo>
                  <a:pt x="2794774" y="5975046"/>
                </a:lnTo>
                <a:cubicBezTo>
                  <a:pt x="2888491" y="5707982"/>
                  <a:pt x="3115390" y="5511097"/>
                  <a:pt x="3386872" y="5451715"/>
                </a:cubicBezTo>
                <a:lnTo>
                  <a:pt x="3497143" y="5437502"/>
                </a:lnTo>
                <a:lnTo>
                  <a:pt x="3473868" y="5294689"/>
                </a:lnTo>
                <a:cubicBezTo>
                  <a:pt x="3469912" y="5232547"/>
                  <a:pt x="3472047" y="5169055"/>
                  <a:pt x="3480800" y="5104920"/>
                </a:cubicBezTo>
                <a:cubicBezTo>
                  <a:pt x="3524566" y="4784246"/>
                  <a:pt x="3723456" y="4523399"/>
                  <a:pt x="3990059" y="4389727"/>
                </a:cubicBezTo>
                <a:lnTo>
                  <a:pt x="4016029" y="4378246"/>
                </a:lnTo>
                <a:lnTo>
                  <a:pt x="4021672" y="4371770"/>
                </a:lnTo>
                <a:cubicBezTo>
                  <a:pt x="4069043" y="4323265"/>
                  <a:pt x="4117159" y="4285971"/>
                  <a:pt x="4164962" y="4263255"/>
                </a:cubicBezTo>
                <a:cubicBezTo>
                  <a:pt x="4547395" y="4081527"/>
                  <a:pt x="3793026" y="3898458"/>
                  <a:pt x="3637367" y="3691356"/>
                </a:cubicBezTo>
                <a:cubicBezTo>
                  <a:pt x="3481711" y="3484254"/>
                  <a:pt x="3543069" y="3232002"/>
                  <a:pt x="3231021" y="3020645"/>
                </a:cubicBezTo>
                <a:cubicBezTo>
                  <a:pt x="2918971" y="2809289"/>
                  <a:pt x="2052923" y="2680407"/>
                  <a:pt x="1765071" y="2423219"/>
                </a:cubicBezTo>
                <a:cubicBezTo>
                  <a:pt x="1477219" y="2166030"/>
                  <a:pt x="1831809" y="1819212"/>
                  <a:pt x="1503907" y="1477514"/>
                </a:cubicBezTo>
                <a:cubicBezTo>
                  <a:pt x="1257982" y="1221241"/>
                  <a:pt x="590357" y="847331"/>
                  <a:pt x="145034" y="586976"/>
                </a:cubicBezTo>
                <a:lnTo>
                  <a:pt x="0" y="50071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257929" y="5810701"/>
            <a:ext cx="2020813" cy="930716"/>
            <a:chOff x="3398838" y="2184400"/>
            <a:chExt cx="5394325" cy="248443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398838" y="3184525"/>
              <a:ext cx="273050" cy="519113"/>
            </a:xfrm>
            <a:custGeom>
              <a:avLst/>
              <a:gdLst>
                <a:gd name="T0" fmla="*/ 408 w 517"/>
                <a:gd name="T1" fmla="*/ 4 h 982"/>
                <a:gd name="T2" fmla="*/ 429 w 517"/>
                <a:gd name="T3" fmla="*/ 13 h 982"/>
                <a:gd name="T4" fmla="*/ 464 w 517"/>
                <a:gd name="T5" fmla="*/ 44 h 982"/>
                <a:gd name="T6" fmla="*/ 491 w 517"/>
                <a:gd name="T7" fmla="*/ 93 h 982"/>
                <a:gd name="T8" fmla="*/ 508 w 517"/>
                <a:gd name="T9" fmla="*/ 157 h 982"/>
                <a:gd name="T10" fmla="*/ 517 w 517"/>
                <a:gd name="T11" fmla="*/ 232 h 982"/>
                <a:gd name="T12" fmla="*/ 516 w 517"/>
                <a:gd name="T13" fmla="*/ 315 h 982"/>
                <a:gd name="T14" fmla="*/ 505 w 517"/>
                <a:gd name="T15" fmla="*/ 407 h 982"/>
                <a:gd name="T16" fmla="*/ 484 w 517"/>
                <a:gd name="T17" fmla="*/ 505 h 982"/>
                <a:gd name="T18" fmla="*/ 469 w 517"/>
                <a:gd name="T19" fmla="*/ 556 h 982"/>
                <a:gd name="T20" fmla="*/ 454 w 517"/>
                <a:gd name="T21" fmla="*/ 606 h 982"/>
                <a:gd name="T22" fmla="*/ 416 w 517"/>
                <a:gd name="T23" fmla="*/ 698 h 982"/>
                <a:gd name="T24" fmla="*/ 373 w 517"/>
                <a:gd name="T25" fmla="*/ 780 h 982"/>
                <a:gd name="T26" fmla="*/ 325 w 517"/>
                <a:gd name="T27" fmla="*/ 851 h 982"/>
                <a:gd name="T28" fmla="*/ 277 w 517"/>
                <a:gd name="T29" fmla="*/ 908 h 982"/>
                <a:gd name="T30" fmla="*/ 228 w 517"/>
                <a:gd name="T31" fmla="*/ 950 h 982"/>
                <a:gd name="T32" fmla="*/ 179 w 517"/>
                <a:gd name="T33" fmla="*/ 975 h 982"/>
                <a:gd name="T34" fmla="*/ 131 w 517"/>
                <a:gd name="T35" fmla="*/ 982 h 982"/>
                <a:gd name="T36" fmla="*/ 109 w 517"/>
                <a:gd name="T37" fmla="*/ 978 h 982"/>
                <a:gd name="T38" fmla="*/ 88 w 517"/>
                <a:gd name="T39" fmla="*/ 969 h 982"/>
                <a:gd name="T40" fmla="*/ 52 w 517"/>
                <a:gd name="T41" fmla="*/ 937 h 982"/>
                <a:gd name="T42" fmla="*/ 26 w 517"/>
                <a:gd name="T43" fmla="*/ 888 h 982"/>
                <a:gd name="T44" fmla="*/ 9 w 517"/>
                <a:gd name="T45" fmla="*/ 825 h 982"/>
                <a:gd name="T46" fmla="*/ 0 w 517"/>
                <a:gd name="T47" fmla="*/ 750 h 982"/>
                <a:gd name="T48" fmla="*/ 1 w 517"/>
                <a:gd name="T49" fmla="*/ 666 h 982"/>
                <a:gd name="T50" fmla="*/ 12 w 517"/>
                <a:gd name="T51" fmla="*/ 573 h 982"/>
                <a:gd name="T52" fmla="*/ 33 w 517"/>
                <a:gd name="T53" fmla="*/ 476 h 982"/>
                <a:gd name="T54" fmla="*/ 48 w 517"/>
                <a:gd name="T55" fmla="*/ 426 h 982"/>
                <a:gd name="T56" fmla="*/ 63 w 517"/>
                <a:gd name="T57" fmla="*/ 376 h 982"/>
                <a:gd name="T58" fmla="*/ 101 w 517"/>
                <a:gd name="T59" fmla="*/ 283 h 982"/>
                <a:gd name="T60" fmla="*/ 144 w 517"/>
                <a:gd name="T61" fmla="*/ 201 h 982"/>
                <a:gd name="T62" fmla="*/ 190 w 517"/>
                <a:gd name="T63" fmla="*/ 131 h 982"/>
                <a:gd name="T64" fmla="*/ 239 w 517"/>
                <a:gd name="T65" fmla="*/ 73 h 982"/>
                <a:gd name="T66" fmla="*/ 289 w 517"/>
                <a:gd name="T67" fmla="*/ 31 h 982"/>
                <a:gd name="T68" fmla="*/ 338 w 517"/>
                <a:gd name="T69" fmla="*/ 7 h 982"/>
                <a:gd name="T70" fmla="*/ 386 w 517"/>
                <a:gd name="T71" fmla="*/ 0 h 982"/>
                <a:gd name="T72" fmla="*/ 408 w 517"/>
                <a:gd name="T73" fmla="*/ 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7" h="982">
                  <a:moveTo>
                    <a:pt x="408" y="4"/>
                  </a:moveTo>
                  <a:lnTo>
                    <a:pt x="429" y="13"/>
                  </a:lnTo>
                  <a:lnTo>
                    <a:pt x="464" y="44"/>
                  </a:lnTo>
                  <a:lnTo>
                    <a:pt x="491" y="93"/>
                  </a:lnTo>
                  <a:lnTo>
                    <a:pt x="508" y="157"/>
                  </a:lnTo>
                  <a:lnTo>
                    <a:pt x="517" y="232"/>
                  </a:lnTo>
                  <a:lnTo>
                    <a:pt x="516" y="315"/>
                  </a:lnTo>
                  <a:lnTo>
                    <a:pt x="505" y="407"/>
                  </a:lnTo>
                  <a:lnTo>
                    <a:pt x="484" y="505"/>
                  </a:lnTo>
                  <a:lnTo>
                    <a:pt x="469" y="556"/>
                  </a:lnTo>
                  <a:lnTo>
                    <a:pt x="454" y="606"/>
                  </a:lnTo>
                  <a:lnTo>
                    <a:pt x="416" y="698"/>
                  </a:lnTo>
                  <a:lnTo>
                    <a:pt x="373" y="780"/>
                  </a:lnTo>
                  <a:lnTo>
                    <a:pt x="325" y="851"/>
                  </a:lnTo>
                  <a:lnTo>
                    <a:pt x="277" y="908"/>
                  </a:lnTo>
                  <a:lnTo>
                    <a:pt x="228" y="950"/>
                  </a:lnTo>
                  <a:lnTo>
                    <a:pt x="179" y="975"/>
                  </a:lnTo>
                  <a:lnTo>
                    <a:pt x="131" y="982"/>
                  </a:lnTo>
                  <a:lnTo>
                    <a:pt x="109" y="978"/>
                  </a:lnTo>
                  <a:lnTo>
                    <a:pt x="88" y="969"/>
                  </a:lnTo>
                  <a:lnTo>
                    <a:pt x="52" y="937"/>
                  </a:lnTo>
                  <a:lnTo>
                    <a:pt x="26" y="888"/>
                  </a:lnTo>
                  <a:lnTo>
                    <a:pt x="9" y="825"/>
                  </a:lnTo>
                  <a:lnTo>
                    <a:pt x="0" y="750"/>
                  </a:lnTo>
                  <a:lnTo>
                    <a:pt x="1" y="666"/>
                  </a:lnTo>
                  <a:lnTo>
                    <a:pt x="12" y="573"/>
                  </a:lnTo>
                  <a:lnTo>
                    <a:pt x="33" y="476"/>
                  </a:lnTo>
                  <a:lnTo>
                    <a:pt x="48" y="426"/>
                  </a:lnTo>
                  <a:lnTo>
                    <a:pt x="63" y="376"/>
                  </a:lnTo>
                  <a:lnTo>
                    <a:pt x="101" y="283"/>
                  </a:lnTo>
                  <a:lnTo>
                    <a:pt x="144" y="201"/>
                  </a:lnTo>
                  <a:lnTo>
                    <a:pt x="190" y="131"/>
                  </a:lnTo>
                  <a:lnTo>
                    <a:pt x="239" y="73"/>
                  </a:lnTo>
                  <a:lnTo>
                    <a:pt x="289" y="31"/>
                  </a:lnTo>
                  <a:lnTo>
                    <a:pt x="338" y="7"/>
                  </a:lnTo>
                  <a:lnTo>
                    <a:pt x="386" y="0"/>
                  </a:lnTo>
                  <a:lnTo>
                    <a:pt x="40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610600" y="3495675"/>
              <a:ext cx="182563" cy="392113"/>
            </a:xfrm>
            <a:custGeom>
              <a:avLst/>
              <a:gdLst>
                <a:gd name="T0" fmla="*/ 165 w 346"/>
                <a:gd name="T1" fmla="*/ 739 h 742"/>
                <a:gd name="T2" fmla="*/ 78 w 346"/>
                <a:gd name="T3" fmla="*/ 730 h 742"/>
                <a:gd name="T4" fmla="*/ 61 w 346"/>
                <a:gd name="T5" fmla="*/ 726 h 742"/>
                <a:gd name="T6" fmla="*/ 32 w 346"/>
                <a:gd name="T7" fmla="*/ 709 h 742"/>
                <a:gd name="T8" fmla="*/ 12 w 346"/>
                <a:gd name="T9" fmla="*/ 683 h 742"/>
                <a:gd name="T10" fmla="*/ 2 w 346"/>
                <a:gd name="T11" fmla="*/ 651 h 742"/>
                <a:gd name="T12" fmla="*/ 0 w 346"/>
                <a:gd name="T13" fmla="*/ 634 h 742"/>
                <a:gd name="T14" fmla="*/ 87 w 346"/>
                <a:gd name="T15" fmla="*/ 77 h 742"/>
                <a:gd name="T16" fmla="*/ 91 w 346"/>
                <a:gd name="T17" fmla="*/ 59 h 742"/>
                <a:gd name="T18" fmla="*/ 108 w 346"/>
                <a:gd name="T19" fmla="*/ 32 h 742"/>
                <a:gd name="T20" fmla="*/ 134 w 346"/>
                <a:gd name="T21" fmla="*/ 12 h 742"/>
                <a:gd name="T22" fmla="*/ 166 w 346"/>
                <a:gd name="T23" fmla="*/ 2 h 742"/>
                <a:gd name="T24" fmla="*/ 183 w 346"/>
                <a:gd name="T25" fmla="*/ 0 h 742"/>
                <a:gd name="T26" fmla="*/ 270 w 346"/>
                <a:gd name="T27" fmla="*/ 10 h 742"/>
                <a:gd name="T28" fmla="*/ 287 w 346"/>
                <a:gd name="T29" fmla="*/ 15 h 742"/>
                <a:gd name="T30" fmla="*/ 316 w 346"/>
                <a:gd name="T31" fmla="*/ 32 h 742"/>
                <a:gd name="T32" fmla="*/ 336 w 346"/>
                <a:gd name="T33" fmla="*/ 56 h 742"/>
                <a:gd name="T34" fmla="*/ 346 w 346"/>
                <a:gd name="T35" fmla="*/ 88 h 742"/>
                <a:gd name="T36" fmla="*/ 346 w 346"/>
                <a:gd name="T37" fmla="*/ 105 h 742"/>
                <a:gd name="T38" fmla="*/ 260 w 346"/>
                <a:gd name="T39" fmla="*/ 663 h 742"/>
                <a:gd name="T40" fmla="*/ 255 w 346"/>
                <a:gd name="T41" fmla="*/ 680 h 742"/>
                <a:gd name="T42" fmla="*/ 238 w 346"/>
                <a:gd name="T43" fmla="*/ 712 h 742"/>
                <a:gd name="T44" fmla="*/ 214 w 346"/>
                <a:gd name="T45" fmla="*/ 733 h 742"/>
                <a:gd name="T46" fmla="*/ 182 w 346"/>
                <a:gd name="T47" fmla="*/ 742 h 742"/>
                <a:gd name="T48" fmla="*/ 165 w 346"/>
                <a:gd name="T49" fmla="*/ 739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742">
                  <a:moveTo>
                    <a:pt x="165" y="739"/>
                  </a:moveTo>
                  <a:lnTo>
                    <a:pt x="78" y="730"/>
                  </a:lnTo>
                  <a:lnTo>
                    <a:pt x="61" y="726"/>
                  </a:lnTo>
                  <a:lnTo>
                    <a:pt x="32" y="709"/>
                  </a:lnTo>
                  <a:lnTo>
                    <a:pt x="12" y="683"/>
                  </a:lnTo>
                  <a:lnTo>
                    <a:pt x="2" y="651"/>
                  </a:lnTo>
                  <a:lnTo>
                    <a:pt x="0" y="634"/>
                  </a:lnTo>
                  <a:lnTo>
                    <a:pt x="87" y="77"/>
                  </a:lnTo>
                  <a:lnTo>
                    <a:pt x="91" y="59"/>
                  </a:lnTo>
                  <a:lnTo>
                    <a:pt x="108" y="32"/>
                  </a:lnTo>
                  <a:lnTo>
                    <a:pt x="134" y="12"/>
                  </a:lnTo>
                  <a:lnTo>
                    <a:pt x="166" y="2"/>
                  </a:lnTo>
                  <a:lnTo>
                    <a:pt x="183" y="0"/>
                  </a:lnTo>
                  <a:lnTo>
                    <a:pt x="270" y="10"/>
                  </a:lnTo>
                  <a:lnTo>
                    <a:pt x="287" y="15"/>
                  </a:lnTo>
                  <a:lnTo>
                    <a:pt x="316" y="32"/>
                  </a:lnTo>
                  <a:lnTo>
                    <a:pt x="336" y="56"/>
                  </a:lnTo>
                  <a:lnTo>
                    <a:pt x="346" y="88"/>
                  </a:lnTo>
                  <a:lnTo>
                    <a:pt x="346" y="105"/>
                  </a:lnTo>
                  <a:lnTo>
                    <a:pt x="260" y="663"/>
                  </a:lnTo>
                  <a:lnTo>
                    <a:pt x="255" y="680"/>
                  </a:lnTo>
                  <a:lnTo>
                    <a:pt x="238" y="712"/>
                  </a:lnTo>
                  <a:lnTo>
                    <a:pt x="214" y="733"/>
                  </a:lnTo>
                  <a:lnTo>
                    <a:pt x="182" y="742"/>
                  </a:lnTo>
                  <a:lnTo>
                    <a:pt x="165" y="7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484563" y="2189163"/>
              <a:ext cx="5249863" cy="2009775"/>
            </a:xfrm>
            <a:custGeom>
              <a:avLst/>
              <a:gdLst>
                <a:gd name="T0" fmla="*/ 9686 w 9921"/>
                <a:gd name="T1" fmla="*/ 3408 h 3797"/>
                <a:gd name="T2" fmla="*/ 9611 w 9921"/>
                <a:gd name="T3" fmla="*/ 3540 h 3797"/>
                <a:gd name="T4" fmla="*/ 9500 w 9921"/>
                <a:gd name="T5" fmla="*/ 3641 h 3797"/>
                <a:gd name="T6" fmla="*/ 9366 w 9921"/>
                <a:gd name="T7" fmla="*/ 3701 h 3797"/>
                <a:gd name="T8" fmla="*/ 9255 w 9921"/>
                <a:gd name="T9" fmla="*/ 3716 h 3797"/>
                <a:gd name="T10" fmla="*/ 2775 w 9921"/>
                <a:gd name="T11" fmla="*/ 3792 h 3797"/>
                <a:gd name="T12" fmla="*/ 2622 w 9921"/>
                <a:gd name="T13" fmla="*/ 3794 h 3797"/>
                <a:gd name="T14" fmla="*/ 1888 w 9921"/>
                <a:gd name="T15" fmla="*/ 3789 h 3797"/>
                <a:gd name="T16" fmla="*/ 1083 w 9921"/>
                <a:gd name="T17" fmla="*/ 3732 h 3797"/>
                <a:gd name="T18" fmla="*/ 619 w 9921"/>
                <a:gd name="T19" fmla="*/ 3650 h 3797"/>
                <a:gd name="T20" fmla="*/ 327 w 9921"/>
                <a:gd name="T21" fmla="*/ 3553 h 3797"/>
                <a:gd name="T22" fmla="*/ 214 w 9921"/>
                <a:gd name="T23" fmla="*/ 3487 h 3797"/>
                <a:gd name="T24" fmla="*/ 118 w 9921"/>
                <a:gd name="T25" fmla="*/ 3385 h 3797"/>
                <a:gd name="T26" fmla="*/ 92 w 9921"/>
                <a:gd name="T27" fmla="*/ 3327 h 3797"/>
                <a:gd name="T28" fmla="*/ 7 w 9921"/>
                <a:gd name="T29" fmla="*/ 2927 h 3797"/>
                <a:gd name="T30" fmla="*/ 4 w 9921"/>
                <a:gd name="T31" fmla="*/ 2665 h 3797"/>
                <a:gd name="T32" fmla="*/ 53 w 9921"/>
                <a:gd name="T33" fmla="*/ 2371 h 3797"/>
                <a:gd name="T34" fmla="*/ 177 w 9921"/>
                <a:gd name="T35" fmla="*/ 2058 h 3797"/>
                <a:gd name="T36" fmla="*/ 399 w 9921"/>
                <a:gd name="T37" fmla="*/ 1744 h 3797"/>
                <a:gd name="T38" fmla="*/ 643 w 9921"/>
                <a:gd name="T39" fmla="*/ 1517 h 3797"/>
                <a:gd name="T40" fmla="*/ 1578 w 9921"/>
                <a:gd name="T41" fmla="*/ 310 h 3797"/>
                <a:gd name="T42" fmla="*/ 1685 w 9921"/>
                <a:gd name="T43" fmla="*/ 244 h 3797"/>
                <a:gd name="T44" fmla="*/ 1925 w 9921"/>
                <a:gd name="T45" fmla="*/ 169 h 3797"/>
                <a:gd name="T46" fmla="*/ 2524 w 9921"/>
                <a:gd name="T47" fmla="*/ 74 h 3797"/>
                <a:gd name="T48" fmla="*/ 3328 w 9921"/>
                <a:gd name="T49" fmla="*/ 13 h 3797"/>
                <a:gd name="T50" fmla="*/ 4023 w 9921"/>
                <a:gd name="T51" fmla="*/ 0 h 3797"/>
                <a:gd name="T52" fmla="*/ 4719 w 9921"/>
                <a:gd name="T53" fmla="*/ 13 h 3797"/>
                <a:gd name="T54" fmla="*/ 5523 w 9921"/>
                <a:gd name="T55" fmla="*/ 74 h 3797"/>
                <a:gd name="T56" fmla="*/ 6122 w 9921"/>
                <a:gd name="T57" fmla="*/ 169 h 3797"/>
                <a:gd name="T58" fmla="*/ 6362 w 9921"/>
                <a:gd name="T59" fmla="*/ 244 h 3797"/>
                <a:gd name="T60" fmla="*/ 6469 w 9921"/>
                <a:gd name="T61" fmla="*/ 310 h 3797"/>
                <a:gd name="T62" fmla="*/ 7182 w 9921"/>
                <a:gd name="T63" fmla="*/ 1449 h 3797"/>
                <a:gd name="T64" fmla="*/ 7275 w 9921"/>
                <a:gd name="T65" fmla="*/ 1551 h 3797"/>
                <a:gd name="T66" fmla="*/ 7436 w 9921"/>
                <a:gd name="T67" fmla="*/ 1621 h 3797"/>
                <a:gd name="T68" fmla="*/ 7678 w 9921"/>
                <a:gd name="T69" fmla="*/ 1631 h 3797"/>
                <a:gd name="T70" fmla="*/ 8707 w 9921"/>
                <a:gd name="T71" fmla="*/ 1717 h 3797"/>
                <a:gd name="T72" fmla="*/ 9309 w 9921"/>
                <a:gd name="T73" fmla="*/ 1815 h 3797"/>
                <a:gd name="T74" fmla="*/ 9617 w 9921"/>
                <a:gd name="T75" fmla="*/ 1900 h 3797"/>
                <a:gd name="T76" fmla="*/ 9695 w 9921"/>
                <a:gd name="T77" fmla="*/ 1932 h 3797"/>
                <a:gd name="T78" fmla="*/ 9788 w 9921"/>
                <a:gd name="T79" fmla="*/ 1995 h 3797"/>
                <a:gd name="T80" fmla="*/ 9860 w 9921"/>
                <a:gd name="T81" fmla="*/ 2078 h 3797"/>
                <a:gd name="T82" fmla="*/ 9905 w 9921"/>
                <a:gd name="T83" fmla="*/ 2176 h 3797"/>
                <a:gd name="T84" fmla="*/ 9918 w 9921"/>
                <a:gd name="T85" fmla="*/ 2256 h 3797"/>
                <a:gd name="T86" fmla="*/ 9913 w 9921"/>
                <a:gd name="T87" fmla="*/ 2431 h 3797"/>
                <a:gd name="T88" fmla="*/ 9775 w 9921"/>
                <a:gd name="T89" fmla="*/ 3088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21" h="3797">
                  <a:moveTo>
                    <a:pt x="9697" y="3370"/>
                  </a:moveTo>
                  <a:lnTo>
                    <a:pt x="9686" y="3408"/>
                  </a:lnTo>
                  <a:lnTo>
                    <a:pt x="9653" y="3477"/>
                  </a:lnTo>
                  <a:lnTo>
                    <a:pt x="9611" y="3540"/>
                  </a:lnTo>
                  <a:lnTo>
                    <a:pt x="9559" y="3595"/>
                  </a:lnTo>
                  <a:lnTo>
                    <a:pt x="9500" y="3641"/>
                  </a:lnTo>
                  <a:lnTo>
                    <a:pt x="9437" y="3677"/>
                  </a:lnTo>
                  <a:lnTo>
                    <a:pt x="9366" y="3701"/>
                  </a:lnTo>
                  <a:lnTo>
                    <a:pt x="9293" y="3714"/>
                  </a:lnTo>
                  <a:lnTo>
                    <a:pt x="9255" y="3716"/>
                  </a:lnTo>
                  <a:lnTo>
                    <a:pt x="2775" y="3792"/>
                  </a:lnTo>
                  <a:lnTo>
                    <a:pt x="2775" y="3792"/>
                  </a:lnTo>
                  <a:lnTo>
                    <a:pt x="2680" y="3792"/>
                  </a:lnTo>
                  <a:lnTo>
                    <a:pt x="2622" y="3794"/>
                  </a:lnTo>
                  <a:lnTo>
                    <a:pt x="2239" y="3797"/>
                  </a:lnTo>
                  <a:lnTo>
                    <a:pt x="1888" y="3789"/>
                  </a:lnTo>
                  <a:lnTo>
                    <a:pt x="1489" y="3769"/>
                  </a:lnTo>
                  <a:lnTo>
                    <a:pt x="1083" y="3732"/>
                  </a:lnTo>
                  <a:lnTo>
                    <a:pt x="795" y="3687"/>
                  </a:lnTo>
                  <a:lnTo>
                    <a:pt x="619" y="3650"/>
                  </a:lnTo>
                  <a:lnTo>
                    <a:pt x="461" y="3606"/>
                  </a:lnTo>
                  <a:lnTo>
                    <a:pt x="327" y="3553"/>
                  </a:lnTo>
                  <a:lnTo>
                    <a:pt x="269" y="3523"/>
                  </a:lnTo>
                  <a:lnTo>
                    <a:pt x="214" y="3487"/>
                  </a:lnTo>
                  <a:lnTo>
                    <a:pt x="150" y="3429"/>
                  </a:lnTo>
                  <a:lnTo>
                    <a:pt x="118" y="3385"/>
                  </a:lnTo>
                  <a:lnTo>
                    <a:pt x="106" y="3360"/>
                  </a:lnTo>
                  <a:lnTo>
                    <a:pt x="92" y="3327"/>
                  </a:lnTo>
                  <a:lnTo>
                    <a:pt x="30" y="3094"/>
                  </a:lnTo>
                  <a:lnTo>
                    <a:pt x="7" y="2927"/>
                  </a:lnTo>
                  <a:lnTo>
                    <a:pt x="0" y="2801"/>
                  </a:lnTo>
                  <a:lnTo>
                    <a:pt x="4" y="2665"/>
                  </a:lnTo>
                  <a:lnTo>
                    <a:pt x="20" y="2521"/>
                  </a:lnTo>
                  <a:lnTo>
                    <a:pt x="53" y="2371"/>
                  </a:lnTo>
                  <a:lnTo>
                    <a:pt x="105" y="2215"/>
                  </a:lnTo>
                  <a:lnTo>
                    <a:pt x="177" y="2058"/>
                  </a:lnTo>
                  <a:lnTo>
                    <a:pt x="275" y="1900"/>
                  </a:lnTo>
                  <a:lnTo>
                    <a:pt x="399" y="1744"/>
                  </a:lnTo>
                  <a:lnTo>
                    <a:pt x="553" y="1592"/>
                  </a:lnTo>
                  <a:lnTo>
                    <a:pt x="643" y="1517"/>
                  </a:lnTo>
                  <a:lnTo>
                    <a:pt x="1565" y="326"/>
                  </a:lnTo>
                  <a:lnTo>
                    <a:pt x="1578" y="310"/>
                  </a:lnTo>
                  <a:lnTo>
                    <a:pt x="1621" y="275"/>
                  </a:lnTo>
                  <a:lnTo>
                    <a:pt x="1685" y="244"/>
                  </a:lnTo>
                  <a:lnTo>
                    <a:pt x="1768" y="214"/>
                  </a:lnTo>
                  <a:lnTo>
                    <a:pt x="1925" y="169"/>
                  </a:lnTo>
                  <a:lnTo>
                    <a:pt x="2194" y="117"/>
                  </a:lnTo>
                  <a:lnTo>
                    <a:pt x="2524" y="74"/>
                  </a:lnTo>
                  <a:lnTo>
                    <a:pt x="2904" y="38"/>
                  </a:lnTo>
                  <a:lnTo>
                    <a:pt x="3328" y="13"/>
                  </a:lnTo>
                  <a:lnTo>
                    <a:pt x="3784" y="0"/>
                  </a:lnTo>
                  <a:lnTo>
                    <a:pt x="4023" y="0"/>
                  </a:lnTo>
                  <a:lnTo>
                    <a:pt x="4262" y="0"/>
                  </a:lnTo>
                  <a:lnTo>
                    <a:pt x="4719" y="13"/>
                  </a:lnTo>
                  <a:lnTo>
                    <a:pt x="5142" y="38"/>
                  </a:lnTo>
                  <a:lnTo>
                    <a:pt x="5523" y="74"/>
                  </a:lnTo>
                  <a:lnTo>
                    <a:pt x="5852" y="117"/>
                  </a:lnTo>
                  <a:lnTo>
                    <a:pt x="6122" y="169"/>
                  </a:lnTo>
                  <a:lnTo>
                    <a:pt x="6279" y="214"/>
                  </a:lnTo>
                  <a:lnTo>
                    <a:pt x="6362" y="244"/>
                  </a:lnTo>
                  <a:lnTo>
                    <a:pt x="6426" y="275"/>
                  </a:lnTo>
                  <a:lnTo>
                    <a:pt x="6469" y="310"/>
                  </a:lnTo>
                  <a:lnTo>
                    <a:pt x="6482" y="326"/>
                  </a:lnTo>
                  <a:lnTo>
                    <a:pt x="7182" y="1449"/>
                  </a:lnTo>
                  <a:lnTo>
                    <a:pt x="7209" y="1488"/>
                  </a:lnTo>
                  <a:lnTo>
                    <a:pt x="7275" y="1551"/>
                  </a:lnTo>
                  <a:lnTo>
                    <a:pt x="7353" y="1596"/>
                  </a:lnTo>
                  <a:lnTo>
                    <a:pt x="7436" y="1621"/>
                  </a:lnTo>
                  <a:lnTo>
                    <a:pt x="7480" y="1622"/>
                  </a:lnTo>
                  <a:lnTo>
                    <a:pt x="7678" y="1631"/>
                  </a:lnTo>
                  <a:lnTo>
                    <a:pt x="8234" y="1668"/>
                  </a:lnTo>
                  <a:lnTo>
                    <a:pt x="8707" y="1717"/>
                  </a:lnTo>
                  <a:lnTo>
                    <a:pt x="9018" y="1760"/>
                  </a:lnTo>
                  <a:lnTo>
                    <a:pt x="9309" y="1815"/>
                  </a:lnTo>
                  <a:lnTo>
                    <a:pt x="9502" y="1864"/>
                  </a:lnTo>
                  <a:lnTo>
                    <a:pt x="9617" y="1900"/>
                  </a:lnTo>
                  <a:lnTo>
                    <a:pt x="9669" y="1920"/>
                  </a:lnTo>
                  <a:lnTo>
                    <a:pt x="9695" y="1932"/>
                  </a:lnTo>
                  <a:lnTo>
                    <a:pt x="9745" y="1960"/>
                  </a:lnTo>
                  <a:lnTo>
                    <a:pt x="9788" y="1995"/>
                  </a:lnTo>
                  <a:lnTo>
                    <a:pt x="9827" y="2034"/>
                  </a:lnTo>
                  <a:lnTo>
                    <a:pt x="9860" y="2078"/>
                  </a:lnTo>
                  <a:lnTo>
                    <a:pt x="9886" y="2126"/>
                  </a:lnTo>
                  <a:lnTo>
                    <a:pt x="9905" y="2176"/>
                  </a:lnTo>
                  <a:lnTo>
                    <a:pt x="9916" y="2230"/>
                  </a:lnTo>
                  <a:lnTo>
                    <a:pt x="9918" y="2256"/>
                  </a:lnTo>
                  <a:lnTo>
                    <a:pt x="9921" y="2310"/>
                  </a:lnTo>
                  <a:lnTo>
                    <a:pt x="9913" y="2431"/>
                  </a:lnTo>
                  <a:lnTo>
                    <a:pt x="9883" y="2636"/>
                  </a:lnTo>
                  <a:lnTo>
                    <a:pt x="9775" y="3088"/>
                  </a:lnTo>
                  <a:lnTo>
                    <a:pt x="9697" y="337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27438" y="3678238"/>
              <a:ext cx="1325563" cy="520700"/>
            </a:xfrm>
            <a:custGeom>
              <a:avLst/>
              <a:gdLst>
                <a:gd name="T0" fmla="*/ 2506 w 2506"/>
                <a:gd name="T1" fmla="*/ 978 h 983"/>
                <a:gd name="T2" fmla="*/ 2411 w 2506"/>
                <a:gd name="T3" fmla="*/ 978 h 983"/>
                <a:gd name="T4" fmla="*/ 2353 w 2506"/>
                <a:gd name="T5" fmla="*/ 980 h 983"/>
                <a:gd name="T6" fmla="*/ 1970 w 2506"/>
                <a:gd name="T7" fmla="*/ 983 h 983"/>
                <a:gd name="T8" fmla="*/ 1619 w 2506"/>
                <a:gd name="T9" fmla="*/ 975 h 983"/>
                <a:gd name="T10" fmla="*/ 1220 w 2506"/>
                <a:gd name="T11" fmla="*/ 955 h 983"/>
                <a:gd name="T12" fmla="*/ 814 w 2506"/>
                <a:gd name="T13" fmla="*/ 918 h 983"/>
                <a:gd name="T14" fmla="*/ 526 w 2506"/>
                <a:gd name="T15" fmla="*/ 873 h 983"/>
                <a:gd name="T16" fmla="*/ 350 w 2506"/>
                <a:gd name="T17" fmla="*/ 836 h 983"/>
                <a:gd name="T18" fmla="*/ 192 w 2506"/>
                <a:gd name="T19" fmla="*/ 792 h 983"/>
                <a:gd name="T20" fmla="*/ 58 w 2506"/>
                <a:gd name="T21" fmla="*/ 739 h 983"/>
                <a:gd name="T22" fmla="*/ 0 w 2506"/>
                <a:gd name="T23" fmla="*/ 709 h 983"/>
                <a:gd name="T24" fmla="*/ 48 w 2506"/>
                <a:gd name="T25" fmla="*/ 643 h 983"/>
                <a:gd name="T26" fmla="*/ 151 w 2506"/>
                <a:gd name="T27" fmla="*/ 512 h 983"/>
                <a:gd name="T28" fmla="*/ 238 w 2506"/>
                <a:gd name="T29" fmla="*/ 418 h 983"/>
                <a:gd name="T30" fmla="*/ 336 w 2506"/>
                <a:gd name="T31" fmla="*/ 322 h 983"/>
                <a:gd name="T32" fmla="*/ 446 w 2506"/>
                <a:gd name="T33" fmla="*/ 231 h 983"/>
                <a:gd name="T34" fmla="*/ 570 w 2506"/>
                <a:gd name="T35" fmla="*/ 147 h 983"/>
                <a:gd name="T36" fmla="*/ 704 w 2506"/>
                <a:gd name="T37" fmla="*/ 78 h 983"/>
                <a:gd name="T38" fmla="*/ 847 w 2506"/>
                <a:gd name="T39" fmla="*/ 28 h 983"/>
                <a:gd name="T40" fmla="*/ 961 w 2506"/>
                <a:gd name="T41" fmla="*/ 6 h 983"/>
                <a:gd name="T42" fmla="*/ 1040 w 2506"/>
                <a:gd name="T43" fmla="*/ 0 h 983"/>
                <a:gd name="T44" fmla="*/ 1120 w 2506"/>
                <a:gd name="T45" fmla="*/ 0 h 983"/>
                <a:gd name="T46" fmla="*/ 1203 w 2506"/>
                <a:gd name="T47" fmla="*/ 10 h 983"/>
                <a:gd name="T48" fmla="*/ 1287 w 2506"/>
                <a:gd name="T49" fmla="*/ 28 h 983"/>
                <a:gd name="T50" fmla="*/ 1372 w 2506"/>
                <a:gd name="T51" fmla="*/ 55 h 983"/>
                <a:gd name="T52" fmla="*/ 1460 w 2506"/>
                <a:gd name="T53" fmla="*/ 91 h 983"/>
                <a:gd name="T54" fmla="*/ 1550 w 2506"/>
                <a:gd name="T55" fmla="*/ 139 h 983"/>
                <a:gd name="T56" fmla="*/ 1640 w 2506"/>
                <a:gd name="T57" fmla="*/ 198 h 983"/>
                <a:gd name="T58" fmla="*/ 1732 w 2506"/>
                <a:gd name="T59" fmla="*/ 268 h 983"/>
                <a:gd name="T60" fmla="*/ 1826 w 2506"/>
                <a:gd name="T61" fmla="*/ 350 h 983"/>
                <a:gd name="T62" fmla="*/ 1920 w 2506"/>
                <a:gd name="T63" fmla="*/ 447 h 983"/>
                <a:gd name="T64" fmla="*/ 2016 w 2506"/>
                <a:gd name="T65" fmla="*/ 556 h 983"/>
                <a:gd name="T66" fmla="*/ 2113 w 2506"/>
                <a:gd name="T67" fmla="*/ 680 h 983"/>
                <a:gd name="T68" fmla="*/ 2160 w 2506"/>
                <a:gd name="T69" fmla="*/ 748 h 983"/>
                <a:gd name="T70" fmla="*/ 2195 w 2506"/>
                <a:gd name="T71" fmla="*/ 790 h 983"/>
                <a:gd name="T72" fmla="*/ 2273 w 2506"/>
                <a:gd name="T73" fmla="*/ 862 h 983"/>
                <a:gd name="T74" fmla="*/ 2360 w 2506"/>
                <a:gd name="T75" fmla="*/ 919 h 983"/>
                <a:gd name="T76" fmla="*/ 2457 w 2506"/>
                <a:gd name="T77" fmla="*/ 962 h 983"/>
                <a:gd name="T78" fmla="*/ 2506 w 2506"/>
                <a:gd name="T79" fmla="*/ 978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983">
                  <a:moveTo>
                    <a:pt x="2506" y="978"/>
                  </a:moveTo>
                  <a:lnTo>
                    <a:pt x="2411" y="978"/>
                  </a:lnTo>
                  <a:lnTo>
                    <a:pt x="2353" y="980"/>
                  </a:lnTo>
                  <a:lnTo>
                    <a:pt x="1970" y="983"/>
                  </a:lnTo>
                  <a:lnTo>
                    <a:pt x="1619" y="975"/>
                  </a:lnTo>
                  <a:lnTo>
                    <a:pt x="1220" y="955"/>
                  </a:lnTo>
                  <a:lnTo>
                    <a:pt x="814" y="918"/>
                  </a:lnTo>
                  <a:lnTo>
                    <a:pt x="526" y="873"/>
                  </a:lnTo>
                  <a:lnTo>
                    <a:pt x="350" y="836"/>
                  </a:lnTo>
                  <a:lnTo>
                    <a:pt x="192" y="792"/>
                  </a:lnTo>
                  <a:lnTo>
                    <a:pt x="58" y="739"/>
                  </a:lnTo>
                  <a:lnTo>
                    <a:pt x="0" y="709"/>
                  </a:lnTo>
                  <a:lnTo>
                    <a:pt x="48" y="643"/>
                  </a:lnTo>
                  <a:lnTo>
                    <a:pt x="151" y="512"/>
                  </a:lnTo>
                  <a:lnTo>
                    <a:pt x="238" y="418"/>
                  </a:lnTo>
                  <a:lnTo>
                    <a:pt x="336" y="322"/>
                  </a:lnTo>
                  <a:lnTo>
                    <a:pt x="446" y="231"/>
                  </a:lnTo>
                  <a:lnTo>
                    <a:pt x="570" y="147"/>
                  </a:lnTo>
                  <a:lnTo>
                    <a:pt x="704" y="78"/>
                  </a:lnTo>
                  <a:lnTo>
                    <a:pt x="847" y="28"/>
                  </a:lnTo>
                  <a:lnTo>
                    <a:pt x="961" y="6"/>
                  </a:lnTo>
                  <a:lnTo>
                    <a:pt x="1040" y="0"/>
                  </a:lnTo>
                  <a:lnTo>
                    <a:pt x="1120" y="0"/>
                  </a:lnTo>
                  <a:lnTo>
                    <a:pt x="1203" y="10"/>
                  </a:lnTo>
                  <a:lnTo>
                    <a:pt x="1287" y="28"/>
                  </a:lnTo>
                  <a:lnTo>
                    <a:pt x="1372" y="55"/>
                  </a:lnTo>
                  <a:lnTo>
                    <a:pt x="1460" y="91"/>
                  </a:lnTo>
                  <a:lnTo>
                    <a:pt x="1550" y="139"/>
                  </a:lnTo>
                  <a:lnTo>
                    <a:pt x="1640" y="198"/>
                  </a:lnTo>
                  <a:lnTo>
                    <a:pt x="1732" y="268"/>
                  </a:lnTo>
                  <a:lnTo>
                    <a:pt x="1826" y="350"/>
                  </a:lnTo>
                  <a:lnTo>
                    <a:pt x="1920" y="447"/>
                  </a:lnTo>
                  <a:lnTo>
                    <a:pt x="2016" y="556"/>
                  </a:lnTo>
                  <a:lnTo>
                    <a:pt x="2113" y="680"/>
                  </a:lnTo>
                  <a:lnTo>
                    <a:pt x="2160" y="748"/>
                  </a:lnTo>
                  <a:lnTo>
                    <a:pt x="2195" y="790"/>
                  </a:lnTo>
                  <a:lnTo>
                    <a:pt x="2273" y="862"/>
                  </a:lnTo>
                  <a:lnTo>
                    <a:pt x="2360" y="919"/>
                  </a:lnTo>
                  <a:lnTo>
                    <a:pt x="2457" y="962"/>
                  </a:lnTo>
                  <a:lnTo>
                    <a:pt x="2506" y="978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356475" y="3665538"/>
              <a:ext cx="1208088" cy="500063"/>
            </a:xfrm>
            <a:custGeom>
              <a:avLst/>
              <a:gdLst>
                <a:gd name="T0" fmla="*/ 2284 w 2284"/>
                <a:gd name="T1" fmla="*/ 772 h 945"/>
                <a:gd name="T2" fmla="*/ 2251 w 2284"/>
                <a:gd name="T3" fmla="*/ 806 h 945"/>
                <a:gd name="T4" fmla="*/ 2173 w 2284"/>
                <a:gd name="T5" fmla="*/ 864 h 945"/>
                <a:gd name="T6" fmla="*/ 2085 w 2284"/>
                <a:gd name="T7" fmla="*/ 903 h 945"/>
                <a:gd name="T8" fmla="*/ 1989 w 2284"/>
                <a:gd name="T9" fmla="*/ 923 h 945"/>
                <a:gd name="T10" fmla="*/ 1938 w 2284"/>
                <a:gd name="T11" fmla="*/ 926 h 945"/>
                <a:gd name="T12" fmla="*/ 0 w 2284"/>
                <a:gd name="T13" fmla="*/ 945 h 945"/>
                <a:gd name="T14" fmla="*/ 42 w 2284"/>
                <a:gd name="T15" fmla="*/ 922 h 945"/>
                <a:gd name="T16" fmla="*/ 121 w 2284"/>
                <a:gd name="T17" fmla="*/ 864 h 945"/>
                <a:gd name="T18" fmla="*/ 191 w 2284"/>
                <a:gd name="T19" fmla="*/ 795 h 945"/>
                <a:gd name="T20" fmla="*/ 252 w 2284"/>
                <a:gd name="T21" fmla="*/ 713 h 945"/>
                <a:gd name="T22" fmla="*/ 278 w 2284"/>
                <a:gd name="T23" fmla="*/ 667 h 945"/>
                <a:gd name="T24" fmla="*/ 307 w 2284"/>
                <a:gd name="T25" fmla="*/ 613 h 945"/>
                <a:gd name="T26" fmla="*/ 377 w 2284"/>
                <a:gd name="T27" fmla="*/ 508 h 945"/>
                <a:gd name="T28" fmla="*/ 464 w 2284"/>
                <a:gd name="T29" fmla="*/ 405 h 945"/>
                <a:gd name="T30" fmla="*/ 563 w 2284"/>
                <a:gd name="T31" fmla="*/ 307 h 945"/>
                <a:gd name="T32" fmla="*/ 674 w 2284"/>
                <a:gd name="T33" fmla="*/ 217 h 945"/>
                <a:gd name="T34" fmla="*/ 795 w 2284"/>
                <a:gd name="T35" fmla="*/ 140 h 945"/>
                <a:gd name="T36" fmla="*/ 926 w 2284"/>
                <a:gd name="T37" fmla="*/ 75 h 945"/>
                <a:gd name="T38" fmla="*/ 1063 w 2284"/>
                <a:gd name="T39" fmla="*/ 29 h 945"/>
                <a:gd name="T40" fmla="*/ 1205 w 2284"/>
                <a:gd name="T41" fmla="*/ 3 h 945"/>
                <a:gd name="T42" fmla="*/ 1352 w 2284"/>
                <a:gd name="T43" fmla="*/ 0 h 945"/>
                <a:gd name="T44" fmla="*/ 1463 w 2284"/>
                <a:gd name="T45" fmla="*/ 16 h 945"/>
                <a:gd name="T46" fmla="*/ 1538 w 2284"/>
                <a:gd name="T47" fmla="*/ 36 h 945"/>
                <a:gd name="T48" fmla="*/ 1613 w 2284"/>
                <a:gd name="T49" fmla="*/ 62 h 945"/>
                <a:gd name="T50" fmla="*/ 1686 w 2284"/>
                <a:gd name="T51" fmla="*/ 96 h 945"/>
                <a:gd name="T52" fmla="*/ 1761 w 2284"/>
                <a:gd name="T53" fmla="*/ 141 h 945"/>
                <a:gd name="T54" fmla="*/ 1835 w 2284"/>
                <a:gd name="T55" fmla="*/ 193 h 945"/>
                <a:gd name="T56" fmla="*/ 1907 w 2284"/>
                <a:gd name="T57" fmla="*/ 253 h 945"/>
                <a:gd name="T58" fmla="*/ 1979 w 2284"/>
                <a:gd name="T59" fmla="*/ 324 h 945"/>
                <a:gd name="T60" fmla="*/ 2049 w 2284"/>
                <a:gd name="T61" fmla="*/ 405 h 945"/>
                <a:gd name="T62" fmla="*/ 2118 w 2284"/>
                <a:gd name="T63" fmla="*/ 497 h 945"/>
                <a:gd name="T64" fmla="*/ 2186 w 2284"/>
                <a:gd name="T65" fmla="*/ 598 h 945"/>
                <a:gd name="T66" fmla="*/ 2252 w 2284"/>
                <a:gd name="T67" fmla="*/ 711 h 945"/>
                <a:gd name="T68" fmla="*/ 2284 w 2284"/>
                <a:gd name="T69" fmla="*/ 772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4" h="945">
                  <a:moveTo>
                    <a:pt x="2284" y="772"/>
                  </a:moveTo>
                  <a:lnTo>
                    <a:pt x="2251" y="806"/>
                  </a:lnTo>
                  <a:lnTo>
                    <a:pt x="2173" y="864"/>
                  </a:lnTo>
                  <a:lnTo>
                    <a:pt x="2085" y="903"/>
                  </a:lnTo>
                  <a:lnTo>
                    <a:pt x="1989" y="923"/>
                  </a:lnTo>
                  <a:lnTo>
                    <a:pt x="1938" y="926"/>
                  </a:lnTo>
                  <a:lnTo>
                    <a:pt x="0" y="945"/>
                  </a:lnTo>
                  <a:lnTo>
                    <a:pt x="42" y="922"/>
                  </a:lnTo>
                  <a:lnTo>
                    <a:pt x="121" y="864"/>
                  </a:lnTo>
                  <a:lnTo>
                    <a:pt x="191" y="795"/>
                  </a:lnTo>
                  <a:lnTo>
                    <a:pt x="252" y="713"/>
                  </a:lnTo>
                  <a:lnTo>
                    <a:pt x="278" y="667"/>
                  </a:lnTo>
                  <a:lnTo>
                    <a:pt x="307" y="613"/>
                  </a:lnTo>
                  <a:lnTo>
                    <a:pt x="377" y="508"/>
                  </a:lnTo>
                  <a:lnTo>
                    <a:pt x="464" y="405"/>
                  </a:lnTo>
                  <a:lnTo>
                    <a:pt x="563" y="307"/>
                  </a:lnTo>
                  <a:lnTo>
                    <a:pt x="674" y="217"/>
                  </a:lnTo>
                  <a:lnTo>
                    <a:pt x="795" y="140"/>
                  </a:lnTo>
                  <a:lnTo>
                    <a:pt x="926" y="75"/>
                  </a:lnTo>
                  <a:lnTo>
                    <a:pt x="1063" y="29"/>
                  </a:lnTo>
                  <a:lnTo>
                    <a:pt x="1205" y="3"/>
                  </a:lnTo>
                  <a:lnTo>
                    <a:pt x="1352" y="0"/>
                  </a:lnTo>
                  <a:lnTo>
                    <a:pt x="1463" y="16"/>
                  </a:lnTo>
                  <a:lnTo>
                    <a:pt x="1538" y="36"/>
                  </a:lnTo>
                  <a:lnTo>
                    <a:pt x="1613" y="62"/>
                  </a:lnTo>
                  <a:lnTo>
                    <a:pt x="1686" y="96"/>
                  </a:lnTo>
                  <a:lnTo>
                    <a:pt x="1761" y="141"/>
                  </a:lnTo>
                  <a:lnTo>
                    <a:pt x="1835" y="193"/>
                  </a:lnTo>
                  <a:lnTo>
                    <a:pt x="1907" y="253"/>
                  </a:lnTo>
                  <a:lnTo>
                    <a:pt x="1979" y="324"/>
                  </a:lnTo>
                  <a:lnTo>
                    <a:pt x="2049" y="405"/>
                  </a:lnTo>
                  <a:lnTo>
                    <a:pt x="2118" y="497"/>
                  </a:lnTo>
                  <a:lnTo>
                    <a:pt x="2186" y="598"/>
                  </a:lnTo>
                  <a:lnTo>
                    <a:pt x="2252" y="711"/>
                  </a:lnTo>
                  <a:lnTo>
                    <a:pt x="2284" y="772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318000" y="2184400"/>
              <a:ext cx="2590800" cy="173038"/>
            </a:xfrm>
            <a:custGeom>
              <a:avLst/>
              <a:gdLst>
                <a:gd name="T0" fmla="*/ 4897 w 4897"/>
                <a:gd name="T1" fmla="*/ 327 h 327"/>
                <a:gd name="T2" fmla="*/ 4884 w 4897"/>
                <a:gd name="T3" fmla="*/ 310 h 327"/>
                <a:gd name="T4" fmla="*/ 4839 w 4897"/>
                <a:gd name="T5" fmla="*/ 277 h 327"/>
                <a:gd name="T6" fmla="*/ 4774 w 4897"/>
                <a:gd name="T7" fmla="*/ 244 h 327"/>
                <a:gd name="T8" fmla="*/ 4691 w 4897"/>
                <a:gd name="T9" fmla="*/ 213 h 327"/>
                <a:gd name="T10" fmla="*/ 4534 w 4897"/>
                <a:gd name="T11" fmla="*/ 170 h 327"/>
                <a:gd name="T12" fmla="*/ 4264 w 4897"/>
                <a:gd name="T13" fmla="*/ 118 h 327"/>
                <a:gd name="T14" fmla="*/ 3936 w 4897"/>
                <a:gd name="T15" fmla="*/ 74 h 327"/>
                <a:gd name="T16" fmla="*/ 3559 w 4897"/>
                <a:gd name="T17" fmla="*/ 39 h 327"/>
                <a:gd name="T18" fmla="*/ 3140 w 4897"/>
                <a:gd name="T19" fmla="*/ 15 h 327"/>
                <a:gd name="T20" fmla="*/ 2686 w 4897"/>
                <a:gd name="T21" fmla="*/ 2 h 327"/>
                <a:gd name="T22" fmla="*/ 2448 w 4897"/>
                <a:gd name="T23" fmla="*/ 0 h 327"/>
                <a:gd name="T24" fmla="*/ 2211 w 4897"/>
                <a:gd name="T25" fmla="*/ 2 h 327"/>
                <a:gd name="T26" fmla="*/ 1757 w 4897"/>
                <a:gd name="T27" fmla="*/ 15 h 327"/>
                <a:gd name="T28" fmla="*/ 1338 w 4897"/>
                <a:gd name="T29" fmla="*/ 39 h 327"/>
                <a:gd name="T30" fmla="*/ 961 w 4897"/>
                <a:gd name="T31" fmla="*/ 74 h 327"/>
                <a:gd name="T32" fmla="*/ 632 w 4897"/>
                <a:gd name="T33" fmla="*/ 118 h 327"/>
                <a:gd name="T34" fmla="*/ 363 w 4897"/>
                <a:gd name="T35" fmla="*/ 170 h 327"/>
                <a:gd name="T36" fmla="*/ 206 w 4897"/>
                <a:gd name="T37" fmla="*/ 213 h 327"/>
                <a:gd name="T38" fmla="*/ 123 w 4897"/>
                <a:gd name="T39" fmla="*/ 244 h 327"/>
                <a:gd name="T40" fmla="*/ 58 w 4897"/>
                <a:gd name="T41" fmla="*/ 277 h 327"/>
                <a:gd name="T42" fmla="*/ 13 w 4897"/>
                <a:gd name="T43" fmla="*/ 310 h 327"/>
                <a:gd name="T44" fmla="*/ 0 w 4897"/>
                <a:gd name="T45" fmla="*/ 327 h 327"/>
                <a:gd name="T46" fmla="*/ 4897 w 4897"/>
                <a:gd name="T47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7" h="327">
                  <a:moveTo>
                    <a:pt x="4897" y="327"/>
                  </a:moveTo>
                  <a:lnTo>
                    <a:pt x="4884" y="310"/>
                  </a:lnTo>
                  <a:lnTo>
                    <a:pt x="4839" y="277"/>
                  </a:lnTo>
                  <a:lnTo>
                    <a:pt x="4774" y="244"/>
                  </a:lnTo>
                  <a:lnTo>
                    <a:pt x="4691" y="213"/>
                  </a:lnTo>
                  <a:lnTo>
                    <a:pt x="4534" y="170"/>
                  </a:lnTo>
                  <a:lnTo>
                    <a:pt x="4264" y="118"/>
                  </a:lnTo>
                  <a:lnTo>
                    <a:pt x="3936" y="74"/>
                  </a:lnTo>
                  <a:lnTo>
                    <a:pt x="3559" y="39"/>
                  </a:lnTo>
                  <a:lnTo>
                    <a:pt x="3140" y="15"/>
                  </a:lnTo>
                  <a:lnTo>
                    <a:pt x="2686" y="2"/>
                  </a:lnTo>
                  <a:lnTo>
                    <a:pt x="2448" y="0"/>
                  </a:lnTo>
                  <a:lnTo>
                    <a:pt x="2211" y="2"/>
                  </a:lnTo>
                  <a:lnTo>
                    <a:pt x="1757" y="15"/>
                  </a:lnTo>
                  <a:lnTo>
                    <a:pt x="1338" y="39"/>
                  </a:lnTo>
                  <a:lnTo>
                    <a:pt x="961" y="74"/>
                  </a:lnTo>
                  <a:lnTo>
                    <a:pt x="632" y="118"/>
                  </a:lnTo>
                  <a:lnTo>
                    <a:pt x="363" y="170"/>
                  </a:lnTo>
                  <a:lnTo>
                    <a:pt x="206" y="213"/>
                  </a:lnTo>
                  <a:lnTo>
                    <a:pt x="123" y="244"/>
                  </a:lnTo>
                  <a:lnTo>
                    <a:pt x="58" y="277"/>
                  </a:lnTo>
                  <a:lnTo>
                    <a:pt x="13" y="310"/>
                  </a:lnTo>
                  <a:lnTo>
                    <a:pt x="0" y="327"/>
                  </a:lnTo>
                  <a:lnTo>
                    <a:pt x="4897" y="327"/>
                  </a:lnTo>
                  <a:close/>
                </a:path>
              </a:pathLst>
            </a:custGeom>
            <a:solidFill>
              <a:srgbClr val="F7A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456238" y="2463800"/>
              <a:ext cx="1633538" cy="574675"/>
            </a:xfrm>
            <a:custGeom>
              <a:avLst/>
              <a:gdLst>
                <a:gd name="T0" fmla="*/ 164 w 3088"/>
                <a:gd name="T1" fmla="*/ 1084 h 1084"/>
                <a:gd name="T2" fmla="*/ 2929 w 3088"/>
                <a:gd name="T3" fmla="*/ 1084 h 1084"/>
                <a:gd name="T4" fmla="*/ 2953 w 3088"/>
                <a:gd name="T5" fmla="*/ 1083 h 1084"/>
                <a:gd name="T6" fmla="*/ 2994 w 3088"/>
                <a:gd name="T7" fmla="*/ 1071 h 1084"/>
                <a:gd name="T8" fmla="*/ 3029 w 3088"/>
                <a:gd name="T9" fmla="*/ 1048 h 1084"/>
                <a:gd name="T10" fmla="*/ 3058 w 3088"/>
                <a:gd name="T11" fmla="*/ 1017 h 1084"/>
                <a:gd name="T12" fmla="*/ 3078 w 3088"/>
                <a:gd name="T13" fmla="*/ 981 h 1084"/>
                <a:gd name="T14" fmla="*/ 3088 w 3088"/>
                <a:gd name="T15" fmla="*/ 939 h 1084"/>
                <a:gd name="T16" fmla="*/ 3086 w 3088"/>
                <a:gd name="T17" fmla="*/ 897 h 1084"/>
                <a:gd name="T18" fmla="*/ 3075 w 3088"/>
                <a:gd name="T19" fmla="*/ 855 h 1084"/>
                <a:gd name="T20" fmla="*/ 3063 w 3088"/>
                <a:gd name="T21" fmla="*/ 835 h 1084"/>
                <a:gd name="T22" fmla="*/ 2593 w 3088"/>
                <a:gd name="T23" fmla="*/ 76 h 1084"/>
                <a:gd name="T24" fmla="*/ 2581 w 3088"/>
                <a:gd name="T25" fmla="*/ 59 h 1084"/>
                <a:gd name="T26" fmla="*/ 2554 w 3088"/>
                <a:gd name="T27" fmla="*/ 30 h 1084"/>
                <a:gd name="T28" fmla="*/ 2519 w 3088"/>
                <a:gd name="T29" fmla="*/ 10 h 1084"/>
                <a:gd name="T30" fmla="*/ 2480 w 3088"/>
                <a:gd name="T31" fmla="*/ 0 h 1084"/>
                <a:gd name="T32" fmla="*/ 2459 w 3088"/>
                <a:gd name="T33" fmla="*/ 0 h 1084"/>
                <a:gd name="T34" fmla="*/ 164 w 3088"/>
                <a:gd name="T35" fmla="*/ 0 h 1084"/>
                <a:gd name="T36" fmla="*/ 131 w 3088"/>
                <a:gd name="T37" fmla="*/ 1 h 1084"/>
                <a:gd name="T38" fmla="*/ 74 w 3088"/>
                <a:gd name="T39" fmla="*/ 27 h 1084"/>
                <a:gd name="T40" fmla="*/ 29 w 3088"/>
                <a:gd name="T41" fmla="*/ 72 h 1084"/>
                <a:gd name="T42" fmla="*/ 3 w 3088"/>
                <a:gd name="T43" fmla="*/ 131 h 1084"/>
                <a:gd name="T44" fmla="*/ 0 w 3088"/>
                <a:gd name="T45" fmla="*/ 163 h 1084"/>
                <a:gd name="T46" fmla="*/ 0 w 3088"/>
                <a:gd name="T47" fmla="*/ 921 h 1084"/>
                <a:gd name="T48" fmla="*/ 2 w 3088"/>
                <a:gd name="T49" fmla="*/ 939 h 1084"/>
                <a:gd name="T50" fmla="*/ 8 w 3088"/>
                <a:gd name="T51" fmla="*/ 972 h 1084"/>
                <a:gd name="T52" fmla="*/ 29 w 3088"/>
                <a:gd name="T53" fmla="*/ 1015 h 1084"/>
                <a:gd name="T54" fmla="*/ 74 w 3088"/>
                <a:gd name="T55" fmla="*/ 1058 h 1084"/>
                <a:gd name="T56" fmla="*/ 131 w 3088"/>
                <a:gd name="T57" fmla="*/ 1083 h 1084"/>
                <a:gd name="T58" fmla="*/ 164 w 3088"/>
                <a:gd name="T59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8" h="1084">
                  <a:moveTo>
                    <a:pt x="164" y="1084"/>
                  </a:moveTo>
                  <a:lnTo>
                    <a:pt x="2929" y="1084"/>
                  </a:lnTo>
                  <a:lnTo>
                    <a:pt x="2953" y="1083"/>
                  </a:lnTo>
                  <a:lnTo>
                    <a:pt x="2994" y="1071"/>
                  </a:lnTo>
                  <a:lnTo>
                    <a:pt x="3029" y="1048"/>
                  </a:lnTo>
                  <a:lnTo>
                    <a:pt x="3058" y="1017"/>
                  </a:lnTo>
                  <a:lnTo>
                    <a:pt x="3078" y="981"/>
                  </a:lnTo>
                  <a:lnTo>
                    <a:pt x="3088" y="939"/>
                  </a:lnTo>
                  <a:lnTo>
                    <a:pt x="3086" y="897"/>
                  </a:lnTo>
                  <a:lnTo>
                    <a:pt x="3075" y="855"/>
                  </a:lnTo>
                  <a:lnTo>
                    <a:pt x="3063" y="835"/>
                  </a:lnTo>
                  <a:lnTo>
                    <a:pt x="2593" y="76"/>
                  </a:lnTo>
                  <a:lnTo>
                    <a:pt x="2581" y="59"/>
                  </a:lnTo>
                  <a:lnTo>
                    <a:pt x="2554" y="30"/>
                  </a:lnTo>
                  <a:lnTo>
                    <a:pt x="2519" y="10"/>
                  </a:lnTo>
                  <a:lnTo>
                    <a:pt x="2480" y="0"/>
                  </a:lnTo>
                  <a:lnTo>
                    <a:pt x="2459" y="0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2" y="939"/>
                  </a:lnTo>
                  <a:lnTo>
                    <a:pt x="8" y="972"/>
                  </a:lnTo>
                  <a:lnTo>
                    <a:pt x="29" y="1015"/>
                  </a:lnTo>
                  <a:lnTo>
                    <a:pt x="74" y="1058"/>
                  </a:lnTo>
                  <a:lnTo>
                    <a:pt x="131" y="1083"/>
                  </a:lnTo>
                  <a:lnTo>
                    <a:pt x="164" y="1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456238" y="2463800"/>
              <a:ext cx="1031875" cy="574675"/>
            </a:xfrm>
            <a:custGeom>
              <a:avLst/>
              <a:gdLst>
                <a:gd name="T0" fmla="*/ 864 w 1950"/>
                <a:gd name="T1" fmla="*/ 0 h 1084"/>
                <a:gd name="T2" fmla="*/ 164 w 1950"/>
                <a:gd name="T3" fmla="*/ 0 h 1084"/>
                <a:gd name="T4" fmla="*/ 131 w 1950"/>
                <a:gd name="T5" fmla="*/ 1 h 1084"/>
                <a:gd name="T6" fmla="*/ 74 w 1950"/>
                <a:gd name="T7" fmla="*/ 27 h 1084"/>
                <a:gd name="T8" fmla="*/ 29 w 1950"/>
                <a:gd name="T9" fmla="*/ 72 h 1084"/>
                <a:gd name="T10" fmla="*/ 3 w 1950"/>
                <a:gd name="T11" fmla="*/ 131 h 1084"/>
                <a:gd name="T12" fmla="*/ 0 w 1950"/>
                <a:gd name="T13" fmla="*/ 163 h 1084"/>
                <a:gd name="T14" fmla="*/ 0 w 1950"/>
                <a:gd name="T15" fmla="*/ 921 h 1084"/>
                <a:gd name="T16" fmla="*/ 3 w 1950"/>
                <a:gd name="T17" fmla="*/ 953 h 1084"/>
                <a:gd name="T18" fmla="*/ 29 w 1950"/>
                <a:gd name="T19" fmla="*/ 1011 h 1084"/>
                <a:gd name="T20" fmla="*/ 74 w 1950"/>
                <a:gd name="T21" fmla="*/ 1057 h 1084"/>
                <a:gd name="T22" fmla="*/ 131 w 1950"/>
                <a:gd name="T23" fmla="*/ 1081 h 1084"/>
                <a:gd name="T24" fmla="*/ 164 w 1950"/>
                <a:gd name="T25" fmla="*/ 1084 h 1084"/>
                <a:gd name="T26" fmla="*/ 1950 w 1950"/>
                <a:gd name="T27" fmla="*/ 1084 h 1084"/>
                <a:gd name="T28" fmla="*/ 864 w 1950"/>
                <a:gd name="T29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0" h="1084">
                  <a:moveTo>
                    <a:pt x="864" y="0"/>
                  </a:move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3" y="953"/>
                  </a:lnTo>
                  <a:lnTo>
                    <a:pt x="29" y="1011"/>
                  </a:lnTo>
                  <a:lnTo>
                    <a:pt x="74" y="1057"/>
                  </a:lnTo>
                  <a:lnTo>
                    <a:pt x="131" y="1081"/>
                  </a:lnTo>
                  <a:lnTo>
                    <a:pt x="164" y="1084"/>
                  </a:lnTo>
                  <a:lnTo>
                    <a:pt x="1950" y="108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059238" y="2463800"/>
              <a:ext cx="1325563" cy="568325"/>
            </a:xfrm>
            <a:custGeom>
              <a:avLst/>
              <a:gdLst>
                <a:gd name="T0" fmla="*/ 2342 w 2504"/>
                <a:gd name="T1" fmla="*/ 0 h 1074"/>
                <a:gd name="T2" fmla="*/ 758 w 2504"/>
                <a:gd name="T3" fmla="*/ 0 h 1074"/>
                <a:gd name="T4" fmla="*/ 739 w 2504"/>
                <a:gd name="T5" fmla="*/ 0 h 1074"/>
                <a:gd name="T6" fmla="*/ 704 w 2504"/>
                <a:gd name="T7" fmla="*/ 7 h 1074"/>
                <a:gd name="T8" fmla="*/ 671 w 2504"/>
                <a:gd name="T9" fmla="*/ 21 h 1074"/>
                <a:gd name="T10" fmla="*/ 644 w 2504"/>
                <a:gd name="T11" fmla="*/ 43 h 1074"/>
                <a:gd name="T12" fmla="*/ 632 w 2504"/>
                <a:gd name="T13" fmla="*/ 57 h 1074"/>
                <a:gd name="T14" fmla="*/ 37 w 2504"/>
                <a:gd name="T15" fmla="*/ 815 h 1074"/>
                <a:gd name="T16" fmla="*/ 22 w 2504"/>
                <a:gd name="T17" fmla="*/ 835 h 1074"/>
                <a:gd name="T18" fmla="*/ 4 w 2504"/>
                <a:gd name="T19" fmla="*/ 878 h 1074"/>
                <a:gd name="T20" fmla="*/ 0 w 2504"/>
                <a:gd name="T21" fmla="*/ 923 h 1074"/>
                <a:gd name="T22" fmla="*/ 9 w 2504"/>
                <a:gd name="T23" fmla="*/ 965 h 1074"/>
                <a:gd name="T24" fmla="*/ 27 w 2504"/>
                <a:gd name="T25" fmla="*/ 1004 h 1074"/>
                <a:gd name="T26" fmla="*/ 56 w 2504"/>
                <a:gd name="T27" fmla="*/ 1037 h 1074"/>
                <a:gd name="T28" fmla="*/ 92 w 2504"/>
                <a:gd name="T29" fmla="*/ 1060 h 1074"/>
                <a:gd name="T30" fmla="*/ 137 w 2504"/>
                <a:gd name="T31" fmla="*/ 1074 h 1074"/>
                <a:gd name="T32" fmla="*/ 161 w 2504"/>
                <a:gd name="T33" fmla="*/ 1074 h 1074"/>
                <a:gd name="T34" fmla="*/ 2342 w 2504"/>
                <a:gd name="T35" fmla="*/ 1074 h 1074"/>
                <a:gd name="T36" fmla="*/ 2373 w 2504"/>
                <a:gd name="T37" fmla="*/ 1073 h 1074"/>
                <a:gd name="T38" fmla="*/ 2431 w 2504"/>
                <a:gd name="T39" fmla="*/ 1047 h 1074"/>
                <a:gd name="T40" fmla="*/ 2477 w 2504"/>
                <a:gd name="T41" fmla="*/ 1002 h 1074"/>
                <a:gd name="T42" fmla="*/ 2501 w 2504"/>
                <a:gd name="T43" fmla="*/ 943 h 1074"/>
                <a:gd name="T44" fmla="*/ 2504 w 2504"/>
                <a:gd name="T45" fmla="*/ 911 h 1074"/>
                <a:gd name="T46" fmla="*/ 2504 w 2504"/>
                <a:gd name="T47" fmla="*/ 152 h 1074"/>
                <a:gd name="T48" fmla="*/ 2503 w 2504"/>
                <a:gd name="T49" fmla="*/ 121 h 1074"/>
                <a:gd name="T50" fmla="*/ 2478 w 2504"/>
                <a:gd name="T51" fmla="*/ 66 h 1074"/>
                <a:gd name="T52" fmla="*/ 2435 w 2504"/>
                <a:gd name="T53" fmla="*/ 24 h 1074"/>
                <a:gd name="T54" fmla="*/ 2376 w 2504"/>
                <a:gd name="T55" fmla="*/ 1 h 1074"/>
                <a:gd name="T56" fmla="*/ 2342 w 2504"/>
                <a:gd name="T5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4" h="1074">
                  <a:moveTo>
                    <a:pt x="2342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2342" y="1074"/>
                  </a:lnTo>
                  <a:lnTo>
                    <a:pt x="2373" y="1073"/>
                  </a:lnTo>
                  <a:lnTo>
                    <a:pt x="2431" y="1047"/>
                  </a:lnTo>
                  <a:lnTo>
                    <a:pt x="2477" y="1002"/>
                  </a:lnTo>
                  <a:lnTo>
                    <a:pt x="2501" y="943"/>
                  </a:lnTo>
                  <a:lnTo>
                    <a:pt x="2504" y="911"/>
                  </a:lnTo>
                  <a:lnTo>
                    <a:pt x="2504" y="152"/>
                  </a:lnTo>
                  <a:lnTo>
                    <a:pt x="2503" y="121"/>
                  </a:lnTo>
                  <a:lnTo>
                    <a:pt x="2478" y="66"/>
                  </a:lnTo>
                  <a:lnTo>
                    <a:pt x="2435" y="24"/>
                  </a:lnTo>
                  <a:lnTo>
                    <a:pt x="2376" y="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059238" y="2463800"/>
              <a:ext cx="833438" cy="568325"/>
            </a:xfrm>
            <a:custGeom>
              <a:avLst/>
              <a:gdLst>
                <a:gd name="T0" fmla="*/ 1035 w 1573"/>
                <a:gd name="T1" fmla="*/ 0 h 1074"/>
                <a:gd name="T2" fmla="*/ 758 w 1573"/>
                <a:gd name="T3" fmla="*/ 0 h 1074"/>
                <a:gd name="T4" fmla="*/ 739 w 1573"/>
                <a:gd name="T5" fmla="*/ 0 h 1074"/>
                <a:gd name="T6" fmla="*/ 704 w 1573"/>
                <a:gd name="T7" fmla="*/ 7 h 1074"/>
                <a:gd name="T8" fmla="*/ 671 w 1573"/>
                <a:gd name="T9" fmla="*/ 21 h 1074"/>
                <a:gd name="T10" fmla="*/ 644 w 1573"/>
                <a:gd name="T11" fmla="*/ 43 h 1074"/>
                <a:gd name="T12" fmla="*/ 632 w 1573"/>
                <a:gd name="T13" fmla="*/ 57 h 1074"/>
                <a:gd name="T14" fmla="*/ 37 w 1573"/>
                <a:gd name="T15" fmla="*/ 815 h 1074"/>
                <a:gd name="T16" fmla="*/ 22 w 1573"/>
                <a:gd name="T17" fmla="*/ 835 h 1074"/>
                <a:gd name="T18" fmla="*/ 4 w 1573"/>
                <a:gd name="T19" fmla="*/ 878 h 1074"/>
                <a:gd name="T20" fmla="*/ 0 w 1573"/>
                <a:gd name="T21" fmla="*/ 923 h 1074"/>
                <a:gd name="T22" fmla="*/ 9 w 1573"/>
                <a:gd name="T23" fmla="*/ 965 h 1074"/>
                <a:gd name="T24" fmla="*/ 27 w 1573"/>
                <a:gd name="T25" fmla="*/ 1004 h 1074"/>
                <a:gd name="T26" fmla="*/ 56 w 1573"/>
                <a:gd name="T27" fmla="*/ 1037 h 1074"/>
                <a:gd name="T28" fmla="*/ 92 w 1573"/>
                <a:gd name="T29" fmla="*/ 1060 h 1074"/>
                <a:gd name="T30" fmla="*/ 137 w 1573"/>
                <a:gd name="T31" fmla="*/ 1074 h 1074"/>
                <a:gd name="T32" fmla="*/ 161 w 1573"/>
                <a:gd name="T33" fmla="*/ 1074 h 1074"/>
                <a:gd name="T34" fmla="*/ 1573 w 1573"/>
                <a:gd name="T35" fmla="*/ 1074 h 1074"/>
                <a:gd name="T36" fmla="*/ 1035 w 1573"/>
                <a:gd name="T3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3" h="1074">
                  <a:moveTo>
                    <a:pt x="1035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1573" y="107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5850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5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5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88 w 1728"/>
                <a:gd name="T39" fmla="*/ 1643 h 1728"/>
                <a:gd name="T40" fmla="*/ 347 w 1728"/>
                <a:gd name="T41" fmla="*/ 1557 h 1728"/>
                <a:gd name="T42" fmla="*/ 223 w 1728"/>
                <a:gd name="T43" fmla="*/ 1446 h 1728"/>
                <a:gd name="T44" fmla="*/ 124 w 1728"/>
                <a:gd name="T45" fmla="*/ 1312 h 1728"/>
                <a:gd name="T46" fmla="*/ 52 w 1728"/>
                <a:gd name="T47" fmla="*/ 1161 h 1728"/>
                <a:gd name="T48" fmla="*/ 9 w 1728"/>
                <a:gd name="T49" fmla="*/ 995 h 1728"/>
                <a:gd name="T50" fmla="*/ 0 w 1728"/>
                <a:gd name="T51" fmla="*/ 864 h 1728"/>
                <a:gd name="T52" fmla="*/ 9 w 1728"/>
                <a:gd name="T53" fmla="*/ 733 h 1728"/>
                <a:gd name="T54" fmla="*/ 52 w 1728"/>
                <a:gd name="T55" fmla="*/ 567 h 1728"/>
                <a:gd name="T56" fmla="*/ 124 w 1728"/>
                <a:gd name="T57" fmla="*/ 416 h 1728"/>
                <a:gd name="T58" fmla="*/ 223 w 1728"/>
                <a:gd name="T59" fmla="*/ 282 h 1728"/>
                <a:gd name="T60" fmla="*/ 347 w 1728"/>
                <a:gd name="T61" fmla="*/ 171 h 1728"/>
                <a:gd name="T62" fmla="*/ 488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4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5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5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4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2" y="1718"/>
                  </a:lnTo>
                  <a:lnTo>
                    <a:pt x="648" y="1701"/>
                  </a:lnTo>
                  <a:lnTo>
                    <a:pt x="566" y="1676"/>
                  </a:lnTo>
                  <a:lnTo>
                    <a:pt x="488" y="1643"/>
                  </a:lnTo>
                  <a:lnTo>
                    <a:pt x="415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3" y="1446"/>
                  </a:lnTo>
                  <a:lnTo>
                    <a:pt x="171" y="1381"/>
                  </a:lnTo>
                  <a:lnTo>
                    <a:pt x="124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6" y="1080"/>
                  </a:lnTo>
                  <a:lnTo>
                    <a:pt x="9" y="995"/>
                  </a:lnTo>
                  <a:lnTo>
                    <a:pt x="0" y="909"/>
                  </a:lnTo>
                  <a:lnTo>
                    <a:pt x="0" y="864"/>
                  </a:lnTo>
                  <a:lnTo>
                    <a:pt x="0" y="819"/>
                  </a:lnTo>
                  <a:lnTo>
                    <a:pt x="9" y="733"/>
                  </a:lnTo>
                  <a:lnTo>
                    <a:pt x="26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4" y="416"/>
                  </a:lnTo>
                  <a:lnTo>
                    <a:pt x="171" y="347"/>
                  </a:lnTo>
                  <a:lnTo>
                    <a:pt x="223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5" y="125"/>
                  </a:lnTo>
                  <a:lnTo>
                    <a:pt x="488" y="85"/>
                  </a:lnTo>
                  <a:lnTo>
                    <a:pt x="566" y="52"/>
                  </a:lnTo>
                  <a:lnTo>
                    <a:pt x="648" y="27"/>
                  </a:lnTo>
                  <a:lnTo>
                    <a:pt x="732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762875" y="3932238"/>
              <a:ext cx="558800" cy="558800"/>
            </a:xfrm>
            <a:custGeom>
              <a:avLst/>
              <a:gdLst>
                <a:gd name="T0" fmla="*/ 528 w 1055"/>
                <a:gd name="T1" fmla="*/ 0 h 1058"/>
                <a:gd name="T2" fmla="*/ 581 w 1055"/>
                <a:gd name="T3" fmla="*/ 3 h 1058"/>
                <a:gd name="T4" fmla="*/ 685 w 1055"/>
                <a:gd name="T5" fmla="*/ 24 h 1058"/>
                <a:gd name="T6" fmla="*/ 780 w 1055"/>
                <a:gd name="T7" fmla="*/ 64 h 1058"/>
                <a:gd name="T8" fmla="*/ 864 w 1055"/>
                <a:gd name="T9" fmla="*/ 121 h 1058"/>
                <a:gd name="T10" fmla="*/ 936 w 1055"/>
                <a:gd name="T11" fmla="*/ 192 h 1058"/>
                <a:gd name="T12" fmla="*/ 993 w 1055"/>
                <a:gd name="T13" fmla="*/ 277 h 1058"/>
                <a:gd name="T14" fmla="*/ 1032 w 1055"/>
                <a:gd name="T15" fmla="*/ 372 h 1058"/>
                <a:gd name="T16" fmla="*/ 1054 w 1055"/>
                <a:gd name="T17" fmla="*/ 474 h 1058"/>
                <a:gd name="T18" fmla="*/ 1055 w 1055"/>
                <a:gd name="T19" fmla="*/ 529 h 1058"/>
                <a:gd name="T20" fmla="*/ 1054 w 1055"/>
                <a:gd name="T21" fmla="*/ 584 h 1058"/>
                <a:gd name="T22" fmla="*/ 1032 w 1055"/>
                <a:gd name="T23" fmla="*/ 686 h 1058"/>
                <a:gd name="T24" fmla="*/ 993 w 1055"/>
                <a:gd name="T25" fmla="*/ 781 h 1058"/>
                <a:gd name="T26" fmla="*/ 936 w 1055"/>
                <a:gd name="T27" fmla="*/ 866 h 1058"/>
                <a:gd name="T28" fmla="*/ 864 w 1055"/>
                <a:gd name="T29" fmla="*/ 937 h 1058"/>
                <a:gd name="T30" fmla="*/ 780 w 1055"/>
                <a:gd name="T31" fmla="*/ 994 h 1058"/>
                <a:gd name="T32" fmla="*/ 685 w 1055"/>
                <a:gd name="T33" fmla="*/ 1034 h 1058"/>
                <a:gd name="T34" fmla="*/ 581 w 1055"/>
                <a:gd name="T35" fmla="*/ 1055 h 1058"/>
                <a:gd name="T36" fmla="*/ 528 w 1055"/>
                <a:gd name="T37" fmla="*/ 1058 h 1058"/>
                <a:gd name="T38" fmla="*/ 473 w 1055"/>
                <a:gd name="T39" fmla="*/ 1055 h 1058"/>
                <a:gd name="T40" fmla="*/ 370 w 1055"/>
                <a:gd name="T41" fmla="*/ 1034 h 1058"/>
                <a:gd name="T42" fmla="*/ 276 w 1055"/>
                <a:gd name="T43" fmla="*/ 994 h 1058"/>
                <a:gd name="T44" fmla="*/ 191 w 1055"/>
                <a:gd name="T45" fmla="*/ 937 h 1058"/>
                <a:gd name="T46" fmla="*/ 119 w 1055"/>
                <a:gd name="T47" fmla="*/ 866 h 1058"/>
                <a:gd name="T48" fmla="*/ 63 w 1055"/>
                <a:gd name="T49" fmla="*/ 781 h 1058"/>
                <a:gd name="T50" fmla="*/ 23 w 1055"/>
                <a:gd name="T51" fmla="*/ 686 h 1058"/>
                <a:gd name="T52" fmla="*/ 1 w 1055"/>
                <a:gd name="T53" fmla="*/ 584 h 1058"/>
                <a:gd name="T54" fmla="*/ 0 w 1055"/>
                <a:gd name="T55" fmla="*/ 529 h 1058"/>
                <a:gd name="T56" fmla="*/ 1 w 1055"/>
                <a:gd name="T57" fmla="*/ 474 h 1058"/>
                <a:gd name="T58" fmla="*/ 23 w 1055"/>
                <a:gd name="T59" fmla="*/ 372 h 1058"/>
                <a:gd name="T60" fmla="*/ 63 w 1055"/>
                <a:gd name="T61" fmla="*/ 277 h 1058"/>
                <a:gd name="T62" fmla="*/ 119 w 1055"/>
                <a:gd name="T63" fmla="*/ 192 h 1058"/>
                <a:gd name="T64" fmla="*/ 191 w 1055"/>
                <a:gd name="T65" fmla="*/ 121 h 1058"/>
                <a:gd name="T66" fmla="*/ 276 w 1055"/>
                <a:gd name="T67" fmla="*/ 64 h 1058"/>
                <a:gd name="T68" fmla="*/ 370 w 1055"/>
                <a:gd name="T69" fmla="*/ 24 h 1058"/>
                <a:gd name="T70" fmla="*/ 473 w 1055"/>
                <a:gd name="T71" fmla="*/ 3 h 1058"/>
                <a:gd name="T72" fmla="*/ 528 w 1055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5" h="1058">
                  <a:moveTo>
                    <a:pt x="528" y="0"/>
                  </a:moveTo>
                  <a:lnTo>
                    <a:pt x="581" y="3"/>
                  </a:lnTo>
                  <a:lnTo>
                    <a:pt x="685" y="24"/>
                  </a:lnTo>
                  <a:lnTo>
                    <a:pt x="780" y="64"/>
                  </a:lnTo>
                  <a:lnTo>
                    <a:pt x="864" y="121"/>
                  </a:lnTo>
                  <a:lnTo>
                    <a:pt x="936" y="192"/>
                  </a:lnTo>
                  <a:lnTo>
                    <a:pt x="993" y="277"/>
                  </a:lnTo>
                  <a:lnTo>
                    <a:pt x="1032" y="372"/>
                  </a:lnTo>
                  <a:lnTo>
                    <a:pt x="1054" y="474"/>
                  </a:lnTo>
                  <a:lnTo>
                    <a:pt x="1055" y="529"/>
                  </a:lnTo>
                  <a:lnTo>
                    <a:pt x="1054" y="584"/>
                  </a:lnTo>
                  <a:lnTo>
                    <a:pt x="1032" y="686"/>
                  </a:lnTo>
                  <a:lnTo>
                    <a:pt x="993" y="781"/>
                  </a:lnTo>
                  <a:lnTo>
                    <a:pt x="936" y="866"/>
                  </a:lnTo>
                  <a:lnTo>
                    <a:pt x="864" y="937"/>
                  </a:lnTo>
                  <a:lnTo>
                    <a:pt x="780" y="994"/>
                  </a:lnTo>
                  <a:lnTo>
                    <a:pt x="685" y="1034"/>
                  </a:lnTo>
                  <a:lnTo>
                    <a:pt x="581" y="1055"/>
                  </a:lnTo>
                  <a:lnTo>
                    <a:pt x="528" y="1058"/>
                  </a:lnTo>
                  <a:lnTo>
                    <a:pt x="473" y="1055"/>
                  </a:lnTo>
                  <a:lnTo>
                    <a:pt x="370" y="1034"/>
                  </a:lnTo>
                  <a:lnTo>
                    <a:pt x="276" y="994"/>
                  </a:lnTo>
                  <a:lnTo>
                    <a:pt x="191" y="937"/>
                  </a:lnTo>
                  <a:lnTo>
                    <a:pt x="119" y="866"/>
                  </a:lnTo>
                  <a:lnTo>
                    <a:pt x="63" y="781"/>
                  </a:lnTo>
                  <a:lnTo>
                    <a:pt x="23" y="686"/>
                  </a:lnTo>
                  <a:lnTo>
                    <a:pt x="1" y="584"/>
                  </a:lnTo>
                  <a:lnTo>
                    <a:pt x="0" y="529"/>
                  </a:lnTo>
                  <a:lnTo>
                    <a:pt x="1" y="474"/>
                  </a:lnTo>
                  <a:lnTo>
                    <a:pt x="23" y="372"/>
                  </a:lnTo>
                  <a:lnTo>
                    <a:pt x="63" y="277"/>
                  </a:lnTo>
                  <a:lnTo>
                    <a:pt x="119" y="192"/>
                  </a:lnTo>
                  <a:lnTo>
                    <a:pt x="191" y="121"/>
                  </a:lnTo>
                  <a:lnTo>
                    <a:pt x="276" y="64"/>
                  </a:lnTo>
                  <a:lnTo>
                    <a:pt x="370" y="24"/>
                  </a:lnTo>
                  <a:lnTo>
                    <a:pt x="473" y="3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859713" y="4029075"/>
              <a:ext cx="365125" cy="365125"/>
            </a:xfrm>
            <a:custGeom>
              <a:avLst/>
              <a:gdLst>
                <a:gd name="T0" fmla="*/ 346 w 692"/>
                <a:gd name="T1" fmla="*/ 0 h 692"/>
                <a:gd name="T2" fmla="*/ 381 w 692"/>
                <a:gd name="T3" fmla="*/ 2 h 692"/>
                <a:gd name="T4" fmla="*/ 448 w 692"/>
                <a:gd name="T5" fmla="*/ 15 h 692"/>
                <a:gd name="T6" fmla="*/ 510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6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6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0 w 692"/>
                <a:gd name="T31" fmla="*/ 650 h 692"/>
                <a:gd name="T32" fmla="*/ 448 w 692"/>
                <a:gd name="T33" fmla="*/ 677 h 692"/>
                <a:gd name="T34" fmla="*/ 381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78 w 692"/>
                <a:gd name="T47" fmla="*/ 566 h 692"/>
                <a:gd name="T48" fmla="*/ 41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1 w 692"/>
                <a:gd name="T61" fmla="*/ 180 h 692"/>
                <a:gd name="T62" fmla="*/ 78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1" y="2"/>
                  </a:lnTo>
                  <a:lnTo>
                    <a:pt x="448" y="15"/>
                  </a:lnTo>
                  <a:lnTo>
                    <a:pt x="510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6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6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0" y="650"/>
                  </a:lnTo>
                  <a:lnTo>
                    <a:pt x="448" y="677"/>
                  </a:lnTo>
                  <a:lnTo>
                    <a:pt x="381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78" y="566"/>
                  </a:lnTo>
                  <a:lnTo>
                    <a:pt x="41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1" y="180"/>
                  </a:lnTo>
                  <a:lnTo>
                    <a:pt x="78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242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6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6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90 w 1728"/>
                <a:gd name="T39" fmla="*/ 1643 h 1728"/>
                <a:gd name="T40" fmla="*/ 347 w 1728"/>
                <a:gd name="T41" fmla="*/ 1557 h 1728"/>
                <a:gd name="T42" fmla="*/ 225 w 1728"/>
                <a:gd name="T43" fmla="*/ 1446 h 1728"/>
                <a:gd name="T44" fmla="*/ 125 w 1728"/>
                <a:gd name="T45" fmla="*/ 1312 h 1728"/>
                <a:gd name="T46" fmla="*/ 52 w 1728"/>
                <a:gd name="T47" fmla="*/ 1161 h 1728"/>
                <a:gd name="T48" fmla="*/ 10 w 1728"/>
                <a:gd name="T49" fmla="*/ 995 h 1728"/>
                <a:gd name="T50" fmla="*/ 0 w 1728"/>
                <a:gd name="T51" fmla="*/ 864 h 1728"/>
                <a:gd name="T52" fmla="*/ 10 w 1728"/>
                <a:gd name="T53" fmla="*/ 733 h 1728"/>
                <a:gd name="T54" fmla="*/ 52 w 1728"/>
                <a:gd name="T55" fmla="*/ 567 h 1728"/>
                <a:gd name="T56" fmla="*/ 125 w 1728"/>
                <a:gd name="T57" fmla="*/ 416 h 1728"/>
                <a:gd name="T58" fmla="*/ 225 w 1728"/>
                <a:gd name="T59" fmla="*/ 282 h 1728"/>
                <a:gd name="T60" fmla="*/ 347 w 1728"/>
                <a:gd name="T61" fmla="*/ 171 h 1728"/>
                <a:gd name="T62" fmla="*/ 490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6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6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6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6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3" y="1718"/>
                  </a:lnTo>
                  <a:lnTo>
                    <a:pt x="648" y="1701"/>
                  </a:lnTo>
                  <a:lnTo>
                    <a:pt x="567" y="1676"/>
                  </a:lnTo>
                  <a:lnTo>
                    <a:pt x="490" y="1643"/>
                  </a:lnTo>
                  <a:lnTo>
                    <a:pt x="416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5" y="1446"/>
                  </a:lnTo>
                  <a:lnTo>
                    <a:pt x="171" y="1381"/>
                  </a:lnTo>
                  <a:lnTo>
                    <a:pt x="125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7" y="1080"/>
                  </a:lnTo>
                  <a:lnTo>
                    <a:pt x="10" y="995"/>
                  </a:lnTo>
                  <a:lnTo>
                    <a:pt x="1" y="909"/>
                  </a:lnTo>
                  <a:lnTo>
                    <a:pt x="0" y="864"/>
                  </a:lnTo>
                  <a:lnTo>
                    <a:pt x="1" y="819"/>
                  </a:lnTo>
                  <a:lnTo>
                    <a:pt x="10" y="733"/>
                  </a:lnTo>
                  <a:lnTo>
                    <a:pt x="27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5" y="416"/>
                  </a:lnTo>
                  <a:lnTo>
                    <a:pt x="171" y="347"/>
                  </a:lnTo>
                  <a:lnTo>
                    <a:pt x="225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6" y="125"/>
                  </a:lnTo>
                  <a:lnTo>
                    <a:pt x="490" y="85"/>
                  </a:lnTo>
                  <a:lnTo>
                    <a:pt x="567" y="52"/>
                  </a:lnTo>
                  <a:lnTo>
                    <a:pt x="648" y="27"/>
                  </a:lnTo>
                  <a:lnTo>
                    <a:pt x="733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00488" y="3932238"/>
              <a:ext cx="560388" cy="558800"/>
            </a:xfrm>
            <a:custGeom>
              <a:avLst/>
              <a:gdLst>
                <a:gd name="T0" fmla="*/ 529 w 1058"/>
                <a:gd name="T1" fmla="*/ 0 h 1058"/>
                <a:gd name="T2" fmla="*/ 584 w 1058"/>
                <a:gd name="T3" fmla="*/ 3 h 1058"/>
                <a:gd name="T4" fmla="*/ 686 w 1058"/>
                <a:gd name="T5" fmla="*/ 24 h 1058"/>
                <a:gd name="T6" fmla="*/ 781 w 1058"/>
                <a:gd name="T7" fmla="*/ 64 h 1058"/>
                <a:gd name="T8" fmla="*/ 866 w 1058"/>
                <a:gd name="T9" fmla="*/ 121 h 1058"/>
                <a:gd name="T10" fmla="*/ 937 w 1058"/>
                <a:gd name="T11" fmla="*/ 192 h 1058"/>
                <a:gd name="T12" fmla="*/ 994 w 1058"/>
                <a:gd name="T13" fmla="*/ 277 h 1058"/>
                <a:gd name="T14" fmla="*/ 1034 w 1058"/>
                <a:gd name="T15" fmla="*/ 372 h 1058"/>
                <a:gd name="T16" fmla="*/ 1055 w 1058"/>
                <a:gd name="T17" fmla="*/ 474 h 1058"/>
                <a:gd name="T18" fmla="*/ 1058 w 1058"/>
                <a:gd name="T19" fmla="*/ 529 h 1058"/>
                <a:gd name="T20" fmla="*/ 1055 w 1058"/>
                <a:gd name="T21" fmla="*/ 584 h 1058"/>
                <a:gd name="T22" fmla="*/ 1034 w 1058"/>
                <a:gd name="T23" fmla="*/ 686 h 1058"/>
                <a:gd name="T24" fmla="*/ 994 w 1058"/>
                <a:gd name="T25" fmla="*/ 781 h 1058"/>
                <a:gd name="T26" fmla="*/ 937 w 1058"/>
                <a:gd name="T27" fmla="*/ 866 h 1058"/>
                <a:gd name="T28" fmla="*/ 866 w 1058"/>
                <a:gd name="T29" fmla="*/ 937 h 1058"/>
                <a:gd name="T30" fmla="*/ 781 w 1058"/>
                <a:gd name="T31" fmla="*/ 994 h 1058"/>
                <a:gd name="T32" fmla="*/ 686 w 1058"/>
                <a:gd name="T33" fmla="*/ 1034 h 1058"/>
                <a:gd name="T34" fmla="*/ 584 w 1058"/>
                <a:gd name="T35" fmla="*/ 1055 h 1058"/>
                <a:gd name="T36" fmla="*/ 529 w 1058"/>
                <a:gd name="T37" fmla="*/ 1058 h 1058"/>
                <a:gd name="T38" fmla="*/ 474 w 1058"/>
                <a:gd name="T39" fmla="*/ 1055 h 1058"/>
                <a:gd name="T40" fmla="*/ 372 w 1058"/>
                <a:gd name="T41" fmla="*/ 1034 h 1058"/>
                <a:gd name="T42" fmla="*/ 277 w 1058"/>
                <a:gd name="T43" fmla="*/ 994 h 1058"/>
                <a:gd name="T44" fmla="*/ 192 w 1058"/>
                <a:gd name="T45" fmla="*/ 937 h 1058"/>
                <a:gd name="T46" fmla="*/ 121 w 1058"/>
                <a:gd name="T47" fmla="*/ 866 h 1058"/>
                <a:gd name="T48" fmla="*/ 64 w 1058"/>
                <a:gd name="T49" fmla="*/ 781 h 1058"/>
                <a:gd name="T50" fmla="*/ 24 w 1058"/>
                <a:gd name="T51" fmla="*/ 686 h 1058"/>
                <a:gd name="T52" fmla="*/ 3 w 1058"/>
                <a:gd name="T53" fmla="*/ 584 h 1058"/>
                <a:gd name="T54" fmla="*/ 0 w 1058"/>
                <a:gd name="T55" fmla="*/ 529 h 1058"/>
                <a:gd name="T56" fmla="*/ 3 w 1058"/>
                <a:gd name="T57" fmla="*/ 474 h 1058"/>
                <a:gd name="T58" fmla="*/ 24 w 1058"/>
                <a:gd name="T59" fmla="*/ 372 h 1058"/>
                <a:gd name="T60" fmla="*/ 64 w 1058"/>
                <a:gd name="T61" fmla="*/ 277 h 1058"/>
                <a:gd name="T62" fmla="*/ 121 w 1058"/>
                <a:gd name="T63" fmla="*/ 192 h 1058"/>
                <a:gd name="T64" fmla="*/ 192 w 1058"/>
                <a:gd name="T65" fmla="*/ 121 h 1058"/>
                <a:gd name="T66" fmla="*/ 277 w 1058"/>
                <a:gd name="T67" fmla="*/ 64 h 1058"/>
                <a:gd name="T68" fmla="*/ 372 w 1058"/>
                <a:gd name="T69" fmla="*/ 24 h 1058"/>
                <a:gd name="T70" fmla="*/ 474 w 1058"/>
                <a:gd name="T71" fmla="*/ 3 h 1058"/>
                <a:gd name="T72" fmla="*/ 529 w 1058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8" h="1058">
                  <a:moveTo>
                    <a:pt x="529" y="0"/>
                  </a:moveTo>
                  <a:lnTo>
                    <a:pt x="584" y="3"/>
                  </a:lnTo>
                  <a:lnTo>
                    <a:pt x="686" y="24"/>
                  </a:lnTo>
                  <a:lnTo>
                    <a:pt x="781" y="64"/>
                  </a:lnTo>
                  <a:lnTo>
                    <a:pt x="866" y="121"/>
                  </a:lnTo>
                  <a:lnTo>
                    <a:pt x="937" y="192"/>
                  </a:lnTo>
                  <a:lnTo>
                    <a:pt x="994" y="277"/>
                  </a:lnTo>
                  <a:lnTo>
                    <a:pt x="1034" y="372"/>
                  </a:lnTo>
                  <a:lnTo>
                    <a:pt x="1055" y="474"/>
                  </a:lnTo>
                  <a:lnTo>
                    <a:pt x="1058" y="529"/>
                  </a:lnTo>
                  <a:lnTo>
                    <a:pt x="1055" y="584"/>
                  </a:lnTo>
                  <a:lnTo>
                    <a:pt x="1034" y="686"/>
                  </a:lnTo>
                  <a:lnTo>
                    <a:pt x="994" y="781"/>
                  </a:lnTo>
                  <a:lnTo>
                    <a:pt x="937" y="866"/>
                  </a:lnTo>
                  <a:lnTo>
                    <a:pt x="866" y="937"/>
                  </a:lnTo>
                  <a:lnTo>
                    <a:pt x="781" y="994"/>
                  </a:lnTo>
                  <a:lnTo>
                    <a:pt x="686" y="1034"/>
                  </a:lnTo>
                  <a:lnTo>
                    <a:pt x="584" y="1055"/>
                  </a:lnTo>
                  <a:lnTo>
                    <a:pt x="529" y="1058"/>
                  </a:lnTo>
                  <a:lnTo>
                    <a:pt x="474" y="1055"/>
                  </a:lnTo>
                  <a:lnTo>
                    <a:pt x="372" y="1034"/>
                  </a:lnTo>
                  <a:lnTo>
                    <a:pt x="277" y="994"/>
                  </a:lnTo>
                  <a:lnTo>
                    <a:pt x="192" y="937"/>
                  </a:lnTo>
                  <a:lnTo>
                    <a:pt x="121" y="866"/>
                  </a:lnTo>
                  <a:lnTo>
                    <a:pt x="64" y="781"/>
                  </a:lnTo>
                  <a:lnTo>
                    <a:pt x="24" y="686"/>
                  </a:lnTo>
                  <a:lnTo>
                    <a:pt x="3" y="584"/>
                  </a:lnTo>
                  <a:lnTo>
                    <a:pt x="0" y="529"/>
                  </a:lnTo>
                  <a:lnTo>
                    <a:pt x="3" y="474"/>
                  </a:lnTo>
                  <a:lnTo>
                    <a:pt x="24" y="372"/>
                  </a:lnTo>
                  <a:lnTo>
                    <a:pt x="64" y="277"/>
                  </a:lnTo>
                  <a:lnTo>
                    <a:pt x="121" y="192"/>
                  </a:lnTo>
                  <a:lnTo>
                    <a:pt x="192" y="121"/>
                  </a:lnTo>
                  <a:lnTo>
                    <a:pt x="277" y="64"/>
                  </a:lnTo>
                  <a:lnTo>
                    <a:pt x="372" y="24"/>
                  </a:lnTo>
                  <a:lnTo>
                    <a:pt x="474" y="3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997325" y="4029075"/>
              <a:ext cx="366713" cy="365125"/>
            </a:xfrm>
            <a:custGeom>
              <a:avLst/>
              <a:gdLst>
                <a:gd name="T0" fmla="*/ 346 w 692"/>
                <a:gd name="T1" fmla="*/ 0 h 692"/>
                <a:gd name="T2" fmla="*/ 382 w 692"/>
                <a:gd name="T3" fmla="*/ 2 h 692"/>
                <a:gd name="T4" fmla="*/ 450 w 692"/>
                <a:gd name="T5" fmla="*/ 15 h 692"/>
                <a:gd name="T6" fmla="*/ 512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7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7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2 w 692"/>
                <a:gd name="T31" fmla="*/ 650 h 692"/>
                <a:gd name="T32" fmla="*/ 450 w 692"/>
                <a:gd name="T33" fmla="*/ 677 h 692"/>
                <a:gd name="T34" fmla="*/ 382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80 w 692"/>
                <a:gd name="T47" fmla="*/ 566 h 692"/>
                <a:gd name="T48" fmla="*/ 42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2 w 692"/>
                <a:gd name="T61" fmla="*/ 180 h 692"/>
                <a:gd name="T62" fmla="*/ 80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2" y="2"/>
                  </a:lnTo>
                  <a:lnTo>
                    <a:pt x="450" y="15"/>
                  </a:lnTo>
                  <a:lnTo>
                    <a:pt x="512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7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7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2" y="650"/>
                  </a:lnTo>
                  <a:lnTo>
                    <a:pt x="450" y="677"/>
                  </a:lnTo>
                  <a:lnTo>
                    <a:pt x="382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80" y="566"/>
                  </a:lnTo>
                  <a:lnTo>
                    <a:pt x="42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2" y="180"/>
                  </a:lnTo>
                  <a:lnTo>
                    <a:pt x="80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595688" y="3646488"/>
              <a:ext cx="4975225" cy="595313"/>
            </a:xfrm>
            <a:custGeom>
              <a:avLst/>
              <a:gdLst>
                <a:gd name="T0" fmla="*/ 21 w 9400"/>
                <a:gd name="T1" fmla="*/ 828 h 1127"/>
                <a:gd name="T2" fmla="*/ 106 w 9400"/>
                <a:gd name="T3" fmla="*/ 699 h 1127"/>
                <a:gd name="T4" fmla="*/ 280 w 9400"/>
                <a:gd name="T5" fmla="*/ 483 h 1127"/>
                <a:gd name="T6" fmla="*/ 509 w 9400"/>
                <a:gd name="T7" fmla="*/ 268 h 1127"/>
                <a:gd name="T8" fmla="*/ 775 w 9400"/>
                <a:gd name="T9" fmla="*/ 113 h 1127"/>
                <a:gd name="T10" fmla="*/ 1019 w 9400"/>
                <a:gd name="T11" fmla="*/ 42 h 1127"/>
                <a:gd name="T12" fmla="*/ 1250 w 9400"/>
                <a:gd name="T13" fmla="*/ 39 h 1127"/>
                <a:gd name="T14" fmla="*/ 1439 w 9400"/>
                <a:gd name="T15" fmla="*/ 85 h 1127"/>
                <a:gd name="T16" fmla="*/ 1714 w 9400"/>
                <a:gd name="T17" fmla="*/ 221 h 1127"/>
                <a:gd name="T18" fmla="*/ 1963 w 9400"/>
                <a:gd name="T19" fmla="*/ 428 h 1127"/>
                <a:gd name="T20" fmla="*/ 2218 w 9400"/>
                <a:gd name="T21" fmla="*/ 723 h 1127"/>
                <a:gd name="T22" fmla="*/ 2354 w 9400"/>
                <a:gd name="T23" fmla="*/ 877 h 1127"/>
                <a:gd name="T24" fmla="*/ 2535 w 9400"/>
                <a:gd name="T25" fmla="*/ 973 h 1127"/>
                <a:gd name="T26" fmla="*/ 2747 w 9400"/>
                <a:gd name="T27" fmla="*/ 1001 h 1127"/>
                <a:gd name="T28" fmla="*/ 3726 w 9400"/>
                <a:gd name="T29" fmla="*/ 993 h 1127"/>
                <a:gd name="T30" fmla="*/ 5993 w 9400"/>
                <a:gd name="T31" fmla="*/ 993 h 1127"/>
                <a:gd name="T32" fmla="*/ 6837 w 9400"/>
                <a:gd name="T33" fmla="*/ 1001 h 1127"/>
                <a:gd name="T34" fmla="*/ 6942 w 9400"/>
                <a:gd name="T35" fmla="*/ 983 h 1127"/>
                <a:gd name="T36" fmla="*/ 7038 w 9400"/>
                <a:gd name="T37" fmla="*/ 944 h 1127"/>
                <a:gd name="T38" fmla="*/ 7106 w 9400"/>
                <a:gd name="T39" fmla="*/ 901 h 1127"/>
                <a:gd name="T40" fmla="*/ 7249 w 9400"/>
                <a:gd name="T41" fmla="*/ 785 h 1127"/>
                <a:gd name="T42" fmla="*/ 7308 w 9400"/>
                <a:gd name="T43" fmla="*/ 705 h 1127"/>
                <a:gd name="T44" fmla="*/ 7394 w 9400"/>
                <a:gd name="T45" fmla="*/ 561 h 1127"/>
                <a:gd name="T46" fmla="*/ 7573 w 9400"/>
                <a:gd name="T47" fmla="*/ 349 h 1127"/>
                <a:gd name="T48" fmla="*/ 7826 w 9400"/>
                <a:gd name="T49" fmla="*/ 157 h 1127"/>
                <a:gd name="T50" fmla="*/ 8056 w 9400"/>
                <a:gd name="T51" fmla="*/ 51 h 1127"/>
                <a:gd name="T52" fmla="*/ 8290 w 9400"/>
                <a:gd name="T53" fmla="*/ 2 h 1127"/>
                <a:gd name="T54" fmla="*/ 8477 w 9400"/>
                <a:gd name="T55" fmla="*/ 8 h 1127"/>
                <a:gd name="T56" fmla="*/ 8720 w 9400"/>
                <a:gd name="T57" fmla="*/ 72 h 1127"/>
                <a:gd name="T58" fmla="*/ 8946 w 9400"/>
                <a:gd name="T59" fmla="*/ 214 h 1127"/>
                <a:gd name="T60" fmla="*/ 9160 w 9400"/>
                <a:gd name="T61" fmla="*/ 445 h 1127"/>
                <a:gd name="T62" fmla="*/ 9342 w 9400"/>
                <a:gd name="T63" fmla="*/ 742 h 1127"/>
                <a:gd name="T64" fmla="*/ 9390 w 9400"/>
                <a:gd name="T65" fmla="*/ 828 h 1127"/>
                <a:gd name="T66" fmla="*/ 9213 w 9400"/>
                <a:gd name="T67" fmla="*/ 548 h 1127"/>
                <a:gd name="T68" fmla="*/ 9030 w 9400"/>
                <a:gd name="T69" fmla="*/ 333 h 1127"/>
                <a:gd name="T70" fmla="*/ 8748 w 9400"/>
                <a:gd name="T71" fmla="*/ 137 h 1127"/>
                <a:gd name="T72" fmla="*/ 8562 w 9400"/>
                <a:gd name="T73" fmla="*/ 80 h 1127"/>
                <a:gd name="T74" fmla="*/ 8311 w 9400"/>
                <a:gd name="T75" fmla="*/ 74 h 1127"/>
                <a:gd name="T76" fmla="*/ 8094 w 9400"/>
                <a:gd name="T77" fmla="*/ 129 h 1127"/>
                <a:gd name="T78" fmla="*/ 7807 w 9400"/>
                <a:gd name="T79" fmla="*/ 288 h 1127"/>
                <a:gd name="T80" fmla="*/ 7583 w 9400"/>
                <a:gd name="T81" fmla="*/ 496 h 1127"/>
                <a:gd name="T82" fmla="*/ 7431 w 9400"/>
                <a:gd name="T83" fmla="*/ 705 h 1127"/>
                <a:gd name="T84" fmla="*/ 7384 w 9400"/>
                <a:gd name="T85" fmla="*/ 810 h 1127"/>
                <a:gd name="T86" fmla="*/ 7211 w 9400"/>
                <a:gd name="T87" fmla="*/ 983 h 1127"/>
                <a:gd name="T88" fmla="*/ 7096 w 9400"/>
                <a:gd name="T89" fmla="*/ 1050 h 1127"/>
                <a:gd name="T90" fmla="*/ 6950 w 9400"/>
                <a:gd name="T91" fmla="*/ 1105 h 1127"/>
                <a:gd name="T92" fmla="*/ 6732 w 9400"/>
                <a:gd name="T93" fmla="*/ 1117 h 1127"/>
                <a:gd name="T94" fmla="*/ 5752 w 9400"/>
                <a:gd name="T95" fmla="*/ 1127 h 1127"/>
                <a:gd name="T96" fmla="*/ 3484 w 9400"/>
                <a:gd name="T97" fmla="*/ 1127 h 1127"/>
                <a:gd name="T98" fmla="*/ 2727 w 9400"/>
                <a:gd name="T99" fmla="*/ 1117 h 1127"/>
                <a:gd name="T100" fmla="*/ 2570 w 9400"/>
                <a:gd name="T101" fmla="*/ 1093 h 1127"/>
                <a:gd name="T102" fmla="*/ 2338 w 9400"/>
                <a:gd name="T103" fmla="*/ 998 h 1127"/>
                <a:gd name="T104" fmla="*/ 2166 w 9400"/>
                <a:gd name="T105" fmla="*/ 834 h 1127"/>
                <a:gd name="T106" fmla="*/ 1998 w 9400"/>
                <a:gd name="T107" fmla="*/ 608 h 1127"/>
                <a:gd name="T108" fmla="*/ 1700 w 9400"/>
                <a:gd name="T109" fmla="*/ 320 h 1127"/>
                <a:gd name="T110" fmla="*/ 1494 w 9400"/>
                <a:gd name="T111" fmla="*/ 189 h 1127"/>
                <a:gd name="T112" fmla="*/ 1321 w 9400"/>
                <a:gd name="T113" fmla="*/ 124 h 1127"/>
                <a:gd name="T114" fmla="*/ 1062 w 9400"/>
                <a:gd name="T115" fmla="*/ 97 h 1127"/>
                <a:gd name="T116" fmla="*/ 781 w 9400"/>
                <a:gd name="T117" fmla="*/ 155 h 1127"/>
                <a:gd name="T118" fmla="*/ 525 w 9400"/>
                <a:gd name="T119" fmla="*/ 293 h 1127"/>
                <a:gd name="T120" fmla="*/ 288 w 9400"/>
                <a:gd name="T121" fmla="*/ 493 h 1127"/>
                <a:gd name="T122" fmla="*/ 68 w 9400"/>
                <a:gd name="T123" fmla="*/ 752 h 1127"/>
                <a:gd name="T124" fmla="*/ 6 w 9400"/>
                <a:gd name="T125" fmla="*/ 853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00" h="1127">
                  <a:moveTo>
                    <a:pt x="0" y="857"/>
                  </a:moveTo>
                  <a:lnTo>
                    <a:pt x="6" y="853"/>
                  </a:lnTo>
                  <a:lnTo>
                    <a:pt x="21" y="828"/>
                  </a:lnTo>
                  <a:lnTo>
                    <a:pt x="39" y="795"/>
                  </a:lnTo>
                  <a:lnTo>
                    <a:pt x="68" y="752"/>
                  </a:lnTo>
                  <a:lnTo>
                    <a:pt x="106" y="699"/>
                  </a:lnTo>
                  <a:lnTo>
                    <a:pt x="178" y="598"/>
                  </a:lnTo>
                  <a:lnTo>
                    <a:pt x="241" y="523"/>
                  </a:lnTo>
                  <a:lnTo>
                    <a:pt x="280" y="483"/>
                  </a:lnTo>
                  <a:lnTo>
                    <a:pt x="316" y="443"/>
                  </a:lnTo>
                  <a:lnTo>
                    <a:pt x="404" y="356"/>
                  </a:lnTo>
                  <a:lnTo>
                    <a:pt x="509" y="268"/>
                  </a:lnTo>
                  <a:lnTo>
                    <a:pt x="631" y="185"/>
                  </a:lnTo>
                  <a:lnTo>
                    <a:pt x="702" y="147"/>
                  </a:lnTo>
                  <a:lnTo>
                    <a:pt x="775" y="113"/>
                  </a:lnTo>
                  <a:lnTo>
                    <a:pt x="893" y="71"/>
                  </a:lnTo>
                  <a:lnTo>
                    <a:pt x="975" y="49"/>
                  </a:lnTo>
                  <a:lnTo>
                    <a:pt x="1019" y="42"/>
                  </a:lnTo>
                  <a:lnTo>
                    <a:pt x="1062" y="35"/>
                  </a:lnTo>
                  <a:lnTo>
                    <a:pt x="1154" y="32"/>
                  </a:lnTo>
                  <a:lnTo>
                    <a:pt x="1250" y="39"/>
                  </a:lnTo>
                  <a:lnTo>
                    <a:pt x="1345" y="57"/>
                  </a:lnTo>
                  <a:lnTo>
                    <a:pt x="1393" y="71"/>
                  </a:lnTo>
                  <a:lnTo>
                    <a:pt x="1439" y="85"/>
                  </a:lnTo>
                  <a:lnTo>
                    <a:pt x="1533" y="121"/>
                  </a:lnTo>
                  <a:lnTo>
                    <a:pt x="1625" y="167"/>
                  </a:lnTo>
                  <a:lnTo>
                    <a:pt x="1714" y="221"/>
                  </a:lnTo>
                  <a:lnTo>
                    <a:pt x="1757" y="252"/>
                  </a:lnTo>
                  <a:lnTo>
                    <a:pt x="1842" y="319"/>
                  </a:lnTo>
                  <a:lnTo>
                    <a:pt x="1963" y="428"/>
                  </a:lnTo>
                  <a:lnTo>
                    <a:pt x="2038" y="507"/>
                  </a:lnTo>
                  <a:lnTo>
                    <a:pt x="2074" y="551"/>
                  </a:lnTo>
                  <a:lnTo>
                    <a:pt x="2218" y="723"/>
                  </a:lnTo>
                  <a:lnTo>
                    <a:pt x="2253" y="767"/>
                  </a:lnTo>
                  <a:lnTo>
                    <a:pt x="2286" y="810"/>
                  </a:lnTo>
                  <a:lnTo>
                    <a:pt x="2354" y="877"/>
                  </a:lnTo>
                  <a:lnTo>
                    <a:pt x="2397" y="906"/>
                  </a:lnTo>
                  <a:lnTo>
                    <a:pt x="2486" y="957"/>
                  </a:lnTo>
                  <a:lnTo>
                    <a:pt x="2535" y="973"/>
                  </a:lnTo>
                  <a:lnTo>
                    <a:pt x="2585" y="987"/>
                  </a:lnTo>
                  <a:lnTo>
                    <a:pt x="2691" y="1001"/>
                  </a:lnTo>
                  <a:lnTo>
                    <a:pt x="2747" y="1001"/>
                  </a:lnTo>
                  <a:lnTo>
                    <a:pt x="2986" y="1001"/>
                  </a:lnTo>
                  <a:lnTo>
                    <a:pt x="3475" y="998"/>
                  </a:lnTo>
                  <a:lnTo>
                    <a:pt x="3726" y="993"/>
                  </a:lnTo>
                  <a:lnTo>
                    <a:pt x="4734" y="993"/>
                  </a:lnTo>
                  <a:lnTo>
                    <a:pt x="5742" y="993"/>
                  </a:lnTo>
                  <a:lnTo>
                    <a:pt x="5993" y="993"/>
                  </a:lnTo>
                  <a:lnTo>
                    <a:pt x="6482" y="996"/>
                  </a:lnTo>
                  <a:lnTo>
                    <a:pt x="6721" y="1001"/>
                  </a:lnTo>
                  <a:lnTo>
                    <a:pt x="6837" y="1001"/>
                  </a:lnTo>
                  <a:lnTo>
                    <a:pt x="6864" y="1001"/>
                  </a:lnTo>
                  <a:lnTo>
                    <a:pt x="6914" y="990"/>
                  </a:lnTo>
                  <a:lnTo>
                    <a:pt x="6942" y="983"/>
                  </a:lnTo>
                  <a:lnTo>
                    <a:pt x="6969" y="975"/>
                  </a:lnTo>
                  <a:lnTo>
                    <a:pt x="7017" y="958"/>
                  </a:lnTo>
                  <a:lnTo>
                    <a:pt x="7038" y="944"/>
                  </a:lnTo>
                  <a:lnTo>
                    <a:pt x="7063" y="929"/>
                  </a:lnTo>
                  <a:lnTo>
                    <a:pt x="7086" y="915"/>
                  </a:lnTo>
                  <a:lnTo>
                    <a:pt x="7106" y="901"/>
                  </a:lnTo>
                  <a:lnTo>
                    <a:pt x="7135" y="886"/>
                  </a:lnTo>
                  <a:lnTo>
                    <a:pt x="7177" y="857"/>
                  </a:lnTo>
                  <a:lnTo>
                    <a:pt x="7249" y="785"/>
                  </a:lnTo>
                  <a:lnTo>
                    <a:pt x="7279" y="742"/>
                  </a:lnTo>
                  <a:lnTo>
                    <a:pt x="7293" y="723"/>
                  </a:lnTo>
                  <a:lnTo>
                    <a:pt x="7308" y="705"/>
                  </a:lnTo>
                  <a:lnTo>
                    <a:pt x="7336" y="656"/>
                  </a:lnTo>
                  <a:lnTo>
                    <a:pt x="7365" y="608"/>
                  </a:lnTo>
                  <a:lnTo>
                    <a:pt x="7394" y="561"/>
                  </a:lnTo>
                  <a:lnTo>
                    <a:pt x="7427" y="515"/>
                  </a:lnTo>
                  <a:lnTo>
                    <a:pt x="7498" y="428"/>
                  </a:lnTo>
                  <a:lnTo>
                    <a:pt x="7573" y="349"/>
                  </a:lnTo>
                  <a:lnTo>
                    <a:pt x="7653" y="277"/>
                  </a:lnTo>
                  <a:lnTo>
                    <a:pt x="7738" y="214"/>
                  </a:lnTo>
                  <a:lnTo>
                    <a:pt x="7826" y="157"/>
                  </a:lnTo>
                  <a:lnTo>
                    <a:pt x="7917" y="108"/>
                  </a:lnTo>
                  <a:lnTo>
                    <a:pt x="8009" y="68"/>
                  </a:lnTo>
                  <a:lnTo>
                    <a:pt x="8056" y="51"/>
                  </a:lnTo>
                  <a:lnTo>
                    <a:pt x="8103" y="35"/>
                  </a:lnTo>
                  <a:lnTo>
                    <a:pt x="8196" y="12"/>
                  </a:lnTo>
                  <a:lnTo>
                    <a:pt x="8290" y="2"/>
                  </a:lnTo>
                  <a:lnTo>
                    <a:pt x="8383" y="0"/>
                  </a:lnTo>
                  <a:lnTo>
                    <a:pt x="8431" y="3"/>
                  </a:lnTo>
                  <a:lnTo>
                    <a:pt x="8477" y="8"/>
                  </a:lnTo>
                  <a:lnTo>
                    <a:pt x="8563" y="22"/>
                  </a:lnTo>
                  <a:lnTo>
                    <a:pt x="8644" y="44"/>
                  </a:lnTo>
                  <a:lnTo>
                    <a:pt x="8720" y="72"/>
                  </a:lnTo>
                  <a:lnTo>
                    <a:pt x="8756" y="90"/>
                  </a:lnTo>
                  <a:lnTo>
                    <a:pt x="8827" y="127"/>
                  </a:lnTo>
                  <a:lnTo>
                    <a:pt x="8946" y="214"/>
                  </a:lnTo>
                  <a:lnTo>
                    <a:pt x="9046" y="307"/>
                  </a:lnTo>
                  <a:lnTo>
                    <a:pt x="9126" y="401"/>
                  </a:lnTo>
                  <a:lnTo>
                    <a:pt x="9160" y="445"/>
                  </a:lnTo>
                  <a:lnTo>
                    <a:pt x="9221" y="530"/>
                  </a:lnTo>
                  <a:lnTo>
                    <a:pt x="9311" y="682"/>
                  </a:lnTo>
                  <a:lnTo>
                    <a:pt x="9342" y="742"/>
                  </a:lnTo>
                  <a:lnTo>
                    <a:pt x="9390" y="828"/>
                  </a:lnTo>
                  <a:lnTo>
                    <a:pt x="9400" y="849"/>
                  </a:lnTo>
                  <a:lnTo>
                    <a:pt x="9390" y="828"/>
                  </a:lnTo>
                  <a:lnTo>
                    <a:pt x="9342" y="742"/>
                  </a:lnTo>
                  <a:lnTo>
                    <a:pt x="9309" y="689"/>
                  </a:lnTo>
                  <a:lnTo>
                    <a:pt x="9213" y="548"/>
                  </a:lnTo>
                  <a:lnTo>
                    <a:pt x="9151" y="464"/>
                  </a:lnTo>
                  <a:lnTo>
                    <a:pt x="9113" y="421"/>
                  </a:lnTo>
                  <a:lnTo>
                    <a:pt x="9030" y="333"/>
                  </a:lnTo>
                  <a:lnTo>
                    <a:pt x="8931" y="248"/>
                  </a:lnTo>
                  <a:lnTo>
                    <a:pt x="8814" y="172"/>
                  </a:lnTo>
                  <a:lnTo>
                    <a:pt x="8748" y="137"/>
                  </a:lnTo>
                  <a:lnTo>
                    <a:pt x="8713" y="123"/>
                  </a:lnTo>
                  <a:lnTo>
                    <a:pt x="8640" y="97"/>
                  </a:lnTo>
                  <a:lnTo>
                    <a:pt x="8562" y="80"/>
                  </a:lnTo>
                  <a:lnTo>
                    <a:pt x="8480" y="70"/>
                  </a:lnTo>
                  <a:lnTo>
                    <a:pt x="8396" y="68"/>
                  </a:lnTo>
                  <a:lnTo>
                    <a:pt x="8311" y="74"/>
                  </a:lnTo>
                  <a:lnTo>
                    <a:pt x="8225" y="90"/>
                  </a:lnTo>
                  <a:lnTo>
                    <a:pt x="8137" y="113"/>
                  </a:lnTo>
                  <a:lnTo>
                    <a:pt x="8094" y="129"/>
                  </a:lnTo>
                  <a:lnTo>
                    <a:pt x="8009" y="166"/>
                  </a:lnTo>
                  <a:lnTo>
                    <a:pt x="7886" y="234"/>
                  </a:lnTo>
                  <a:lnTo>
                    <a:pt x="7807" y="288"/>
                  </a:lnTo>
                  <a:lnTo>
                    <a:pt x="7768" y="320"/>
                  </a:lnTo>
                  <a:lnTo>
                    <a:pt x="7689" y="386"/>
                  </a:lnTo>
                  <a:lnTo>
                    <a:pt x="7583" y="496"/>
                  </a:lnTo>
                  <a:lnTo>
                    <a:pt x="7519" y="575"/>
                  </a:lnTo>
                  <a:lnTo>
                    <a:pt x="7489" y="618"/>
                  </a:lnTo>
                  <a:lnTo>
                    <a:pt x="7431" y="705"/>
                  </a:lnTo>
                  <a:lnTo>
                    <a:pt x="7413" y="762"/>
                  </a:lnTo>
                  <a:lnTo>
                    <a:pt x="7398" y="791"/>
                  </a:lnTo>
                  <a:lnTo>
                    <a:pt x="7384" y="810"/>
                  </a:lnTo>
                  <a:lnTo>
                    <a:pt x="7346" y="859"/>
                  </a:lnTo>
                  <a:lnTo>
                    <a:pt x="7260" y="945"/>
                  </a:lnTo>
                  <a:lnTo>
                    <a:pt x="7211" y="983"/>
                  </a:lnTo>
                  <a:lnTo>
                    <a:pt x="7182" y="997"/>
                  </a:lnTo>
                  <a:lnTo>
                    <a:pt x="7153" y="1021"/>
                  </a:lnTo>
                  <a:lnTo>
                    <a:pt x="7096" y="1050"/>
                  </a:lnTo>
                  <a:lnTo>
                    <a:pt x="7038" y="1073"/>
                  </a:lnTo>
                  <a:lnTo>
                    <a:pt x="6981" y="1098"/>
                  </a:lnTo>
                  <a:lnTo>
                    <a:pt x="6950" y="1105"/>
                  </a:lnTo>
                  <a:lnTo>
                    <a:pt x="6886" y="1117"/>
                  </a:lnTo>
                  <a:lnTo>
                    <a:pt x="6855" y="1117"/>
                  </a:lnTo>
                  <a:lnTo>
                    <a:pt x="6732" y="1117"/>
                  </a:lnTo>
                  <a:lnTo>
                    <a:pt x="6492" y="1117"/>
                  </a:lnTo>
                  <a:lnTo>
                    <a:pt x="6003" y="1121"/>
                  </a:lnTo>
                  <a:lnTo>
                    <a:pt x="5752" y="1127"/>
                  </a:lnTo>
                  <a:lnTo>
                    <a:pt x="4744" y="1127"/>
                  </a:lnTo>
                  <a:lnTo>
                    <a:pt x="3736" y="1127"/>
                  </a:lnTo>
                  <a:lnTo>
                    <a:pt x="3484" y="1127"/>
                  </a:lnTo>
                  <a:lnTo>
                    <a:pt x="2994" y="1124"/>
                  </a:lnTo>
                  <a:lnTo>
                    <a:pt x="2757" y="1117"/>
                  </a:lnTo>
                  <a:lnTo>
                    <a:pt x="2727" y="1117"/>
                  </a:lnTo>
                  <a:lnTo>
                    <a:pt x="2662" y="1114"/>
                  </a:lnTo>
                  <a:lnTo>
                    <a:pt x="2632" y="1108"/>
                  </a:lnTo>
                  <a:lnTo>
                    <a:pt x="2570" y="1093"/>
                  </a:lnTo>
                  <a:lnTo>
                    <a:pt x="2506" y="1079"/>
                  </a:lnTo>
                  <a:lnTo>
                    <a:pt x="2449" y="1056"/>
                  </a:lnTo>
                  <a:lnTo>
                    <a:pt x="2338" y="998"/>
                  </a:lnTo>
                  <a:lnTo>
                    <a:pt x="2286" y="964"/>
                  </a:lnTo>
                  <a:lnTo>
                    <a:pt x="2199" y="877"/>
                  </a:lnTo>
                  <a:lnTo>
                    <a:pt x="2166" y="834"/>
                  </a:lnTo>
                  <a:lnTo>
                    <a:pt x="2132" y="781"/>
                  </a:lnTo>
                  <a:lnTo>
                    <a:pt x="2070" y="695"/>
                  </a:lnTo>
                  <a:lnTo>
                    <a:pt x="1998" y="608"/>
                  </a:lnTo>
                  <a:lnTo>
                    <a:pt x="1926" y="530"/>
                  </a:lnTo>
                  <a:lnTo>
                    <a:pt x="1778" y="386"/>
                  </a:lnTo>
                  <a:lnTo>
                    <a:pt x="1700" y="320"/>
                  </a:lnTo>
                  <a:lnTo>
                    <a:pt x="1661" y="288"/>
                  </a:lnTo>
                  <a:lnTo>
                    <a:pt x="1577" y="234"/>
                  </a:lnTo>
                  <a:lnTo>
                    <a:pt x="1494" y="189"/>
                  </a:lnTo>
                  <a:lnTo>
                    <a:pt x="1407" y="153"/>
                  </a:lnTo>
                  <a:lnTo>
                    <a:pt x="1364" y="137"/>
                  </a:lnTo>
                  <a:lnTo>
                    <a:pt x="1321" y="124"/>
                  </a:lnTo>
                  <a:lnTo>
                    <a:pt x="1235" y="106"/>
                  </a:lnTo>
                  <a:lnTo>
                    <a:pt x="1147" y="97"/>
                  </a:lnTo>
                  <a:lnTo>
                    <a:pt x="1062" y="97"/>
                  </a:lnTo>
                  <a:lnTo>
                    <a:pt x="978" y="106"/>
                  </a:lnTo>
                  <a:lnTo>
                    <a:pt x="898" y="120"/>
                  </a:lnTo>
                  <a:lnTo>
                    <a:pt x="781" y="155"/>
                  </a:lnTo>
                  <a:lnTo>
                    <a:pt x="712" y="186"/>
                  </a:lnTo>
                  <a:lnTo>
                    <a:pt x="644" y="219"/>
                  </a:lnTo>
                  <a:lnTo>
                    <a:pt x="525" y="293"/>
                  </a:lnTo>
                  <a:lnTo>
                    <a:pt x="421" y="372"/>
                  </a:lnTo>
                  <a:lnTo>
                    <a:pt x="329" y="453"/>
                  </a:lnTo>
                  <a:lnTo>
                    <a:pt x="288" y="493"/>
                  </a:lnTo>
                  <a:lnTo>
                    <a:pt x="215" y="569"/>
                  </a:lnTo>
                  <a:lnTo>
                    <a:pt x="107" y="699"/>
                  </a:lnTo>
                  <a:lnTo>
                    <a:pt x="68" y="752"/>
                  </a:lnTo>
                  <a:lnTo>
                    <a:pt x="39" y="795"/>
                  </a:lnTo>
                  <a:lnTo>
                    <a:pt x="21" y="828"/>
                  </a:lnTo>
                  <a:lnTo>
                    <a:pt x="6" y="853"/>
                  </a:lnTo>
                  <a:lnTo>
                    <a:pt x="0" y="8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486400" y="3175000"/>
              <a:ext cx="381000" cy="71438"/>
            </a:xfrm>
            <a:custGeom>
              <a:avLst/>
              <a:gdLst>
                <a:gd name="T0" fmla="*/ 576 w 720"/>
                <a:gd name="T1" fmla="*/ 134 h 134"/>
                <a:gd name="T2" fmla="*/ 135 w 720"/>
                <a:gd name="T3" fmla="*/ 134 h 134"/>
                <a:gd name="T4" fmla="*/ 106 w 720"/>
                <a:gd name="T5" fmla="*/ 133 h 134"/>
                <a:gd name="T6" fmla="*/ 58 w 720"/>
                <a:gd name="T7" fmla="*/ 113 h 134"/>
                <a:gd name="T8" fmla="*/ 22 w 720"/>
                <a:gd name="T9" fmla="*/ 77 h 134"/>
                <a:gd name="T10" fmla="*/ 3 w 720"/>
                <a:gd name="T11" fmla="*/ 29 h 134"/>
                <a:gd name="T12" fmla="*/ 0 w 720"/>
                <a:gd name="T13" fmla="*/ 0 h 134"/>
                <a:gd name="T14" fmla="*/ 0 w 720"/>
                <a:gd name="T15" fmla="*/ 0 h 134"/>
                <a:gd name="T16" fmla="*/ 720 w 720"/>
                <a:gd name="T17" fmla="*/ 0 h 134"/>
                <a:gd name="T18" fmla="*/ 720 w 720"/>
                <a:gd name="T19" fmla="*/ 0 h 134"/>
                <a:gd name="T20" fmla="*/ 719 w 720"/>
                <a:gd name="T21" fmla="*/ 29 h 134"/>
                <a:gd name="T22" fmla="*/ 695 w 720"/>
                <a:gd name="T23" fmla="*/ 77 h 134"/>
                <a:gd name="T24" fmla="*/ 657 w 720"/>
                <a:gd name="T25" fmla="*/ 113 h 134"/>
                <a:gd name="T26" fmla="*/ 605 w 720"/>
                <a:gd name="T27" fmla="*/ 133 h 134"/>
                <a:gd name="T28" fmla="*/ 576 w 720"/>
                <a:gd name="T2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0" h="134">
                  <a:moveTo>
                    <a:pt x="576" y="134"/>
                  </a:moveTo>
                  <a:lnTo>
                    <a:pt x="135" y="134"/>
                  </a:lnTo>
                  <a:lnTo>
                    <a:pt x="106" y="133"/>
                  </a:lnTo>
                  <a:lnTo>
                    <a:pt x="58" y="113"/>
                  </a:lnTo>
                  <a:lnTo>
                    <a:pt x="22" y="77"/>
                  </a:lnTo>
                  <a:lnTo>
                    <a:pt x="3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19" y="29"/>
                  </a:lnTo>
                  <a:lnTo>
                    <a:pt x="695" y="77"/>
                  </a:lnTo>
                  <a:lnTo>
                    <a:pt x="657" y="113"/>
                  </a:lnTo>
                  <a:lnTo>
                    <a:pt x="605" y="133"/>
                  </a:lnTo>
                  <a:lnTo>
                    <a:pt x="576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-14516" y="6759489"/>
            <a:ext cx="12192000" cy="111209"/>
          </a:xfrm>
          <a:prstGeom prst="rect">
            <a:avLst/>
          </a:prstGeom>
          <a:solidFill>
            <a:srgbClr val="A19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929" y="2978776"/>
            <a:ext cx="3598219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2. </a:t>
            </a:r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연구 방법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옛날이발관B" panose="02020600000000000000" pitchFamily="18" charset="-127"/>
              <a:ea typeface="a옛날이발관B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42A86E-F2D8-4BEA-99D0-B6252504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06" y="127873"/>
            <a:ext cx="10257593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solidFill>
                  <a:srgbClr val="FBCD40"/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정부 및 민간업체 데이터 비교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054AC2-6260-46C3-A426-2A95E266C06E}"/>
              </a:ext>
            </a:extLst>
          </p:cNvPr>
          <p:cNvSpPr txBox="1"/>
          <p:nvPr/>
        </p:nvSpPr>
        <p:spPr>
          <a:xfrm>
            <a:off x="3924300" y="1402581"/>
            <a:ext cx="7677150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ko-KR" alt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에어코리아와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케이웨더 미세먼지 수치 비교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https://lh6.googleusercontent.com/U-XSjVU2_Kthop-cGBirtx3ZPsm7tyA7prb-ig9lPomX9a5QTm-64wl48Guq3ee6u7q2V224rxNLNbyRpAUmvFdhUkOItj45gzpxy3e-nvVCkZin9ExKyu005Mm36zWpL3cHwKRkr4Q">
            <a:extLst>
              <a:ext uri="{FF2B5EF4-FFF2-40B4-BE49-F238E27FC236}">
                <a16:creationId xmlns:a16="http://schemas.microsoft.com/office/drawing/2014/main" id="{A0279DC8-C1A8-478B-A2BF-3CAD197E2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7"/>
          <a:stretch/>
        </p:blipFill>
        <p:spPr bwMode="auto">
          <a:xfrm>
            <a:off x="5027089" y="2090577"/>
            <a:ext cx="1862725" cy="387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g1LvNjEPVplNJmll5lcGo9b4hvzmVcwsHBSSbuEaiht0tJARHkzUzmTB29VPEj1q9m1ZMoxnHqio1Wk1kJV-4BGw6Xjh6pOmLotvyMVI0vpSaSZSs-zAYAmGCuovw86sfjgDJypmYzA">
            <a:extLst>
              <a:ext uri="{FF2B5EF4-FFF2-40B4-BE49-F238E27FC236}">
                <a16:creationId xmlns:a16="http://schemas.microsoft.com/office/drawing/2014/main" id="{453F5975-2D3B-49FB-9E22-BC59E9DB7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202" y="2090577"/>
            <a:ext cx="1862725" cy="15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F0CD2E-B1C6-43CA-8D02-9A28A3848707}"/>
              </a:ext>
            </a:extLst>
          </p:cNvPr>
          <p:cNvSpPr txBox="1"/>
          <p:nvPr/>
        </p:nvSpPr>
        <p:spPr>
          <a:xfrm>
            <a:off x="7116492" y="3745201"/>
            <a:ext cx="4630481" cy="217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–"/>
            </a:pP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자치구 별로 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14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일의 기상청 하루평균 </a:t>
            </a:r>
            <a:b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수치와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케이웨더 관측소를 종합하여 통계 낸 </a:t>
            </a:r>
            <a:b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하루평균 수치를  비교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–"/>
            </a:pP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지도로 시각화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–"/>
            </a:pP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차이가 두드러지는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자치구 선별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08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 rot="21133688">
            <a:off x="400172" y="-852274"/>
            <a:ext cx="12146832" cy="7602196"/>
          </a:xfrm>
          <a:custGeom>
            <a:avLst/>
            <a:gdLst>
              <a:gd name="connsiteX0" fmla="*/ 1414321 w 12146832"/>
              <a:gd name="connsiteY0" fmla="*/ 6611362 h 7602196"/>
              <a:gd name="connsiteX1" fmla="*/ 1559863 w 12146832"/>
              <a:gd name="connsiteY1" fmla="*/ 6631226 h 7602196"/>
              <a:gd name="connsiteX2" fmla="*/ 1568005 w 12146832"/>
              <a:gd name="connsiteY2" fmla="*/ 6641941 h 7602196"/>
              <a:gd name="connsiteX3" fmla="*/ 1562858 w 12146832"/>
              <a:gd name="connsiteY3" fmla="*/ 6679652 h 7602196"/>
              <a:gd name="connsiteX4" fmla="*/ 1552142 w 12146832"/>
              <a:gd name="connsiteY4" fmla="*/ 6687794 h 7602196"/>
              <a:gd name="connsiteX5" fmla="*/ 1406600 w 12146832"/>
              <a:gd name="connsiteY5" fmla="*/ 6667930 h 7602196"/>
              <a:gd name="connsiteX6" fmla="*/ 1398459 w 12146832"/>
              <a:gd name="connsiteY6" fmla="*/ 6657215 h 7602196"/>
              <a:gd name="connsiteX7" fmla="*/ 1403606 w 12146832"/>
              <a:gd name="connsiteY7" fmla="*/ 6619503 h 7602196"/>
              <a:gd name="connsiteX8" fmla="*/ 1414321 w 12146832"/>
              <a:gd name="connsiteY8" fmla="*/ 6611362 h 7602196"/>
              <a:gd name="connsiteX9" fmla="*/ 68338 w 12146832"/>
              <a:gd name="connsiteY9" fmla="*/ 0 h 7602196"/>
              <a:gd name="connsiteX10" fmla="*/ 12146832 w 12146832"/>
              <a:gd name="connsiteY10" fmla="*/ 1659809 h 7602196"/>
              <a:gd name="connsiteX11" fmla="*/ 11848288 w 12146832"/>
              <a:gd name="connsiteY11" fmla="*/ 3847223 h 7602196"/>
              <a:gd name="connsiteX12" fmla="*/ 11848289 w 12146832"/>
              <a:gd name="connsiteY12" fmla="*/ 3847224 h 7602196"/>
              <a:gd name="connsiteX13" fmla="*/ 11480911 w 12146832"/>
              <a:gd name="connsiteY13" fmla="*/ 6538979 h 7602196"/>
              <a:gd name="connsiteX14" fmla="*/ 11322583 w 12146832"/>
              <a:gd name="connsiteY14" fmla="*/ 6690734 h 7602196"/>
              <a:gd name="connsiteX15" fmla="*/ 9251883 w 12146832"/>
              <a:gd name="connsiteY15" fmla="*/ 7291615 h 7602196"/>
              <a:gd name="connsiteX16" fmla="*/ 8994877 w 12146832"/>
              <a:gd name="connsiteY16" fmla="*/ 7244004 h 7602196"/>
              <a:gd name="connsiteX17" fmla="*/ 8844227 w 12146832"/>
              <a:gd name="connsiteY17" fmla="*/ 7200939 h 7602196"/>
              <a:gd name="connsiteX18" fmla="*/ 8701007 w 12146832"/>
              <a:gd name="connsiteY18" fmla="*/ 7286573 h 7602196"/>
              <a:gd name="connsiteX19" fmla="*/ 7022271 w 12146832"/>
              <a:gd name="connsiteY19" fmla="*/ 7575253 h 7602196"/>
              <a:gd name="connsiteX20" fmla="*/ 6061331 w 12146832"/>
              <a:gd name="connsiteY20" fmla="*/ 7265905 h 7602196"/>
              <a:gd name="connsiteX21" fmla="*/ 5878044 w 12146832"/>
              <a:gd name="connsiteY21" fmla="*/ 7156899 h 7602196"/>
              <a:gd name="connsiteX22" fmla="*/ 5761771 w 12146832"/>
              <a:gd name="connsiteY22" fmla="*/ 7248148 h 7602196"/>
              <a:gd name="connsiteX23" fmla="*/ 4905626 w 12146832"/>
              <a:gd name="connsiteY23" fmla="*/ 7424694 h 7602196"/>
              <a:gd name="connsiteX24" fmla="*/ 4128104 w 12146832"/>
              <a:gd name="connsiteY24" fmla="*/ 7025181 h 7602196"/>
              <a:gd name="connsiteX25" fmla="*/ 4035970 w 12146832"/>
              <a:gd name="connsiteY25" fmla="*/ 6899902 h 7602196"/>
              <a:gd name="connsiteX26" fmla="*/ 3918697 w 12146832"/>
              <a:gd name="connsiteY26" fmla="*/ 6972483 h 7602196"/>
              <a:gd name="connsiteX27" fmla="*/ 3450499 w 12146832"/>
              <a:gd name="connsiteY27" fmla="*/ 7048430 h 7602196"/>
              <a:gd name="connsiteX28" fmla="*/ 3019777 w 12146832"/>
              <a:gd name="connsiteY28" fmla="*/ 6849796 h 7602196"/>
              <a:gd name="connsiteX29" fmla="*/ 2963640 w 12146832"/>
              <a:gd name="connsiteY29" fmla="*/ 6788967 h 7602196"/>
              <a:gd name="connsiteX30" fmla="*/ 2962999 w 12146832"/>
              <a:gd name="connsiteY30" fmla="*/ 6789558 h 7602196"/>
              <a:gd name="connsiteX31" fmla="*/ 2642197 w 12146832"/>
              <a:gd name="connsiteY31" fmla="*/ 6873887 h 7602196"/>
              <a:gd name="connsiteX32" fmla="*/ 2412120 w 12146832"/>
              <a:gd name="connsiteY32" fmla="*/ 6767783 h 7602196"/>
              <a:gd name="connsiteX33" fmla="*/ 2367147 w 12146832"/>
              <a:gd name="connsiteY33" fmla="*/ 6719052 h 7602196"/>
              <a:gd name="connsiteX34" fmla="*/ 2333334 w 12146832"/>
              <a:gd name="connsiteY34" fmla="*/ 6735703 h 7602196"/>
              <a:gd name="connsiteX35" fmla="*/ 2270820 w 12146832"/>
              <a:gd name="connsiteY35" fmla="*/ 6739682 h 7602196"/>
              <a:gd name="connsiteX36" fmla="*/ 2211659 w 12146832"/>
              <a:gd name="connsiteY36" fmla="*/ 6719096 h 7602196"/>
              <a:gd name="connsiteX37" fmla="*/ 2206001 w 12146832"/>
              <a:gd name="connsiteY37" fmla="*/ 6714045 h 7602196"/>
              <a:gd name="connsiteX38" fmla="*/ 2187443 w 12146832"/>
              <a:gd name="connsiteY38" fmla="*/ 6716492 h 7602196"/>
              <a:gd name="connsiteX39" fmla="*/ 2149541 w 12146832"/>
              <a:gd name="connsiteY39" fmla="*/ 6711591 h 7602196"/>
              <a:gd name="connsiteX40" fmla="*/ 2129875 w 12146832"/>
              <a:gd name="connsiteY40" fmla="*/ 6704713 h 7602196"/>
              <a:gd name="connsiteX41" fmla="*/ 2125560 w 12146832"/>
              <a:gd name="connsiteY41" fmla="*/ 6706771 h 7602196"/>
              <a:gd name="connsiteX42" fmla="*/ 2061053 w 12146832"/>
              <a:gd name="connsiteY42" fmla="*/ 6721176 h 7602196"/>
              <a:gd name="connsiteX43" fmla="*/ 1939496 w 12146832"/>
              <a:gd name="connsiteY43" fmla="*/ 6710672 h 7602196"/>
              <a:gd name="connsiteX44" fmla="*/ 1904201 w 12146832"/>
              <a:gd name="connsiteY44" fmla="*/ 6690412 h 7602196"/>
              <a:gd name="connsiteX45" fmla="*/ 1802647 w 12146832"/>
              <a:gd name="connsiteY45" fmla="*/ 6699600 h 7602196"/>
              <a:gd name="connsiteX46" fmla="*/ 1633709 w 12146832"/>
              <a:gd name="connsiteY46" fmla="*/ 6662700 h 7602196"/>
              <a:gd name="connsiteX47" fmla="*/ 1802646 w 12146832"/>
              <a:gd name="connsiteY47" fmla="*/ 6625800 h 7602196"/>
              <a:gd name="connsiteX48" fmla="*/ 1868405 w 12146832"/>
              <a:gd name="connsiteY48" fmla="*/ 6628700 h 7602196"/>
              <a:gd name="connsiteX49" fmla="*/ 1890047 w 12146832"/>
              <a:gd name="connsiteY49" fmla="*/ 6631887 h 7602196"/>
              <a:gd name="connsiteX50" fmla="*/ 1892536 w 12146832"/>
              <a:gd name="connsiteY50" fmla="*/ 6622672 h 7602196"/>
              <a:gd name="connsiteX51" fmla="*/ 2040968 w 12146832"/>
              <a:gd name="connsiteY51" fmla="*/ 6552820 h 7602196"/>
              <a:gd name="connsiteX52" fmla="*/ 2056178 w 12146832"/>
              <a:gd name="connsiteY52" fmla="*/ 6552550 h 7602196"/>
              <a:gd name="connsiteX53" fmla="*/ 2063457 w 12146832"/>
              <a:gd name="connsiteY53" fmla="*/ 6519638 h 7602196"/>
              <a:gd name="connsiteX54" fmla="*/ 2182123 w 12146832"/>
              <a:gd name="connsiteY54" fmla="*/ 6387954 h 7602196"/>
              <a:gd name="connsiteX55" fmla="*/ 2268472 w 12146832"/>
              <a:gd name="connsiteY55" fmla="*/ 6348847 h 7602196"/>
              <a:gd name="connsiteX56" fmla="*/ 2280693 w 12146832"/>
              <a:gd name="connsiteY56" fmla="*/ 6347235 h 7602196"/>
              <a:gd name="connsiteX57" fmla="*/ 2291932 w 12146832"/>
              <a:gd name="connsiteY57" fmla="*/ 6300523 h 7602196"/>
              <a:gd name="connsiteX58" fmla="*/ 2759410 w 12146832"/>
              <a:gd name="connsiteY58" fmla="*/ 6015072 h 7602196"/>
              <a:gd name="connsiteX59" fmla="*/ 2783736 w 12146832"/>
              <a:gd name="connsiteY59" fmla="*/ 6020925 h 7602196"/>
              <a:gd name="connsiteX60" fmla="*/ 2794774 w 12146832"/>
              <a:gd name="connsiteY60" fmla="*/ 5975046 h 7602196"/>
              <a:gd name="connsiteX61" fmla="*/ 3386872 w 12146832"/>
              <a:gd name="connsiteY61" fmla="*/ 5451715 h 7602196"/>
              <a:gd name="connsiteX62" fmla="*/ 3497143 w 12146832"/>
              <a:gd name="connsiteY62" fmla="*/ 5437502 h 7602196"/>
              <a:gd name="connsiteX63" fmla="*/ 3473868 w 12146832"/>
              <a:gd name="connsiteY63" fmla="*/ 5294689 h 7602196"/>
              <a:gd name="connsiteX64" fmla="*/ 3480800 w 12146832"/>
              <a:gd name="connsiteY64" fmla="*/ 5104920 h 7602196"/>
              <a:gd name="connsiteX65" fmla="*/ 3990059 w 12146832"/>
              <a:gd name="connsiteY65" fmla="*/ 4389727 h 7602196"/>
              <a:gd name="connsiteX66" fmla="*/ 4016029 w 12146832"/>
              <a:gd name="connsiteY66" fmla="*/ 4378246 h 7602196"/>
              <a:gd name="connsiteX67" fmla="*/ 4021672 w 12146832"/>
              <a:gd name="connsiteY67" fmla="*/ 4371770 h 7602196"/>
              <a:gd name="connsiteX68" fmla="*/ 4164962 w 12146832"/>
              <a:gd name="connsiteY68" fmla="*/ 4263255 h 7602196"/>
              <a:gd name="connsiteX69" fmla="*/ 3637367 w 12146832"/>
              <a:gd name="connsiteY69" fmla="*/ 3691356 h 7602196"/>
              <a:gd name="connsiteX70" fmla="*/ 3231021 w 12146832"/>
              <a:gd name="connsiteY70" fmla="*/ 3020645 h 7602196"/>
              <a:gd name="connsiteX71" fmla="*/ 1765071 w 12146832"/>
              <a:gd name="connsiteY71" fmla="*/ 2423219 h 7602196"/>
              <a:gd name="connsiteX72" fmla="*/ 1503907 w 12146832"/>
              <a:gd name="connsiteY72" fmla="*/ 1477514 h 7602196"/>
              <a:gd name="connsiteX73" fmla="*/ 145034 w 12146832"/>
              <a:gd name="connsiteY73" fmla="*/ 586976 h 7602196"/>
              <a:gd name="connsiteX74" fmla="*/ 0 w 12146832"/>
              <a:gd name="connsiteY74" fmla="*/ 500712 h 76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46832" h="7602196">
                <a:moveTo>
                  <a:pt x="1414321" y="6611362"/>
                </a:moveTo>
                <a:lnTo>
                  <a:pt x="1559863" y="6631226"/>
                </a:lnTo>
                <a:cubicBezTo>
                  <a:pt x="1565070" y="6631936"/>
                  <a:pt x="1568715" y="6636733"/>
                  <a:pt x="1568005" y="6641941"/>
                </a:cubicBezTo>
                <a:lnTo>
                  <a:pt x="1562858" y="6679652"/>
                </a:lnTo>
                <a:cubicBezTo>
                  <a:pt x="1562147" y="6684860"/>
                  <a:pt x="1557350" y="6688505"/>
                  <a:pt x="1552142" y="6687794"/>
                </a:cubicBezTo>
                <a:lnTo>
                  <a:pt x="1406600" y="6667930"/>
                </a:lnTo>
                <a:cubicBezTo>
                  <a:pt x="1401393" y="6667219"/>
                  <a:pt x="1397748" y="6662423"/>
                  <a:pt x="1398459" y="6657215"/>
                </a:cubicBezTo>
                <a:lnTo>
                  <a:pt x="1403606" y="6619503"/>
                </a:lnTo>
                <a:cubicBezTo>
                  <a:pt x="1404317" y="6614296"/>
                  <a:pt x="1409113" y="6610651"/>
                  <a:pt x="1414321" y="6611362"/>
                </a:cubicBezTo>
                <a:close/>
                <a:moveTo>
                  <a:pt x="68338" y="0"/>
                </a:moveTo>
                <a:lnTo>
                  <a:pt x="12146832" y="1659809"/>
                </a:lnTo>
                <a:lnTo>
                  <a:pt x="11848288" y="3847223"/>
                </a:lnTo>
                <a:lnTo>
                  <a:pt x="11848289" y="3847224"/>
                </a:lnTo>
                <a:lnTo>
                  <a:pt x="11480911" y="6538979"/>
                </a:lnTo>
                <a:lnTo>
                  <a:pt x="11322583" y="6690734"/>
                </a:lnTo>
                <a:cubicBezTo>
                  <a:pt x="10786235" y="7157105"/>
                  <a:pt x="10037874" y="7398890"/>
                  <a:pt x="9251883" y="7291615"/>
                </a:cubicBezTo>
                <a:cubicBezTo>
                  <a:pt x="9164550" y="7279696"/>
                  <a:pt x="9078820" y="7263749"/>
                  <a:pt x="8994877" y="7244004"/>
                </a:cubicBezTo>
                <a:lnTo>
                  <a:pt x="8844227" y="7200939"/>
                </a:lnTo>
                <a:lnTo>
                  <a:pt x="8701007" y="7286573"/>
                </a:lnTo>
                <a:cubicBezTo>
                  <a:pt x="8220321" y="7544447"/>
                  <a:pt x="7633598" y="7658688"/>
                  <a:pt x="7022271" y="7575253"/>
                </a:cubicBezTo>
                <a:cubicBezTo>
                  <a:pt x="6672942" y="7527575"/>
                  <a:pt x="6348650" y="7419864"/>
                  <a:pt x="6061331" y="7265905"/>
                </a:cubicBezTo>
                <a:lnTo>
                  <a:pt x="5878044" y="7156899"/>
                </a:lnTo>
                <a:lnTo>
                  <a:pt x="5761771" y="7248148"/>
                </a:lnTo>
                <a:cubicBezTo>
                  <a:pt x="5528436" y="7397576"/>
                  <a:pt x="5224619" y="7468231"/>
                  <a:pt x="4905626" y="7424694"/>
                </a:cubicBezTo>
                <a:cubicBezTo>
                  <a:pt x="4586633" y="7381157"/>
                  <a:pt x="4312862" y="7231671"/>
                  <a:pt x="4128104" y="7025181"/>
                </a:cubicBezTo>
                <a:lnTo>
                  <a:pt x="4035970" y="6899902"/>
                </a:lnTo>
                <a:lnTo>
                  <a:pt x="3918697" y="6972483"/>
                </a:lnTo>
                <a:cubicBezTo>
                  <a:pt x="3778566" y="7041650"/>
                  <a:pt x="3616990" y="7071153"/>
                  <a:pt x="3450499" y="7048430"/>
                </a:cubicBezTo>
                <a:cubicBezTo>
                  <a:pt x="3284009" y="7025707"/>
                  <a:pt x="3136248" y="6953985"/>
                  <a:pt x="3019777" y="6849796"/>
                </a:cubicBezTo>
                <a:lnTo>
                  <a:pt x="2963640" y="6788967"/>
                </a:lnTo>
                <a:lnTo>
                  <a:pt x="2962999" y="6789558"/>
                </a:lnTo>
                <a:cubicBezTo>
                  <a:pt x="2874686" y="6856659"/>
                  <a:pt x="2760774" y="6890070"/>
                  <a:pt x="2642197" y="6873887"/>
                </a:cubicBezTo>
                <a:cubicBezTo>
                  <a:pt x="2553264" y="6861749"/>
                  <a:pt x="2474335" y="6823437"/>
                  <a:pt x="2412120" y="6767783"/>
                </a:cubicBezTo>
                <a:lnTo>
                  <a:pt x="2367147" y="6719052"/>
                </a:lnTo>
                <a:lnTo>
                  <a:pt x="2333334" y="6735703"/>
                </a:lnTo>
                <a:cubicBezTo>
                  <a:pt x="2313555" y="6741060"/>
                  <a:pt x="2292400" y="6742627"/>
                  <a:pt x="2270820" y="6739682"/>
                </a:cubicBezTo>
                <a:cubicBezTo>
                  <a:pt x="2249240" y="6736737"/>
                  <a:pt x="2229279" y="6729557"/>
                  <a:pt x="2211659" y="6719096"/>
                </a:cubicBezTo>
                <a:lnTo>
                  <a:pt x="2206001" y="6714045"/>
                </a:lnTo>
                <a:lnTo>
                  <a:pt x="2187443" y="6716492"/>
                </a:lnTo>
                <a:cubicBezTo>
                  <a:pt x="2174242" y="6716011"/>
                  <a:pt x="2161542" y="6714375"/>
                  <a:pt x="2149541" y="6711591"/>
                </a:cubicBezTo>
                <a:lnTo>
                  <a:pt x="2129875" y="6704713"/>
                </a:lnTo>
                <a:lnTo>
                  <a:pt x="2125560" y="6706771"/>
                </a:lnTo>
                <a:cubicBezTo>
                  <a:pt x="2105999" y="6713425"/>
                  <a:pt x="2084214" y="6718413"/>
                  <a:pt x="2061053" y="6721176"/>
                </a:cubicBezTo>
                <a:cubicBezTo>
                  <a:pt x="2014731" y="6726702"/>
                  <a:pt x="1971670" y="6722283"/>
                  <a:pt x="1939496" y="6710672"/>
                </a:cubicBezTo>
                <a:lnTo>
                  <a:pt x="1904201" y="6690412"/>
                </a:lnTo>
                <a:lnTo>
                  <a:pt x="1802647" y="6699600"/>
                </a:lnTo>
                <a:cubicBezTo>
                  <a:pt x="1709345" y="6699600"/>
                  <a:pt x="1633709" y="6683079"/>
                  <a:pt x="1633709" y="6662700"/>
                </a:cubicBezTo>
                <a:cubicBezTo>
                  <a:pt x="1633709" y="6642321"/>
                  <a:pt x="1709344" y="6625800"/>
                  <a:pt x="1802646" y="6625800"/>
                </a:cubicBezTo>
                <a:cubicBezTo>
                  <a:pt x="1825972" y="6625800"/>
                  <a:pt x="1848193" y="6626833"/>
                  <a:pt x="1868405" y="6628700"/>
                </a:cubicBezTo>
                <a:lnTo>
                  <a:pt x="1890047" y="6631887"/>
                </a:lnTo>
                <a:lnTo>
                  <a:pt x="1892536" y="6622672"/>
                </a:lnTo>
                <a:cubicBezTo>
                  <a:pt x="1914397" y="6589421"/>
                  <a:pt x="1971484" y="6561109"/>
                  <a:pt x="2040968" y="6552820"/>
                </a:cubicBezTo>
                <a:lnTo>
                  <a:pt x="2056178" y="6552550"/>
                </a:lnTo>
                <a:lnTo>
                  <a:pt x="2063457" y="6519638"/>
                </a:lnTo>
                <a:cubicBezTo>
                  <a:pt x="2084533" y="6471181"/>
                  <a:pt x="2125753" y="6423458"/>
                  <a:pt x="2182123" y="6387954"/>
                </a:cubicBezTo>
                <a:cubicBezTo>
                  <a:pt x="2210309" y="6370202"/>
                  <a:pt x="2239613" y="6357185"/>
                  <a:pt x="2268472" y="6348847"/>
                </a:cubicBezTo>
                <a:lnTo>
                  <a:pt x="2280693" y="6347235"/>
                </a:lnTo>
                <a:lnTo>
                  <a:pt x="2291932" y="6300523"/>
                </a:lnTo>
                <a:cubicBezTo>
                  <a:pt x="2358678" y="6110314"/>
                  <a:pt x="2551899" y="5986751"/>
                  <a:pt x="2759410" y="6015072"/>
                </a:cubicBezTo>
                <a:lnTo>
                  <a:pt x="2783736" y="6020925"/>
                </a:lnTo>
                <a:lnTo>
                  <a:pt x="2794774" y="5975046"/>
                </a:lnTo>
                <a:cubicBezTo>
                  <a:pt x="2888491" y="5707982"/>
                  <a:pt x="3115390" y="5511097"/>
                  <a:pt x="3386872" y="5451715"/>
                </a:cubicBezTo>
                <a:lnTo>
                  <a:pt x="3497143" y="5437502"/>
                </a:lnTo>
                <a:lnTo>
                  <a:pt x="3473868" y="5294689"/>
                </a:lnTo>
                <a:cubicBezTo>
                  <a:pt x="3469912" y="5232547"/>
                  <a:pt x="3472047" y="5169055"/>
                  <a:pt x="3480800" y="5104920"/>
                </a:cubicBezTo>
                <a:cubicBezTo>
                  <a:pt x="3524566" y="4784246"/>
                  <a:pt x="3723456" y="4523399"/>
                  <a:pt x="3990059" y="4389727"/>
                </a:cubicBezTo>
                <a:lnTo>
                  <a:pt x="4016029" y="4378246"/>
                </a:lnTo>
                <a:lnTo>
                  <a:pt x="4021672" y="4371770"/>
                </a:lnTo>
                <a:cubicBezTo>
                  <a:pt x="4069043" y="4323265"/>
                  <a:pt x="4117159" y="4285971"/>
                  <a:pt x="4164962" y="4263255"/>
                </a:cubicBezTo>
                <a:cubicBezTo>
                  <a:pt x="4547395" y="4081527"/>
                  <a:pt x="3793026" y="3898458"/>
                  <a:pt x="3637367" y="3691356"/>
                </a:cubicBezTo>
                <a:cubicBezTo>
                  <a:pt x="3481711" y="3484254"/>
                  <a:pt x="3543069" y="3232002"/>
                  <a:pt x="3231021" y="3020645"/>
                </a:cubicBezTo>
                <a:cubicBezTo>
                  <a:pt x="2918971" y="2809289"/>
                  <a:pt x="2052923" y="2680407"/>
                  <a:pt x="1765071" y="2423219"/>
                </a:cubicBezTo>
                <a:cubicBezTo>
                  <a:pt x="1477219" y="2166030"/>
                  <a:pt x="1831809" y="1819212"/>
                  <a:pt x="1503907" y="1477514"/>
                </a:cubicBezTo>
                <a:cubicBezTo>
                  <a:pt x="1257982" y="1221241"/>
                  <a:pt x="590357" y="847331"/>
                  <a:pt x="145034" y="586976"/>
                </a:cubicBezTo>
                <a:lnTo>
                  <a:pt x="0" y="50071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257929" y="5810701"/>
            <a:ext cx="2020813" cy="930716"/>
            <a:chOff x="3398838" y="2184400"/>
            <a:chExt cx="5394325" cy="248443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398838" y="3184525"/>
              <a:ext cx="273050" cy="519113"/>
            </a:xfrm>
            <a:custGeom>
              <a:avLst/>
              <a:gdLst>
                <a:gd name="T0" fmla="*/ 408 w 517"/>
                <a:gd name="T1" fmla="*/ 4 h 982"/>
                <a:gd name="T2" fmla="*/ 429 w 517"/>
                <a:gd name="T3" fmla="*/ 13 h 982"/>
                <a:gd name="T4" fmla="*/ 464 w 517"/>
                <a:gd name="T5" fmla="*/ 44 h 982"/>
                <a:gd name="T6" fmla="*/ 491 w 517"/>
                <a:gd name="T7" fmla="*/ 93 h 982"/>
                <a:gd name="T8" fmla="*/ 508 w 517"/>
                <a:gd name="T9" fmla="*/ 157 h 982"/>
                <a:gd name="T10" fmla="*/ 517 w 517"/>
                <a:gd name="T11" fmla="*/ 232 h 982"/>
                <a:gd name="T12" fmla="*/ 516 w 517"/>
                <a:gd name="T13" fmla="*/ 315 h 982"/>
                <a:gd name="T14" fmla="*/ 505 w 517"/>
                <a:gd name="T15" fmla="*/ 407 h 982"/>
                <a:gd name="T16" fmla="*/ 484 w 517"/>
                <a:gd name="T17" fmla="*/ 505 h 982"/>
                <a:gd name="T18" fmla="*/ 469 w 517"/>
                <a:gd name="T19" fmla="*/ 556 h 982"/>
                <a:gd name="T20" fmla="*/ 454 w 517"/>
                <a:gd name="T21" fmla="*/ 606 h 982"/>
                <a:gd name="T22" fmla="*/ 416 w 517"/>
                <a:gd name="T23" fmla="*/ 698 h 982"/>
                <a:gd name="T24" fmla="*/ 373 w 517"/>
                <a:gd name="T25" fmla="*/ 780 h 982"/>
                <a:gd name="T26" fmla="*/ 325 w 517"/>
                <a:gd name="T27" fmla="*/ 851 h 982"/>
                <a:gd name="T28" fmla="*/ 277 w 517"/>
                <a:gd name="T29" fmla="*/ 908 h 982"/>
                <a:gd name="T30" fmla="*/ 228 w 517"/>
                <a:gd name="T31" fmla="*/ 950 h 982"/>
                <a:gd name="T32" fmla="*/ 179 w 517"/>
                <a:gd name="T33" fmla="*/ 975 h 982"/>
                <a:gd name="T34" fmla="*/ 131 w 517"/>
                <a:gd name="T35" fmla="*/ 982 h 982"/>
                <a:gd name="T36" fmla="*/ 109 w 517"/>
                <a:gd name="T37" fmla="*/ 978 h 982"/>
                <a:gd name="T38" fmla="*/ 88 w 517"/>
                <a:gd name="T39" fmla="*/ 969 h 982"/>
                <a:gd name="T40" fmla="*/ 52 w 517"/>
                <a:gd name="T41" fmla="*/ 937 h 982"/>
                <a:gd name="T42" fmla="*/ 26 w 517"/>
                <a:gd name="T43" fmla="*/ 888 h 982"/>
                <a:gd name="T44" fmla="*/ 9 w 517"/>
                <a:gd name="T45" fmla="*/ 825 h 982"/>
                <a:gd name="T46" fmla="*/ 0 w 517"/>
                <a:gd name="T47" fmla="*/ 750 h 982"/>
                <a:gd name="T48" fmla="*/ 1 w 517"/>
                <a:gd name="T49" fmla="*/ 666 h 982"/>
                <a:gd name="T50" fmla="*/ 12 w 517"/>
                <a:gd name="T51" fmla="*/ 573 h 982"/>
                <a:gd name="T52" fmla="*/ 33 w 517"/>
                <a:gd name="T53" fmla="*/ 476 h 982"/>
                <a:gd name="T54" fmla="*/ 48 w 517"/>
                <a:gd name="T55" fmla="*/ 426 h 982"/>
                <a:gd name="T56" fmla="*/ 63 w 517"/>
                <a:gd name="T57" fmla="*/ 376 h 982"/>
                <a:gd name="T58" fmla="*/ 101 w 517"/>
                <a:gd name="T59" fmla="*/ 283 h 982"/>
                <a:gd name="T60" fmla="*/ 144 w 517"/>
                <a:gd name="T61" fmla="*/ 201 h 982"/>
                <a:gd name="T62" fmla="*/ 190 w 517"/>
                <a:gd name="T63" fmla="*/ 131 h 982"/>
                <a:gd name="T64" fmla="*/ 239 w 517"/>
                <a:gd name="T65" fmla="*/ 73 h 982"/>
                <a:gd name="T66" fmla="*/ 289 w 517"/>
                <a:gd name="T67" fmla="*/ 31 h 982"/>
                <a:gd name="T68" fmla="*/ 338 w 517"/>
                <a:gd name="T69" fmla="*/ 7 h 982"/>
                <a:gd name="T70" fmla="*/ 386 w 517"/>
                <a:gd name="T71" fmla="*/ 0 h 982"/>
                <a:gd name="T72" fmla="*/ 408 w 517"/>
                <a:gd name="T73" fmla="*/ 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7" h="982">
                  <a:moveTo>
                    <a:pt x="408" y="4"/>
                  </a:moveTo>
                  <a:lnTo>
                    <a:pt x="429" y="13"/>
                  </a:lnTo>
                  <a:lnTo>
                    <a:pt x="464" y="44"/>
                  </a:lnTo>
                  <a:lnTo>
                    <a:pt x="491" y="93"/>
                  </a:lnTo>
                  <a:lnTo>
                    <a:pt x="508" y="157"/>
                  </a:lnTo>
                  <a:lnTo>
                    <a:pt x="517" y="232"/>
                  </a:lnTo>
                  <a:lnTo>
                    <a:pt x="516" y="315"/>
                  </a:lnTo>
                  <a:lnTo>
                    <a:pt x="505" y="407"/>
                  </a:lnTo>
                  <a:lnTo>
                    <a:pt x="484" y="505"/>
                  </a:lnTo>
                  <a:lnTo>
                    <a:pt x="469" y="556"/>
                  </a:lnTo>
                  <a:lnTo>
                    <a:pt x="454" y="606"/>
                  </a:lnTo>
                  <a:lnTo>
                    <a:pt x="416" y="698"/>
                  </a:lnTo>
                  <a:lnTo>
                    <a:pt x="373" y="780"/>
                  </a:lnTo>
                  <a:lnTo>
                    <a:pt x="325" y="851"/>
                  </a:lnTo>
                  <a:lnTo>
                    <a:pt x="277" y="908"/>
                  </a:lnTo>
                  <a:lnTo>
                    <a:pt x="228" y="950"/>
                  </a:lnTo>
                  <a:lnTo>
                    <a:pt x="179" y="975"/>
                  </a:lnTo>
                  <a:lnTo>
                    <a:pt x="131" y="982"/>
                  </a:lnTo>
                  <a:lnTo>
                    <a:pt x="109" y="978"/>
                  </a:lnTo>
                  <a:lnTo>
                    <a:pt x="88" y="969"/>
                  </a:lnTo>
                  <a:lnTo>
                    <a:pt x="52" y="937"/>
                  </a:lnTo>
                  <a:lnTo>
                    <a:pt x="26" y="888"/>
                  </a:lnTo>
                  <a:lnTo>
                    <a:pt x="9" y="825"/>
                  </a:lnTo>
                  <a:lnTo>
                    <a:pt x="0" y="750"/>
                  </a:lnTo>
                  <a:lnTo>
                    <a:pt x="1" y="666"/>
                  </a:lnTo>
                  <a:lnTo>
                    <a:pt x="12" y="573"/>
                  </a:lnTo>
                  <a:lnTo>
                    <a:pt x="33" y="476"/>
                  </a:lnTo>
                  <a:lnTo>
                    <a:pt x="48" y="426"/>
                  </a:lnTo>
                  <a:lnTo>
                    <a:pt x="63" y="376"/>
                  </a:lnTo>
                  <a:lnTo>
                    <a:pt x="101" y="283"/>
                  </a:lnTo>
                  <a:lnTo>
                    <a:pt x="144" y="201"/>
                  </a:lnTo>
                  <a:lnTo>
                    <a:pt x="190" y="131"/>
                  </a:lnTo>
                  <a:lnTo>
                    <a:pt x="239" y="73"/>
                  </a:lnTo>
                  <a:lnTo>
                    <a:pt x="289" y="31"/>
                  </a:lnTo>
                  <a:lnTo>
                    <a:pt x="338" y="7"/>
                  </a:lnTo>
                  <a:lnTo>
                    <a:pt x="386" y="0"/>
                  </a:lnTo>
                  <a:lnTo>
                    <a:pt x="40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610600" y="3495675"/>
              <a:ext cx="182563" cy="392113"/>
            </a:xfrm>
            <a:custGeom>
              <a:avLst/>
              <a:gdLst>
                <a:gd name="T0" fmla="*/ 165 w 346"/>
                <a:gd name="T1" fmla="*/ 739 h 742"/>
                <a:gd name="T2" fmla="*/ 78 w 346"/>
                <a:gd name="T3" fmla="*/ 730 h 742"/>
                <a:gd name="T4" fmla="*/ 61 w 346"/>
                <a:gd name="T5" fmla="*/ 726 h 742"/>
                <a:gd name="T6" fmla="*/ 32 w 346"/>
                <a:gd name="T7" fmla="*/ 709 h 742"/>
                <a:gd name="T8" fmla="*/ 12 w 346"/>
                <a:gd name="T9" fmla="*/ 683 h 742"/>
                <a:gd name="T10" fmla="*/ 2 w 346"/>
                <a:gd name="T11" fmla="*/ 651 h 742"/>
                <a:gd name="T12" fmla="*/ 0 w 346"/>
                <a:gd name="T13" fmla="*/ 634 h 742"/>
                <a:gd name="T14" fmla="*/ 87 w 346"/>
                <a:gd name="T15" fmla="*/ 77 h 742"/>
                <a:gd name="T16" fmla="*/ 91 w 346"/>
                <a:gd name="T17" fmla="*/ 59 h 742"/>
                <a:gd name="T18" fmla="*/ 108 w 346"/>
                <a:gd name="T19" fmla="*/ 32 h 742"/>
                <a:gd name="T20" fmla="*/ 134 w 346"/>
                <a:gd name="T21" fmla="*/ 12 h 742"/>
                <a:gd name="T22" fmla="*/ 166 w 346"/>
                <a:gd name="T23" fmla="*/ 2 h 742"/>
                <a:gd name="T24" fmla="*/ 183 w 346"/>
                <a:gd name="T25" fmla="*/ 0 h 742"/>
                <a:gd name="T26" fmla="*/ 270 w 346"/>
                <a:gd name="T27" fmla="*/ 10 h 742"/>
                <a:gd name="T28" fmla="*/ 287 w 346"/>
                <a:gd name="T29" fmla="*/ 15 h 742"/>
                <a:gd name="T30" fmla="*/ 316 w 346"/>
                <a:gd name="T31" fmla="*/ 32 h 742"/>
                <a:gd name="T32" fmla="*/ 336 w 346"/>
                <a:gd name="T33" fmla="*/ 56 h 742"/>
                <a:gd name="T34" fmla="*/ 346 w 346"/>
                <a:gd name="T35" fmla="*/ 88 h 742"/>
                <a:gd name="T36" fmla="*/ 346 w 346"/>
                <a:gd name="T37" fmla="*/ 105 h 742"/>
                <a:gd name="T38" fmla="*/ 260 w 346"/>
                <a:gd name="T39" fmla="*/ 663 h 742"/>
                <a:gd name="T40" fmla="*/ 255 w 346"/>
                <a:gd name="T41" fmla="*/ 680 h 742"/>
                <a:gd name="T42" fmla="*/ 238 w 346"/>
                <a:gd name="T43" fmla="*/ 712 h 742"/>
                <a:gd name="T44" fmla="*/ 214 w 346"/>
                <a:gd name="T45" fmla="*/ 733 h 742"/>
                <a:gd name="T46" fmla="*/ 182 w 346"/>
                <a:gd name="T47" fmla="*/ 742 h 742"/>
                <a:gd name="T48" fmla="*/ 165 w 346"/>
                <a:gd name="T49" fmla="*/ 739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742">
                  <a:moveTo>
                    <a:pt x="165" y="739"/>
                  </a:moveTo>
                  <a:lnTo>
                    <a:pt x="78" y="730"/>
                  </a:lnTo>
                  <a:lnTo>
                    <a:pt x="61" y="726"/>
                  </a:lnTo>
                  <a:lnTo>
                    <a:pt x="32" y="709"/>
                  </a:lnTo>
                  <a:lnTo>
                    <a:pt x="12" y="683"/>
                  </a:lnTo>
                  <a:lnTo>
                    <a:pt x="2" y="651"/>
                  </a:lnTo>
                  <a:lnTo>
                    <a:pt x="0" y="634"/>
                  </a:lnTo>
                  <a:lnTo>
                    <a:pt x="87" y="77"/>
                  </a:lnTo>
                  <a:lnTo>
                    <a:pt x="91" y="59"/>
                  </a:lnTo>
                  <a:lnTo>
                    <a:pt x="108" y="32"/>
                  </a:lnTo>
                  <a:lnTo>
                    <a:pt x="134" y="12"/>
                  </a:lnTo>
                  <a:lnTo>
                    <a:pt x="166" y="2"/>
                  </a:lnTo>
                  <a:lnTo>
                    <a:pt x="183" y="0"/>
                  </a:lnTo>
                  <a:lnTo>
                    <a:pt x="270" y="10"/>
                  </a:lnTo>
                  <a:lnTo>
                    <a:pt x="287" y="15"/>
                  </a:lnTo>
                  <a:lnTo>
                    <a:pt x="316" y="32"/>
                  </a:lnTo>
                  <a:lnTo>
                    <a:pt x="336" y="56"/>
                  </a:lnTo>
                  <a:lnTo>
                    <a:pt x="346" y="88"/>
                  </a:lnTo>
                  <a:lnTo>
                    <a:pt x="346" y="105"/>
                  </a:lnTo>
                  <a:lnTo>
                    <a:pt x="260" y="663"/>
                  </a:lnTo>
                  <a:lnTo>
                    <a:pt x="255" y="680"/>
                  </a:lnTo>
                  <a:lnTo>
                    <a:pt x="238" y="712"/>
                  </a:lnTo>
                  <a:lnTo>
                    <a:pt x="214" y="733"/>
                  </a:lnTo>
                  <a:lnTo>
                    <a:pt x="182" y="742"/>
                  </a:lnTo>
                  <a:lnTo>
                    <a:pt x="165" y="7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484563" y="2189163"/>
              <a:ext cx="5249863" cy="2009775"/>
            </a:xfrm>
            <a:custGeom>
              <a:avLst/>
              <a:gdLst>
                <a:gd name="T0" fmla="*/ 9686 w 9921"/>
                <a:gd name="T1" fmla="*/ 3408 h 3797"/>
                <a:gd name="T2" fmla="*/ 9611 w 9921"/>
                <a:gd name="T3" fmla="*/ 3540 h 3797"/>
                <a:gd name="T4" fmla="*/ 9500 w 9921"/>
                <a:gd name="T5" fmla="*/ 3641 h 3797"/>
                <a:gd name="T6" fmla="*/ 9366 w 9921"/>
                <a:gd name="T7" fmla="*/ 3701 h 3797"/>
                <a:gd name="T8" fmla="*/ 9255 w 9921"/>
                <a:gd name="T9" fmla="*/ 3716 h 3797"/>
                <a:gd name="T10" fmla="*/ 2775 w 9921"/>
                <a:gd name="T11" fmla="*/ 3792 h 3797"/>
                <a:gd name="T12" fmla="*/ 2622 w 9921"/>
                <a:gd name="T13" fmla="*/ 3794 h 3797"/>
                <a:gd name="T14" fmla="*/ 1888 w 9921"/>
                <a:gd name="T15" fmla="*/ 3789 h 3797"/>
                <a:gd name="T16" fmla="*/ 1083 w 9921"/>
                <a:gd name="T17" fmla="*/ 3732 h 3797"/>
                <a:gd name="T18" fmla="*/ 619 w 9921"/>
                <a:gd name="T19" fmla="*/ 3650 h 3797"/>
                <a:gd name="T20" fmla="*/ 327 w 9921"/>
                <a:gd name="T21" fmla="*/ 3553 h 3797"/>
                <a:gd name="T22" fmla="*/ 214 w 9921"/>
                <a:gd name="T23" fmla="*/ 3487 h 3797"/>
                <a:gd name="T24" fmla="*/ 118 w 9921"/>
                <a:gd name="T25" fmla="*/ 3385 h 3797"/>
                <a:gd name="T26" fmla="*/ 92 w 9921"/>
                <a:gd name="T27" fmla="*/ 3327 h 3797"/>
                <a:gd name="T28" fmla="*/ 7 w 9921"/>
                <a:gd name="T29" fmla="*/ 2927 h 3797"/>
                <a:gd name="T30" fmla="*/ 4 w 9921"/>
                <a:gd name="T31" fmla="*/ 2665 h 3797"/>
                <a:gd name="T32" fmla="*/ 53 w 9921"/>
                <a:gd name="T33" fmla="*/ 2371 h 3797"/>
                <a:gd name="T34" fmla="*/ 177 w 9921"/>
                <a:gd name="T35" fmla="*/ 2058 h 3797"/>
                <a:gd name="T36" fmla="*/ 399 w 9921"/>
                <a:gd name="T37" fmla="*/ 1744 h 3797"/>
                <a:gd name="T38" fmla="*/ 643 w 9921"/>
                <a:gd name="T39" fmla="*/ 1517 h 3797"/>
                <a:gd name="T40" fmla="*/ 1578 w 9921"/>
                <a:gd name="T41" fmla="*/ 310 h 3797"/>
                <a:gd name="T42" fmla="*/ 1685 w 9921"/>
                <a:gd name="T43" fmla="*/ 244 h 3797"/>
                <a:gd name="T44" fmla="*/ 1925 w 9921"/>
                <a:gd name="T45" fmla="*/ 169 h 3797"/>
                <a:gd name="T46" fmla="*/ 2524 w 9921"/>
                <a:gd name="T47" fmla="*/ 74 h 3797"/>
                <a:gd name="T48" fmla="*/ 3328 w 9921"/>
                <a:gd name="T49" fmla="*/ 13 h 3797"/>
                <a:gd name="T50" fmla="*/ 4023 w 9921"/>
                <a:gd name="T51" fmla="*/ 0 h 3797"/>
                <a:gd name="T52" fmla="*/ 4719 w 9921"/>
                <a:gd name="T53" fmla="*/ 13 h 3797"/>
                <a:gd name="T54" fmla="*/ 5523 w 9921"/>
                <a:gd name="T55" fmla="*/ 74 h 3797"/>
                <a:gd name="T56" fmla="*/ 6122 w 9921"/>
                <a:gd name="T57" fmla="*/ 169 h 3797"/>
                <a:gd name="T58" fmla="*/ 6362 w 9921"/>
                <a:gd name="T59" fmla="*/ 244 h 3797"/>
                <a:gd name="T60" fmla="*/ 6469 w 9921"/>
                <a:gd name="T61" fmla="*/ 310 h 3797"/>
                <a:gd name="T62" fmla="*/ 7182 w 9921"/>
                <a:gd name="T63" fmla="*/ 1449 h 3797"/>
                <a:gd name="T64" fmla="*/ 7275 w 9921"/>
                <a:gd name="T65" fmla="*/ 1551 h 3797"/>
                <a:gd name="T66" fmla="*/ 7436 w 9921"/>
                <a:gd name="T67" fmla="*/ 1621 h 3797"/>
                <a:gd name="T68" fmla="*/ 7678 w 9921"/>
                <a:gd name="T69" fmla="*/ 1631 h 3797"/>
                <a:gd name="T70" fmla="*/ 8707 w 9921"/>
                <a:gd name="T71" fmla="*/ 1717 h 3797"/>
                <a:gd name="T72" fmla="*/ 9309 w 9921"/>
                <a:gd name="T73" fmla="*/ 1815 h 3797"/>
                <a:gd name="T74" fmla="*/ 9617 w 9921"/>
                <a:gd name="T75" fmla="*/ 1900 h 3797"/>
                <a:gd name="T76" fmla="*/ 9695 w 9921"/>
                <a:gd name="T77" fmla="*/ 1932 h 3797"/>
                <a:gd name="T78" fmla="*/ 9788 w 9921"/>
                <a:gd name="T79" fmla="*/ 1995 h 3797"/>
                <a:gd name="T80" fmla="*/ 9860 w 9921"/>
                <a:gd name="T81" fmla="*/ 2078 h 3797"/>
                <a:gd name="T82" fmla="*/ 9905 w 9921"/>
                <a:gd name="T83" fmla="*/ 2176 h 3797"/>
                <a:gd name="T84" fmla="*/ 9918 w 9921"/>
                <a:gd name="T85" fmla="*/ 2256 h 3797"/>
                <a:gd name="T86" fmla="*/ 9913 w 9921"/>
                <a:gd name="T87" fmla="*/ 2431 h 3797"/>
                <a:gd name="T88" fmla="*/ 9775 w 9921"/>
                <a:gd name="T89" fmla="*/ 3088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21" h="3797">
                  <a:moveTo>
                    <a:pt x="9697" y="3370"/>
                  </a:moveTo>
                  <a:lnTo>
                    <a:pt x="9686" y="3408"/>
                  </a:lnTo>
                  <a:lnTo>
                    <a:pt x="9653" y="3477"/>
                  </a:lnTo>
                  <a:lnTo>
                    <a:pt x="9611" y="3540"/>
                  </a:lnTo>
                  <a:lnTo>
                    <a:pt x="9559" y="3595"/>
                  </a:lnTo>
                  <a:lnTo>
                    <a:pt x="9500" y="3641"/>
                  </a:lnTo>
                  <a:lnTo>
                    <a:pt x="9437" y="3677"/>
                  </a:lnTo>
                  <a:lnTo>
                    <a:pt x="9366" y="3701"/>
                  </a:lnTo>
                  <a:lnTo>
                    <a:pt x="9293" y="3714"/>
                  </a:lnTo>
                  <a:lnTo>
                    <a:pt x="9255" y="3716"/>
                  </a:lnTo>
                  <a:lnTo>
                    <a:pt x="2775" y="3792"/>
                  </a:lnTo>
                  <a:lnTo>
                    <a:pt x="2775" y="3792"/>
                  </a:lnTo>
                  <a:lnTo>
                    <a:pt x="2680" y="3792"/>
                  </a:lnTo>
                  <a:lnTo>
                    <a:pt x="2622" y="3794"/>
                  </a:lnTo>
                  <a:lnTo>
                    <a:pt x="2239" y="3797"/>
                  </a:lnTo>
                  <a:lnTo>
                    <a:pt x="1888" y="3789"/>
                  </a:lnTo>
                  <a:lnTo>
                    <a:pt x="1489" y="3769"/>
                  </a:lnTo>
                  <a:lnTo>
                    <a:pt x="1083" y="3732"/>
                  </a:lnTo>
                  <a:lnTo>
                    <a:pt x="795" y="3687"/>
                  </a:lnTo>
                  <a:lnTo>
                    <a:pt x="619" y="3650"/>
                  </a:lnTo>
                  <a:lnTo>
                    <a:pt x="461" y="3606"/>
                  </a:lnTo>
                  <a:lnTo>
                    <a:pt x="327" y="3553"/>
                  </a:lnTo>
                  <a:lnTo>
                    <a:pt x="269" y="3523"/>
                  </a:lnTo>
                  <a:lnTo>
                    <a:pt x="214" y="3487"/>
                  </a:lnTo>
                  <a:lnTo>
                    <a:pt x="150" y="3429"/>
                  </a:lnTo>
                  <a:lnTo>
                    <a:pt x="118" y="3385"/>
                  </a:lnTo>
                  <a:lnTo>
                    <a:pt x="106" y="3360"/>
                  </a:lnTo>
                  <a:lnTo>
                    <a:pt x="92" y="3327"/>
                  </a:lnTo>
                  <a:lnTo>
                    <a:pt x="30" y="3094"/>
                  </a:lnTo>
                  <a:lnTo>
                    <a:pt x="7" y="2927"/>
                  </a:lnTo>
                  <a:lnTo>
                    <a:pt x="0" y="2801"/>
                  </a:lnTo>
                  <a:lnTo>
                    <a:pt x="4" y="2665"/>
                  </a:lnTo>
                  <a:lnTo>
                    <a:pt x="20" y="2521"/>
                  </a:lnTo>
                  <a:lnTo>
                    <a:pt x="53" y="2371"/>
                  </a:lnTo>
                  <a:lnTo>
                    <a:pt x="105" y="2215"/>
                  </a:lnTo>
                  <a:lnTo>
                    <a:pt x="177" y="2058"/>
                  </a:lnTo>
                  <a:lnTo>
                    <a:pt x="275" y="1900"/>
                  </a:lnTo>
                  <a:lnTo>
                    <a:pt x="399" y="1744"/>
                  </a:lnTo>
                  <a:lnTo>
                    <a:pt x="553" y="1592"/>
                  </a:lnTo>
                  <a:lnTo>
                    <a:pt x="643" y="1517"/>
                  </a:lnTo>
                  <a:lnTo>
                    <a:pt x="1565" y="326"/>
                  </a:lnTo>
                  <a:lnTo>
                    <a:pt x="1578" y="310"/>
                  </a:lnTo>
                  <a:lnTo>
                    <a:pt x="1621" y="275"/>
                  </a:lnTo>
                  <a:lnTo>
                    <a:pt x="1685" y="244"/>
                  </a:lnTo>
                  <a:lnTo>
                    <a:pt x="1768" y="214"/>
                  </a:lnTo>
                  <a:lnTo>
                    <a:pt x="1925" y="169"/>
                  </a:lnTo>
                  <a:lnTo>
                    <a:pt x="2194" y="117"/>
                  </a:lnTo>
                  <a:lnTo>
                    <a:pt x="2524" y="74"/>
                  </a:lnTo>
                  <a:lnTo>
                    <a:pt x="2904" y="38"/>
                  </a:lnTo>
                  <a:lnTo>
                    <a:pt x="3328" y="13"/>
                  </a:lnTo>
                  <a:lnTo>
                    <a:pt x="3784" y="0"/>
                  </a:lnTo>
                  <a:lnTo>
                    <a:pt x="4023" y="0"/>
                  </a:lnTo>
                  <a:lnTo>
                    <a:pt x="4262" y="0"/>
                  </a:lnTo>
                  <a:lnTo>
                    <a:pt x="4719" y="13"/>
                  </a:lnTo>
                  <a:lnTo>
                    <a:pt x="5142" y="38"/>
                  </a:lnTo>
                  <a:lnTo>
                    <a:pt x="5523" y="74"/>
                  </a:lnTo>
                  <a:lnTo>
                    <a:pt x="5852" y="117"/>
                  </a:lnTo>
                  <a:lnTo>
                    <a:pt x="6122" y="169"/>
                  </a:lnTo>
                  <a:lnTo>
                    <a:pt x="6279" y="214"/>
                  </a:lnTo>
                  <a:lnTo>
                    <a:pt x="6362" y="244"/>
                  </a:lnTo>
                  <a:lnTo>
                    <a:pt x="6426" y="275"/>
                  </a:lnTo>
                  <a:lnTo>
                    <a:pt x="6469" y="310"/>
                  </a:lnTo>
                  <a:lnTo>
                    <a:pt x="6482" y="326"/>
                  </a:lnTo>
                  <a:lnTo>
                    <a:pt x="7182" y="1449"/>
                  </a:lnTo>
                  <a:lnTo>
                    <a:pt x="7209" y="1488"/>
                  </a:lnTo>
                  <a:lnTo>
                    <a:pt x="7275" y="1551"/>
                  </a:lnTo>
                  <a:lnTo>
                    <a:pt x="7353" y="1596"/>
                  </a:lnTo>
                  <a:lnTo>
                    <a:pt x="7436" y="1621"/>
                  </a:lnTo>
                  <a:lnTo>
                    <a:pt x="7480" y="1622"/>
                  </a:lnTo>
                  <a:lnTo>
                    <a:pt x="7678" y="1631"/>
                  </a:lnTo>
                  <a:lnTo>
                    <a:pt x="8234" y="1668"/>
                  </a:lnTo>
                  <a:lnTo>
                    <a:pt x="8707" y="1717"/>
                  </a:lnTo>
                  <a:lnTo>
                    <a:pt x="9018" y="1760"/>
                  </a:lnTo>
                  <a:lnTo>
                    <a:pt x="9309" y="1815"/>
                  </a:lnTo>
                  <a:lnTo>
                    <a:pt x="9502" y="1864"/>
                  </a:lnTo>
                  <a:lnTo>
                    <a:pt x="9617" y="1900"/>
                  </a:lnTo>
                  <a:lnTo>
                    <a:pt x="9669" y="1920"/>
                  </a:lnTo>
                  <a:lnTo>
                    <a:pt x="9695" y="1932"/>
                  </a:lnTo>
                  <a:lnTo>
                    <a:pt x="9745" y="1960"/>
                  </a:lnTo>
                  <a:lnTo>
                    <a:pt x="9788" y="1995"/>
                  </a:lnTo>
                  <a:lnTo>
                    <a:pt x="9827" y="2034"/>
                  </a:lnTo>
                  <a:lnTo>
                    <a:pt x="9860" y="2078"/>
                  </a:lnTo>
                  <a:lnTo>
                    <a:pt x="9886" y="2126"/>
                  </a:lnTo>
                  <a:lnTo>
                    <a:pt x="9905" y="2176"/>
                  </a:lnTo>
                  <a:lnTo>
                    <a:pt x="9916" y="2230"/>
                  </a:lnTo>
                  <a:lnTo>
                    <a:pt x="9918" y="2256"/>
                  </a:lnTo>
                  <a:lnTo>
                    <a:pt x="9921" y="2310"/>
                  </a:lnTo>
                  <a:lnTo>
                    <a:pt x="9913" y="2431"/>
                  </a:lnTo>
                  <a:lnTo>
                    <a:pt x="9883" y="2636"/>
                  </a:lnTo>
                  <a:lnTo>
                    <a:pt x="9775" y="3088"/>
                  </a:lnTo>
                  <a:lnTo>
                    <a:pt x="9697" y="337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27438" y="3678238"/>
              <a:ext cx="1325563" cy="520700"/>
            </a:xfrm>
            <a:custGeom>
              <a:avLst/>
              <a:gdLst>
                <a:gd name="T0" fmla="*/ 2506 w 2506"/>
                <a:gd name="T1" fmla="*/ 978 h 983"/>
                <a:gd name="T2" fmla="*/ 2411 w 2506"/>
                <a:gd name="T3" fmla="*/ 978 h 983"/>
                <a:gd name="T4" fmla="*/ 2353 w 2506"/>
                <a:gd name="T5" fmla="*/ 980 h 983"/>
                <a:gd name="T6" fmla="*/ 1970 w 2506"/>
                <a:gd name="T7" fmla="*/ 983 h 983"/>
                <a:gd name="T8" fmla="*/ 1619 w 2506"/>
                <a:gd name="T9" fmla="*/ 975 h 983"/>
                <a:gd name="T10" fmla="*/ 1220 w 2506"/>
                <a:gd name="T11" fmla="*/ 955 h 983"/>
                <a:gd name="T12" fmla="*/ 814 w 2506"/>
                <a:gd name="T13" fmla="*/ 918 h 983"/>
                <a:gd name="T14" fmla="*/ 526 w 2506"/>
                <a:gd name="T15" fmla="*/ 873 h 983"/>
                <a:gd name="T16" fmla="*/ 350 w 2506"/>
                <a:gd name="T17" fmla="*/ 836 h 983"/>
                <a:gd name="T18" fmla="*/ 192 w 2506"/>
                <a:gd name="T19" fmla="*/ 792 h 983"/>
                <a:gd name="T20" fmla="*/ 58 w 2506"/>
                <a:gd name="T21" fmla="*/ 739 h 983"/>
                <a:gd name="T22" fmla="*/ 0 w 2506"/>
                <a:gd name="T23" fmla="*/ 709 h 983"/>
                <a:gd name="T24" fmla="*/ 48 w 2506"/>
                <a:gd name="T25" fmla="*/ 643 h 983"/>
                <a:gd name="T26" fmla="*/ 151 w 2506"/>
                <a:gd name="T27" fmla="*/ 512 h 983"/>
                <a:gd name="T28" fmla="*/ 238 w 2506"/>
                <a:gd name="T29" fmla="*/ 418 h 983"/>
                <a:gd name="T30" fmla="*/ 336 w 2506"/>
                <a:gd name="T31" fmla="*/ 322 h 983"/>
                <a:gd name="T32" fmla="*/ 446 w 2506"/>
                <a:gd name="T33" fmla="*/ 231 h 983"/>
                <a:gd name="T34" fmla="*/ 570 w 2506"/>
                <a:gd name="T35" fmla="*/ 147 h 983"/>
                <a:gd name="T36" fmla="*/ 704 w 2506"/>
                <a:gd name="T37" fmla="*/ 78 h 983"/>
                <a:gd name="T38" fmla="*/ 847 w 2506"/>
                <a:gd name="T39" fmla="*/ 28 h 983"/>
                <a:gd name="T40" fmla="*/ 961 w 2506"/>
                <a:gd name="T41" fmla="*/ 6 h 983"/>
                <a:gd name="T42" fmla="*/ 1040 w 2506"/>
                <a:gd name="T43" fmla="*/ 0 h 983"/>
                <a:gd name="T44" fmla="*/ 1120 w 2506"/>
                <a:gd name="T45" fmla="*/ 0 h 983"/>
                <a:gd name="T46" fmla="*/ 1203 w 2506"/>
                <a:gd name="T47" fmla="*/ 10 h 983"/>
                <a:gd name="T48" fmla="*/ 1287 w 2506"/>
                <a:gd name="T49" fmla="*/ 28 h 983"/>
                <a:gd name="T50" fmla="*/ 1372 w 2506"/>
                <a:gd name="T51" fmla="*/ 55 h 983"/>
                <a:gd name="T52" fmla="*/ 1460 w 2506"/>
                <a:gd name="T53" fmla="*/ 91 h 983"/>
                <a:gd name="T54" fmla="*/ 1550 w 2506"/>
                <a:gd name="T55" fmla="*/ 139 h 983"/>
                <a:gd name="T56" fmla="*/ 1640 w 2506"/>
                <a:gd name="T57" fmla="*/ 198 h 983"/>
                <a:gd name="T58" fmla="*/ 1732 w 2506"/>
                <a:gd name="T59" fmla="*/ 268 h 983"/>
                <a:gd name="T60" fmla="*/ 1826 w 2506"/>
                <a:gd name="T61" fmla="*/ 350 h 983"/>
                <a:gd name="T62" fmla="*/ 1920 w 2506"/>
                <a:gd name="T63" fmla="*/ 447 h 983"/>
                <a:gd name="T64" fmla="*/ 2016 w 2506"/>
                <a:gd name="T65" fmla="*/ 556 h 983"/>
                <a:gd name="T66" fmla="*/ 2113 w 2506"/>
                <a:gd name="T67" fmla="*/ 680 h 983"/>
                <a:gd name="T68" fmla="*/ 2160 w 2506"/>
                <a:gd name="T69" fmla="*/ 748 h 983"/>
                <a:gd name="T70" fmla="*/ 2195 w 2506"/>
                <a:gd name="T71" fmla="*/ 790 h 983"/>
                <a:gd name="T72" fmla="*/ 2273 w 2506"/>
                <a:gd name="T73" fmla="*/ 862 h 983"/>
                <a:gd name="T74" fmla="*/ 2360 w 2506"/>
                <a:gd name="T75" fmla="*/ 919 h 983"/>
                <a:gd name="T76" fmla="*/ 2457 w 2506"/>
                <a:gd name="T77" fmla="*/ 962 h 983"/>
                <a:gd name="T78" fmla="*/ 2506 w 2506"/>
                <a:gd name="T79" fmla="*/ 978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983">
                  <a:moveTo>
                    <a:pt x="2506" y="978"/>
                  </a:moveTo>
                  <a:lnTo>
                    <a:pt x="2411" y="978"/>
                  </a:lnTo>
                  <a:lnTo>
                    <a:pt x="2353" y="980"/>
                  </a:lnTo>
                  <a:lnTo>
                    <a:pt x="1970" y="983"/>
                  </a:lnTo>
                  <a:lnTo>
                    <a:pt x="1619" y="975"/>
                  </a:lnTo>
                  <a:lnTo>
                    <a:pt x="1220" y="955"/>
                  </a:lnTo>
                  <a:lnTo>
                    <a:pt x="814" y="918"/>
                  </a:lnTo>
                  <a:lnTo>
                    <a:pt x="526" y="873"/>
                  </a:lnTo>
                  <a:lnTo>
                    <a:pt x="350" y="836"/>
                  </a:lnTo>
                  <a:lnTo>
                    <a:pt x="192" y="792"/>
                  </a:lnTo>
                  <a:lnTo>
                    <a:pt x="58" y="739"/>
                  </a:lnTo>
                  <a:lnTo>
                    <a:pt x="0" y="709"/>
                  </a:lnTo>
                  <a:lnTo>
                    <a:pt x="48" y="643"/>
                  </a:lnTo>
                  <a:lnTo>
                    <a:pt x="151" y="512"/>
                  </a:lnTo>
                  <a:lnTo>
                    <a:pt x="238" y="418"/>
                  </a:lnTo>
                  <a:lnTo>
                    <a:pt x="336" y="322"/>
                  </a:lnTo>
                  <a:lnTo>
                    <a:pt x="446" y="231"/>
                  </a:lnTo>
                  <a:lnTo>
                    <a:pt x="570" y="147"/>
                  </a:lnTo>
                  <a:lnTo>
                    <a:pt x="704" y="78"/>
                  </a:lnTo>
                  <a:lnTo>
                    <a:pt x="847" y="28"/>
                  </a:lnTo>
                  <a:lnTo>
                    <a:pt x="961" y="6"/>
                  </a:lnTo>
                  <a:lnTo>
                    <a:pt x="1040" y="0"/>
                  </a:lnTo>
                  <a:lnTo>
                    <a:pt x="1120" y="0"/>
                  </a:lnTo>
                  <a:lnTo>
                    <a:pt x="1203" y="10"/>
                  </a:lnTo>
                  <a:lnTo>
                    <a:pt x="1287" y="28"/>
                  </a:lnTo>
                  <a:lnTo>
                    <a:pt x="1372" y="55"/>
                  </a:lnTo>
                  <a:lnTo>
                    <a:pt x="1460" y="91"/>
                  </a:lnTo>
                  <a:lnTo>
                    <a:pt x="1550" y="139"/>
                  </a:lnTo>
                  <a:lnTo>
                    <a:pt x="1640" y="198"/>
                  </a:lnTo>
                  <a:lnTo>
                    <a:pt x="1732" y="268"/>
                  </a:lnTo>
                  <a:lnTo>
                    <a:pt x="1826" y="350"/>
                  </a:lnTo>
                  <a:lnTo>
                    <a:pt x="1920" y="447"/>
                  </a:lnTo>
                  <a:lnTo>
                    <a:pt x="2016" y="556"/>
                  </a:lnTo>
                  <a:lnTo>
                    <a:pt x="2113" y="680"/>
                  </a:lnTo>
                  <a:lnTo>
                    <a:pt x="2160" y="748"/>
                  </a:lnTo>
                  <a:lnTo>
                    <a:pt x="2195" y="790"/>
                  </a:lnTo>
                  <a:lnTo>
                    <a:pt x="2273" y="862"/>
                  </a:lnTo>
                  <a:lnTo>
                    <a:pt x="2360" y="919"/>
                  </a:lnTo>
                  <a:lnTo>
                    <a:pt x="2457" y="962"/>
                  </a:lnTo>
                  <a:lnTo>
                    <a:pt x="2506" y="978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356475" y="3665538"/>
              <a:ext cx="1208088" cy="500063"/>
            </a:xfrm>
            <a:custGeom>
              <a:avLst/>
              <a:gdLst>
                <a:gd name="T0" fmla="*/ 2284 w 2284"/>
                <a:gd name="T1" fmla="*/ 772 h 945"/>
                <a:gd name="T2" fmla="*/ 2251 w 2284"/>
                <a:gd name="T3" fmla="*/ 806 h 945"/>
                <a:gd name="T4" fmla="*/ 2173 w 2284"/>
                <a:gd name="T5" fmla="*/ 864 h 945"/>
                <a:gd name="T6" fmla="*/ 2085 w 2284"/>
                <a:gd name="T7" fmla="*/ 903 h 945"/>
                <a:gd name="T8" fmla="*/ 1989 w 2284"/>
                <a:gd name="T9" fmla="*/ 923 h 945"/>
                <a:gd name="T10" fmla="*/ 1938 w 2284"/>
                <a:gd name="T11" fmla="*/ 926 h 945"/>
                <a:gd name="T12" fmla="*/ 0 w 2284"/>
                <a:gd name="T13" fmla="*/ 945 h 945"/>
                <a:gd name="T14" fmla="*/ 42 w 2284"/>
                <a:gd name="T15" fmla="*/ 922 h 945"/>
                <a:gd name="T16" fmla="*/ 121 w 2284"/>
                <a:gd name="T17" fmla="*/ 864 h 945"/>
                <a:gd name="T18" fmla="*/ 191 w 2284"/>
                <a:gd name="T19" fmla="*/ 795 h 945"/>
                <a:gd name="T20" fmla="*/ 252 w 2284"/>
                <a:gd name="T21" fmla="*/ 713 h 945"/>
                <a:gd name="T22" fmla="*/ 278 w 2284"/>
                <a:gd name="T23" fmla="*/ 667 h 945"/>
                <a:gd name="T24" fmla="*/ 307 w 2284"/>
                <a:gd name="T25" fmla="*/ 613 h 945"/>
                <a:gd name="T26" fmla="*/ 377 w 2284"/>
                <a:gd name="T27" fmla="*/ 508 h 945"/>
                <a:gd name="T28" fmla="*/ 464 w 2284"/>
                <a:gd name="T29" fmla="*/ 405 h 945"/>
                <a:gd name="T30" fmla="*/ 563 w 2284"/>
                <a:gd name="T31" fmla="*/ 307 h 945"/>
                <a:gd name="T32" fmla="*/ 674 w 2284"/>
                <a:gd name="T33" fmla="*/ 217 h 945"/>
                <a:gd name="T34" fmla="*/ 795 w 2284"/>
                <a:gd name="T35" fmla="*/ 140 h 945"/>
                <a:gd name="T36" fmla="*/ 926 w 2284"/>
                <a:gd name="T37" fmla="*/ 75 h 945"/>
                <a:gd name="T38" fmla="*/ 1063 w 2284"/>
                <a:gd name="T39" fmla="*/ 29 h 945"/>
                <a:gd name="T40" fmla="*/ 1205 w 2284"/>
                <a:gd name="T41" fmla="*/ 3 h 945"/>
                <a:gd name="T42" fmla="*/ 1352 w 2284"/>
                <a:gd name="T43" fmla="*/ 0 h 945"/>
                <a:gd name="T44" fmla="*/ 1463 w 2284"/>
                <a:gd name="T45" fmla="*/ 16 h 945"/>
                <a:gd name="T46" fmla="*/ 1538 w 2284"/>
                <a:gd name="T47" fmla="*/ 36 h 945"/>
                <a:gd name="T48" fmla="*/ 1613 w 2284"/>
                <a:gd name="T49" fmla="*/ 62 h 945"/>
                <a:gd name="T50" fmla="*/ 1686 w 2284"/>
                <a:gd name="T51" fmla="*/ 96 h 945"/>
                <a:gd name="T52" fmla="*/ 1761 w 2284"/>
                <a:gd name="T53" fmla="*/ 141 h 945"/>
                <a:gd name="T54" fmla="*/ 1835 w 2284"/>
                <a:gd name="T55" fmla="*/ 193 h 945"/>
                <a:gd name="T56" fmla="*/ 1907 w 2284"/>
                <a:gd name="T57" fmla="*/ 253 h 945"/>
                <a:gd name="T58" fmla="*/ 1979 w 2284"/>
                <a:gd name="T59" fmla="*/ 324 h 945"/>
                <a:gd name="T60" fmla="*/ 2049 w 2284"/>
                <a:gd name="T61" fmla="*/ 405 h 945"/>
                <a:gd name="T62" fmla="*/ 2118 w 2284"/>
                <a:gd name="T63" fmla="*/ 497 h 945"/>
                <a:gd name="T64" fmla="*/ 2186 w 2284"/>
                <a:gd name="T65" fmla="*/ 598 h 945"/>
                <a:gd name="T66" fmla="*/ 2252 w 2284"/>
                <a:gd name="T67" fmla="*/ 711 h 945"/>
                <a:gd name="T68" fmla="*/ 2284 w 2284"/>
                <a:gd name="T69" fmla="*/ 772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4" h="945">
                  <a:moveTo>
                    <a:pt x="2284" y="772"/>
                  </a:moveTo>
                  <a:lnTo>
                    <a:pt x="2251" y="806"/>
                  </a:lnTo>
                  <a:lnTo>
                    <a:pt x="2173" y="864"/>
                  </a:lnTo>
                  <a:lnTo>
                    <a:pt x="2085" y="903"/>
                  </a:lnTo>
                  <a:lnTo>
                    <a:pt x="1989" y="923"/>
                  </a:lnTo>
                  <a:lnTo>
                    <a:pt x="1938" y="926"/>
                  </a:lnTo>
                  <a:lnTo>
                    <a:pt x="0" y="945"/>
                  </a:lnTo>
                  <a:lnTo>
                    <a:pt x="42" y="922"/>
                  </a:lnTo>
                  <a:lnTo>
                    <a:pt x="121" y="864"/>
                  </a:lnTo>
                  <a:lnTo>
                    <a:pt x="191" y="795"/>
                  </a:lnTo>
                  <a:lnTo>
                    <a:pt x="252" y="713"/>
                  </a:lnTo>
                  <a:lnTo>
                    <a:pt x="278" y="667"/>
                  </a:lnTo>
                  <a:lnTo>
                    <a:pt x="307" y="613"/>
                  </a:lnTo>
                  <a:lnTo>
                    <a:pt x="377" y="508"/>
                  </a:lnTo>
                  <a:lnTo>
                    <a:pt x="464" y="405"/>
                  </a:lnTo>
                  <a:lnTo>
                    <a:pt x="563" y="307"/>
                  </a:lnTo>
                  <a:lnTo>
                    <a:pt x="674" y="217"/>
                  </a:lnTo>
                  <a:lnTo>
                    <a:pt x="795" y="140"/>
                  </a:lnTo>
                  <a:lnTo>
                    <a:pt x="926" y="75"/>
                  </a:lnTo>
                  <a:lnTo>
                    <a:pt x="1063" y="29"/>
                  </a:lnTo>
                  <a:lnTo>
                    <a:pt x="1205" y="3"/>
                  </a:lnTo>
                  <a:lnTo>
                    <a:pt x="1352" y="0"/>
                  </a:lnTo>
                  <a:lnTo>
                    <a:pt x="1463" y="16"/>
                  </a:lnTo>
                  <a:lnTo>
                    <a:pt x="1538" y="36"/>
                  </a:lnTo>
                  <a:lnTo>
                    <a:pt x="1613" y="62"/>
                  </a:lnTo>
                  <a:lnTo>
                    <a:pt x="1686" y="96"/>
                  </a:lnTo>
                  <a:lnTo>
                    <a:pt x="1761" y="141"/>
                  </a:lnTo>
                  <a:lnTo>
                    <a:pt x="1835" y="193"/>
                  </a:lnTo>
                  <a:lnTo>
                    <a:pt x="1907" y="253"/>
                  </a:lnTo>
                  <a:lnTo>
                    <a:pt x="1979" y="324"/>
                  </a:lnTo>
                  <a:lnTo>
                    <a:pt x="2049" y="405"/>
                  </a:lnTo>
                  <a:lnTo>
                    <a:pt x="2118" y="497"/>
                  </a:lnTo>
                  <a:lnTo>
                    <a:pt x="2186" y="598"/>
                  </a:lnTo>
                  <a:lnTo>
                    <a:pt x="2252" y="711"/>
                  </a:lnTo>
                  <a:lnTo>
                    <a:pt x="2284" y="772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318000" y="2184400"/>
              <a:ext cx="2590800" cy="173038"/>
            </a:xfrm>
            <a:custGeom>
              <a:avLst/>
              <a:gdLst>
                <a:gd name="T0" fmla="*/ 4897 w 4897"/>
                <a:gd name="T1" fmla="*/ 327 h 327"/>
                <a:gd name="T2" fmla="*/ 4884 w 4897"/>
                <a:gd name="T3" fmla="*/ 310 h 327"/>
                <a:gd name="T4" fmla="*/ 4839 w 4897"/>
                <a:gd name="T5" fmla="*/ 277 h 327"/>
                <a:gd name="T6" fmla="*/ 4774 w 4897"/>
                <a:gd name="T7" fmla="*/ 244 h 327"/>
                <a:gd name="T8" fmla="*/ 4691 w 4897"/>
                <a:gd name="T9" fmla="*/ 213 h 327"/>
                <a:gd name="T10" fmla="*/ 4534 w 4897"/>
                <a:gd name="T11" fmla="*/ 170 h 327"/>
                <a:gd name="T12" fmla="*/ 4264 w 4897"/>
                <a:gd name="T13" fmla="*/ 118 h 327"/>
                <a:gd name="T14" fmla="*/ 3936 w 4897"/>
                <a:gd name="T15" fmla="*/ 74 h 327"/>
                <a:gd name="T16" fmla="*/ 3559 w 4897"/>
                <a:gd name="T17" fmla="*/ 39 h 327"/>
                <a:gd name="T18" fmla="*/ 3140 w 4897"/>
                <a:gd name="T19" fmla="*/ 15 h 327"/>
                <a:gd name="T20" fmla="*/ 2686 w 4897"/>
                <a:gd name="T21" fmla="*/ 2 h 327"/>
                <a:gd name="T22" fmla="*/ 2448 w 4897"/>
                <a:gd name="T23" fmla="*/ 0 h 327"/>
                <a:gd name="T24" fmla="*/ 2211 w 4897"/>
                <a:gd name="T25" fmla="*/ 2 h 327"/>
                <a:gd name="T26" fmla="*/ 1757 w 4897"/>
                <a:gd name="T27" fmla="*/ 15 h 327"/>
                <a:gd name="T28" fmla="*/ 1338 w 4897"/>
                <a:gd name="T29" fmla="*/ 39 h 327"/>
                <a:gd name="T30" fmla="*/ 961 w 4897"/>
                <a:gd name="T31" fmla="*/ 74 h 327"/>
                <a:gd name="T32" fmla="*/ 632 w 4897"/>
                <a:gd name="T33" fmla="*/ 118 h 327"/>
                <a:gd name="T34" fmla="*/ 363 w 4897"/>
                <a:gd name="T35" fmla="*/ 170 h 327"/>
                <a:gd name="T36" fmla="*/ 206 w 4897"/>
                <a:gd name="T37" fmla="*/ 213 h 327"/>
                <a:gd name="T38" fmla="*/ 123 w 4897"/>
                <a:gd name="T39" fmla="*/ 244 h 327"/>
                <a:gd name="T40" fmla="*/ 58 w 4897"/>
                <a:gd name="T41" fmla="*/ 277 h 327"/>
                <a:gd name="T42" fmla="*/ 13 w 4897"/>
                <a:gd name="T43" fmla="*/ 310 h 327"/>
                <a:gd name="T44" fmla="*/ 0 w 4897"/>
                <a:gd name="T45" fmla="*/ 327 h 327"/>
                <a:gd name="T46" fmla="*/ 4897 w 4897"/>
                <a:gd name="T47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7" h="327">
                  <a:moveTo>
                    <a:pt x="4897" y="327"/>
                  </a:moveTo>
                  <a:lnTo>
                    <a:pt x="4884" y="310"/>
                  </a:lnTo>
                  <a:lnTo>
                    <a:pt x="4839" y="277"/>
                  </a:lnTo>
                  <a:lnTo>
                    <a:pt x="4774" y="244"/>
                  </a:lnTo>
                  <a:lnTo>
                    <a:pt x="4691" y="213"/>
                  </a:lnTo>
                  <a:lnTo>
                    <a:pt x="4534" y="170"/>
                  </a:lnTo>
                  <a:lnTo>
                    <a:pt x="4264" y="118"/>
                  </a:lnTo>
                  <a:lnTo>
                    <a:pt x="3936" y="74"/>
                  </a:lnTo>
                  <a:lnTo>
                    <a:pt x="3559" y="39"/>
                  </a:lnTo>
                  <a:lnTo>
                    <a:pt x="3140" y="15"/>
                  </a:lnTo>
                  <a:lnTo>
                    <a:pt x="2686" y="2"/>
                  </a:lnTo>
                  <a:lnTo>
                    <a:pt x="2448" y="0"/>
                  </a:lnTo>
                  <a:lnTo>
                    <a:pt x="2211" y="2"/>
                  </a:lnTo>
                  <a:lnTo>
                    <a:pt x="1757" y="15"/>
                  </a:lnTo>
                  <a:lnTo>
                    <a:pt x="1338" y="39"/>
                  </a:lnTo>
                  <a:lnTo>
                    <a:pt x="961" y="74"/>
                  </a:lnTo>
                  <a:lnTo>
                    <a:pt x="632" y="118"/>
                  </a:lnTo>
                  <a:lnTo>
                    <a:pt x="363" y="170"/>
                  </a:lnTo>
                  <a:lnTo>
                    <a:pt x="206" y="213"/>
                  </a:lnTo>
                  <a:lnTo>
                    <a:pt x="123" y="244"/>
                  </a:lnTo>
                  <a:lnTo>
                    <a:pt x="58" y="277"/>
                  </a:lnTo>
                  <a:lnTo>
                    <a:pt x="13" y="310"/>
                  </a:lnTo>
                  <a:lnTo>
                    <a:pt x="0" y="327"/>
                  </a:lnTo>
                  <a:lnTo>
                    <a:pt x="4897" y="327"/>
                  </a:lnTo>
                  <a:close/>
                </a:path>
              </a:pathLst>
            </a:custGeom>
            <a:solidFill>
              <a:srgbClr val="F7A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456238" y="2463800"/>
              <a:ext cx="1633538" cy="574675"/>
            </a:xfrm>
            <a:custGeom>
              <a:avLst/>
              <a:gdLst>
                <a:gd name="T0" fmla="*/ 164 w 3088"/>
                <a:gd name="T1" fmla="*/ 1084 h 1084"/>
                <a:gd name="T2" fmla="*/ 2929 w 3088"/>
                <a:gd name="T3" fmla="*/ 1084 h 1084"/>
                <a:gd name="T4" fmla="*/ 2953 w 3088"/>
                <a:gd name="T5" fmla="*/ 1083 h 1084"/>
                <a:gd name="T6" fmla="*/ 2994 w 3088"/>
                <a:gd name="T7" fmla="*/ 1071 h 1084"/>
                <a:gd name="T8" fmla="*/ 3029 w 3088"/>
                <a:gd name="T9" fmla="*/ 1048 h 1084"/>
                <a:gd name="T10" fmla="*/ 3058 w 3088"/>
                <a:gd name="T11" fmla="*/ 1017 h 1084"/>
                <a:gd name="T12" fmla="*/ 3078 w 3088"/>
                <a:gd name="T13" fmla="*/ 981 h 1084"/>
                <a:gd name="T14" fmla="*/ 3088 w 3088"/>
                <a:gd name="T15" fmla="*/ 939 h 1084"/>
                <a:gd name="T16" fmla="*/ 3086 w 3088"/>
                <a:gd name="T17" fmla="*/ 897 h 1084"/>
                <a:gd name="T18" fmla="*/ 3075 w 3088"/>
                <a:gd name="T19" fmla="*/ 855 h 1084"/>
                <a:gd name="T20" fmla="*/ 3063 w 3088"/>
                <a:gd name="T21" fmla="*/ 835 h 1084"/>
                <a:gd name="T22" fmla="*/ 2593 w 3088"/>
                <a:gd name="T23" fmla="*/ 76 h 1084"/>
                <a:gd name="T24" fmla="*/ 2581 w 3088"/>
                <a:gd name="T25" fmla="*/ 59 h 1084"/>
                <a:gd name="T26" fmla="*/ 2554 w 3088"/>
                <a:gd name="T27" fmla="*/ 30 h 1084"/>
                <a:gd name="T28" fmla="*/ 2519 w 3088"/>
                <a:gd name="T29" fmla="*/ 10 h 1084"/>
                <a:gd name="T30" fmla="*/ 2480 w 3088"/>
                <a:gd name="T31" fmla="*/ 0 h 1084"/>
                <a:gd name="T32" fmla="*/ 2459 w 3088"/>
                <a:gd name="T33" fmla="*/ 0 h 1084"/>
                <a:gd name="T34" fmla="*/ 164 w 3088"/>
                <a:gd name="T35" fmla="*/ 0 h 1084"/>
                <a:gd name="T36" fmla="*/ 131 w 3088"/>
                <a:gd name="T37" fmla="*/ 1 h 1084"/>
                <a:gd name="T38" fmla="*/ 74 w 3088"/>
                <a:gd name="T39" fmla="*/ 27 h 1084"/>
                <a:gd name="T40" fmla="*/ 29 w 3088"/>
                <a:gd name="T41" fmla="*/ 72 h 1084"/>
                <a:gd name="T42" fmla="*/ 3 w 3088"/>
                <a:gd name="T43" fmla="*/ 131 h 1084"/>
                <a:gd name="T44" fmla="*/ 0 w 3088"/>
                <a:gd name="T45" fmla="*/ 163 h 1084"/>
                <a:gd name="T46" fmla="*/ 0 w 3088"/>
                <a:gd name="T47" fmla="*/ 921 h 1084"/>
                <a:gd name="T48" fmla="*/ 2 w 3088"/>
                <a:gd name="T49" fmla="*/ 939 h 1084"/>
                <a:gd name="T50" fmla="*/ 8 w 3088"/>
                <a:gd name="T51" fmla="*/ 972 h 1084"/>
                <a:gd name="T52" fmla="*/ 29 w 3088"/>
                <a:gd name="T53" fmla="*/ 1015 h 1084"/>
                <a:gd name="T54" fmla="*/ 74 w 3088"/>
                <a:gd name="T55" fmla="*/ 1058 h 1084"/>
                <a:gd name="T56" fmla="*/ 131 w 3088"/>
                <a:gd name="T57" fmla="*/ 1083 h 1084"/>
                <a:gd name="T58" fmla="*/ 164 w 3088"/>
                <a:gd name="T59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8" h="1084">
                  <a:moveTo>
                    <a:pt x="164" y="1084"/>
                  </a:moveTo>
                  <a:lnTo>
                    <a:pt x="2929" y="1084"/>
                  </a:lnTo>
                  <a:lnTo>
                    <a:pt x="2953" y="1083"/>
                  </a:lnTo>
                  <a:lnTo>
                    <a:pt x="2994" y="1071"/>
                  </a:lnTo>
                  <a:lnTo>
                    <a:pt x="3029" y="1048"/>
                  </a:lnTo>
                  <a:lnTo>
                    <a:pt x="3058" y="1017"/>
                  </a:lnTo>
                  <a:lnTo>
                    <a:pt x="3078" y="981"/>
                  </a:lnTo>
                  <a:lnTo>
                    <a:pt x="3088" y="939"/>
                  </a:lnTo>
                  <a:lnTo>
                    <a:pt x="3086" y="897"/>
                  </a:lnTo>
                  <a:lnTo>
                    <a:pt x="3075" y="855"/>
                  </a:lnTo>
                  <a:lnTo>
                    <a:pt x="3063" y="835"/>
                  </a:lnTo>
                  <a:lnTo>
                    <a:pt x="2593" y="76"/>
                  </a:lnTo>
                  <a:lnTo>
                    <a:pt x="2581" y="59"/>
                  </a:lnTo>
                  <a:lnTo>
                    <a:pt x="2554" y="30"/>
                  </a:lnTo>
                  <a:lnTo>
                    <a:pt x="2519" y="10"/>
                  </a:lnTo>
                  <a:lnTo>
                    <a:pt x="2480" y="0"/>
                  </a:lnTo>
                  <a:lnTo>
                    <a:pt x="2459" y="0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2" y="939"/>
                  </a:lnTo>
                  <a:lnTo>
                    <a:pt x="8" y="972"/>
                  </a:lnTo>
                  <a:lnTo>
                    <a:pt x="29" y="1015"/>
                  </a:lnTo>
                  <a:lnTo>
                    <a:pt x="74" y="1058"/>
                  </a:lnTo>
                  <a:lnTo>
                    <a:pt x="131" y="1083"/>
                  </a:lnTo>
                  <a:lnTo>
                    <a:pt x="164" y="1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456238" y="2463800"/>
              <a:ext cx="1031875" cy="574675"/>
            </a:xfrm>
            <a:custGeom>
              <a:avLst/>
              <a:gdLst>
                <a:gd name="T0" fmla="*/ 864 w 1950"/>
                <a:gd name="T1" fmla="*/ 0 h 1084"/>
                <a:gd name="T2" fmla="*/ 164 w 1950"/>
                <a:gd name="T3" fmla="*/ 0 h 1084"/>
                <a:gd name="T4" fmla="*/ 131 w 1950"/>
                <a:gd name="T5" fmla="*/ 1 h 1084"/>
                <a:gd name="T6" fmla="*/ 74 w 1950"/>
                <a:gd name="T7" fmla="*/ 27 h 1084"/>
                <a:gd name="T8" fmla="*/ 29 w 1950"/>
                <a:gd name="T9" fmla="*/ 72 h 1084"/>
                <a:gd name="T10" fmla="*/ 3 w 1950"/>
                <a:gd name="T11" fmla="*/ 131 h 1084"/>
                <a:gd name="T12" fmla="*/ 0 w 1950"/>
                <a:gd name="T13" fmla="*/ 163 h 1084"/>
                <a:gd name="T14" fmla="*/ 0 w 1950"/>
                <a:gd name="T15" fmla="*/ 921 h 1084"/>
                <a:gd name="T16" fmla="*/ 3 w 1950"/>
                <a:gd name="T17" fmla="*/ 953 h 1084"/>
                <a:gd name="T18" fmla="*/ 29 w 1950"/>
                <a:gd name="T19" fmla="*/ 1011 h 1084"/>
                <a:gd name="T20" fmla="*/ 74 w 1950"/>
                <a:gd name="T21" fmla="*/ 1057 h 1084"/>
                <a:gd name="T22" fmla="*/ 131 w 1950"/>
                <a:gd name="T23" fmla="*/ 1081 h 1084"/>
                <a:gd name="T24" fmla="*/ 164 w 1950"/>
                <a:gd name="T25" fmla="*/ 1084 h 1084"/>
                <a:gd name="T26" fmla="*/ 1950 w 1950"/>
                <a:gd name="T27" fmla="*/ 1084 h 1084"/>
                <a:gd name="T28" fmla="*/ 864 w 1950"/>
                <a:gd name="T29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0" h="1084">
                  <a:moveTo>
                    <a:pt x="864" y="0"/>
                  </a:moveTo>
                  <a:lnTo>
                    <a:pt x="164" y="0"/>
                  </a:lnTo>
                  <a:lnTo>
                    <a:pt x="131" y="1"/>
                  </a:lnTo>
                  <a:lnTo>
                    <a:pt x="74" y="27"/>
                  </a:lnTo>
                  <a:lnTo>
                    <a:pt x="29" y="72"/>
                  </a:lnTo>
                  <a:lnTo>
                    <a:pt x="3" y="131"/>
                  </a:lnTo>
                  <a:lnTo>
                    <a:pt x="0" y="163"/>
                  </a:lnTo>
                  <a:lnTo>
                    <a:pt x="0" y="921"/>
                  </a:lnTo>
                  <a:lnTo>
                    <a:pt x="3" y="953"/>
                  </a:lnTo>
                  <a:lnTo>
                    <a:pt x="29" y="1011"/>
                  </a:lnTo>
                  <a:lnTo>
                    <a:pt x="74" y="1057"/>
                  </a:lnTo>
                  <a:lnTo>
                    <a:pt x="131" y="1081"/>
                  </a:lnTo>
                  <a:lnTo>
                    <a:pt x="164" y="1084"/>
                  </a:lnTo>
                  <a:lnTo>
                    <a:pt x="1950" y="108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059238" y="2463800"/>
              <a:ext cx="1325563" cy="568325"/>
            </a:xfrm>
            <a:custGeom>
              <a:avLst/>
              <a:gdLst>
                <a:gd name="T0" fmla="*/ 2342 w 2504"/>
                <a:gd name="T1" fmla="*/ 0 h 1074"/>
                <a:gd name="T2" fmla="*/ 758 w 2504"/>
                <a:gd name="T3" fmla="*/ 0 h 1074"/>
                <a:gd name="T4" fmla="*/ 739 w 2504"/>
                <a:gd name="T5" fmla="*/ 0 h 1074"/>
                <a:gd name="T6" fmla="*/ 704 w 2504"/>
                <a:gd name="T7" fmla="*/ 7 h 1074"/>
                <a:gd name="T8" fmla="*/ 671 w 2504"/>
                <a:gd name="T9" fmla="*/ 21 h 1074"/>
                <a:gd name="T10" fmla="*/ 644 w 2504"/>
                <a:gd name="T11" fmla="*/ 43 h 1074"/>
                <a:gd name="T12" fmla="*/ 632 w 2504"/>
                <a:gd name="T13" fmla="*/ 57 h 1074"/>
                <a:gd name="T14" fmla="*/ 37 w 2504"/>
                <a:gd name="T15" fmla="*/ 815 h 1074"/>
                <a:gd name="T16" fmla="*/ 22 w 2504"/>
                <a:gd name="T17" fmla="*/ 835 h 1074"/>
                <a:gd name="T18" fmla="*/ 4 w 2504"/>
                <a:gd name="T19" fmla="*/ 878 h 1074"/>
                <a:gd name="T20" fmla="*/ 0 w 2504"/>
                <a:gd name="T21" fmla="*/ 923 h 1074"/>
                <a:gd name="T22" fmla="*/ 9 w 2504"/>
                <a:gd name="T23" fmla="*/ 965 h 1074"/>
                <a:gd name="T24" fmla="*/ 27 w 2504"/>
                <a:gd name="T25" fmla="*/ 1004 h 1074"/>
                <a:gd name="T26" fmla="*/ 56 w 2504"/>
                <a:gd name="T27" fmla="*/ 1037 h 1074"/>
                <a:gd name="T28" fmla="*/ 92 w 2504"/>
                <a:gd name="T29" fmla="*/ 1060 h 1074"/>
                <a:gd name="T30" fmla="*/ 137 w 2504"/>
                <a:gd name="T31" fmla="*/ 1074 h 1074"/>
                <a:gd name="T32" fmla="*/ 161 w 2504"/>
                <a:gd name="T33" fmla="*/ 1074 h 1074"/>
                <a:gd name="T34" fmla="*/ 2342 w 2504"/>
                <a:gd name="T35" fmla="*/ 1074 h 1074"/>
                <a:gd name="T36" fmla="*/ 2373 w 2504"/>
                <a:gd name="T37" fmla="*/ 1073 h 1074"/>
                <a:gd name="T38" fmla="*/ 2431 w 2504"/>
                <a:gd name="T39" fmla="*/ 1047 h 1074"/>
                <a:gd name="T40" fmla="*/ 2477 w 2504"/>
                <a:gd name="T41" fmla="*/ 1002 h 1074"/>
                <a:gd name="T42" fmla="*/ 2501 w 2504"/>
                <a:gd name="T43" fmla="*/ 943 h 1074"/>
                <a:gd name="T44" fmla="*/ 2504 w 2504"/>
                <a:gd name="T45" fmla="*/ 911 h 1074"/>
                <a:gd name="T46" fmla="*/ 2504 w 2504"/>
                <a:gd name="T47" fmla="*/ 152 h 1074"/>
                <a:gd name="T48" fmla="*/ 2503 w 2504"/>
                <a:gd name="T49" fmla="*/ 121 h 1074"/>
                <a:gd name="T50" fmla="*/ 2478 w 2504"/>
                <a:gd name="T51" fmla="*/ 66 h 1074"/>
                <a:gd name="T52" fmla="*/ 2435 w 2504"/>
                <a:gd name="T53" fmla="*/ 24 h 1074"/>
                <a:gd name="T54" fmla="*/ 2376 w 2504"/>
                <a:gd name="T55" fmla="*/ 1 h 1074"/>
                <a:gd name="T56" fmla="*/ 2342 w 2504"/>
                <a:gd name="T5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4" h="1074">
                  <a:moveTo>
                    <a:pt x="2342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2342" y="1074"/>
                  </a:lnTo>
                  <a:lnTo>
                    <a:pt x="2373" y="1073"/>
                  </a:lnTo>
                  <a:lnTo>
                    <a:pt x="2431" y="1047"/>
                  </a:lnTo>
                  <a:lnTo>
                    <a:pt x="2477" y="1002"/>
                  </a:lnTo>
                  <a:lnTo>
                    <a:pt x="2501" y="943"/>
                  </a:lnTo>
                  <a:lnTo>
                    <a:pt x="2504" y="911"/>
                  </a:lnTo>
                  <a:lnTo>
                    <a:pt x="2504" y="152"/>
                  </a:lnTo>
                  <a:lnTo>
                    <a:pt x="2503" y="121"/>
                  </a:lnTo>
                  <a:lnTo>
                    <a:pt x="2478" y="66"/>
                  </a:lnTo>
                  <a:lnTo>
                    <a:pt x="2435" y="24"/>
                  </a:lnTo>
                  <a:lnTo>
                    <a:pt x="2376" y="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059238" y="2463800"/>
              <a:ext cx="833438" cy="568325"/>
            </a:xfrm>
            <a:custGeom>
              <a:avLst/>
              <a:gdLst>
                <a:gd name="T0" fmla="*/ 1035 w 1573"/>
                <a:gd name="T1" fmla="*/ 0 h 1074"/>
                <a:gd name="T2" fmla="*/ 758 w 1573"/>
                <a:gd name="T3" fmla="*/ 0 h 1074"/>
                <a:gd name="T4" fmla="*/ 739 w 1573"/>
                <a:gd name="T5" fmla="*/ 0 h 1074"/>
                <a:gd name="T6" fmla="*/ 704 w 1573"/>
                <a:gd name="T7" fmla="*/ 7 h 1074"/>
                <a:gd name="T8" fmla="*/ 671 w 1573"/>
                <a:gd name="T9" fmla="*/ 21 h 1074"/>
                <a:gd name="T10" fmla="*/ 644 w 1573"/>
                <a:gd name="T11" fmla="*/ 43 h 1074"/>
                <a:gd name="T12" fmla="*/ 632 w 1573"/>
                <a:gd name="T13" fmla="*/ 57 h 1074"/>
                <a:gd name="T14" fmla="*/ 37 w 1573"/>
                <a:gd name="T15" fmla="*/ 815 h 1074"/>
                <a:gd name="T16" fmla="*/ 22 w 1573"/>
                <a:gd name="T17" fmla="*/ 835 h 1074"/>
                <a:gd name="T18" fmla="*/ 4 w 1573"/>
                <a:gd name="T19" fmla="*/ 878 h 1074"/>
                <a:gd name="T20" fmla="*/ 0 w 1573"/>
                <a:gd name="T21" fmla="*/ 923 h 1074"/>
                <a:gd name="T22" fmla="*/ 9 w 1573"/>
                <a:gd name="T23" fmla="*/ 965 h 1074"/>
                <a:gd name="T24" fmla="*/ 27 w 1573"/>
                <a:gd name="T25" fmla="*/ 1004 h 1074"/>
                <a:gd name="T26" fmla="*/ 56 w 1573"/>
                <a:gd name="T27" fmla="*/ 1037 h 1074"/>
                <a:gd name="T28" fmla="*/ 92 w 1573"/>
                <a:gd name="T29" fmla="*/ 1060 h 1074"/>
                <a:gd name="T30" fmla="*/ 137 w 1573"/>
                <a:gd name="T31" fmla="*/ 1074 h 1074"/>
                <a:gd name="T32" fmla="*/ 161 w 1573"/>
                <a:gd name="T33" fmla="*/ 1074 h 1074"/>
                <a:gd name="T34" fmla="*/ 1573 w 1573"/>
                <a:gd name="T35" fmla="*/ 1074 h 1074"/>
                <a:gd name="T36" fmla="*/ 1035 w 1573"/>
                <a:gd name="T3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3" h="1074">
                  <a:moveTo>
                    <a:pt x="1035" y="0"/>
                  </a:moveTo>
                  <a:lnTo>
                    <a:pt x="758" y="0"/>
                  </a:lnTo>
                  <a:lnTo>
                    <a:pt x="739" y="0"/>
                  </a:lnTo>
                  <a:lnTo>
                    <a:pt x="704" y="7"/>
                  </a:lnTo>
                  <a:lnTo>
                    <a:pt x="671" y="21"/>
                  </a:lnTo>
                  <a:lnTo>
                    <a:pt x="644" y="43"/>
                  </a:lnTo>
                  <a:lnTo>
                    <a:pt x="632" y="57"/>
                  </a:lnTo>
                  <a:lnTo>
                    <a:pt x="37" y="815"/>
                  </a:lnTo>
                  <a:lnTo>
                    <a:pt x="22" y="835"/>
                  </a:lnTo>
                  <a:lnTo>
                    <a:pt x="4" y="878"/>
                  </a:lnTo>
                  <a:lnTo>
                    <a:pt x="0" y="923"/>
                  </a:lnTo>
                  <a:lnTo>
                    <a:pt x="9" y="965"/>
                  </a:lnTo>
                  <a:lnTo>
                    <a:pt x="27" y="1004"/>
                  </a:lnTo>
                  <a:lnTo>
                    <a:pt x="56" y="1037"/>
                  </a:lnTo>
                  <a:lnTo>
                    <a:pt x="92" y="1060"/>
                  </a:lnTo>
                  <a:lnTo>
                    <a:pt x="137" y="1074"/>
                  </a:lnTo>
                  <a:lnTo>
                    <a:pt x="161" y="1074"/>
                  </a:lnTo>
                  <a:lnTo>
                    <a:pt x="1573" y="107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5850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5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5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88 w 1728"/>
                <a:gd name="T39" fmla="*/ 1643 h 1728"/>
                <a:gd name="T40" fmla="*/ 347 w 1728"/>
                <a:gd name="T41" fmla="*/ 1557 h 1728"/>
                <a:gd name="T42" fmla="*/ 223 w 1728"/>
                <a:gd name="T43" fmla="*/ 1446 h 1728"/>
                <a:gd name="T44" fmla="*/ 124 w 1728"/>
                <a:gd name="T45" fmla="*/ 1312 h 1728"/>
                <a:gd name="T46" fmla="*/ 52 w 1728"/>
                <a:gd name="T47" fmla="*/ 1161 h 1728"/>
                <a:gd name="T48" fmla="*/ 9 w 1728"/>
                <a:gd name="T49" fmla="*/ 995 h 1728"/>
                <a:gd name="T50" fmla="*/ 0 w 1728"/>
                <a:gd name="T51" fmla="*/ 864 h 1728"/>
                <a:gd name="T52" fmla="*/ 9 w 1728"/>
                <a:gd name="T53" fmla="*/ 733 h 1728"/>
                <a:gd name="T54" fmla="*/ 52 w 1728"/>
                <a:gd name="T55" fmla="*/ 567 h 1728"/>
                <a:gd name="T56" fmla="*/ 124 w 1728"/>
                <a:gd name="T57" fmla="*/ 416 h 1728"/>
                <a:gd name="T58" fmla="*/ 223 w 1728"/>
                <a:gd name="T59" fmla="*/ 282 h 1728"/>
                <a:gd name="T60" fmla="*/ 347 w 1728"/>
                <a:gd name="T61" fmla="*/ 171 h 1728"/>
                <a:gd name="T62" fmla="*/ 488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4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5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5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4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2" y="1718"/>
                  </a:lnTo>
                  <a:lnTo>
                    <a:pt x="648" y="1701"/>
                  </a:lnTo>
                  <a:lnTo>
                    <a:pt x="566" y="1676"/>
                  </a:lnTo>
                  <a:lnTo>
                    <a:pt x="488" y="1643"/>
                  </a:lnTo>
                  <a:lnTo>
                    <a:pt x="415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3" y="1446"/>
                  </a:lnTo>
                  <a:lnTo>
                    <a:pt x="171" y="1381"/>
                  </a:lnTo>
                  <a:lnTo>
                    <a:pt x="124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6" y="1080"/>
                  </a:lnTo>
                  <a:lnTo>
                    <a:pt x="9" y="995"/>
                  </a:lnTo>
                  <a:lnTo>
                    <a:pt x="0" y="909"/>
                  </a:lnTo>
                  <a:lnTo>
                    <a:pt x="0" y="864"/>
                  </a:lnTo>
                  <a:lnTo>
                    <a:pt x="0" y="819"/>
                  </a:lnTo>
                  <a:lnTo>
                    <a:pt x="9" y="733"/>
                  </a:lnTo>
                  <a:lnTo>
                    <a:pt x="26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4" y="416"/>
                  </a:lnTo>
                  <a:lnTo>
                    <a:pt x="171" y="347"/>
                  </a:lnTo>
                  <a:lnTo>
                    <a:pt x="223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5" y="125"/>
                  </a:lnTo>
                  <a:lnTo>
                    <a:pt x="488" y="85"/>
                  </a:lnTo>
                  <a:lnTo>
                    <a:pt x="566" y="52"/>
                  </a:lnTo>
                  <a:lnTo>
                    <a:pt x="648" y="27"/>
                  </a:lnTo>
                  <a:lnTo>
                    <a:pt x="732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762875" y="3932238"/>
              <a:ext cx="558800" cy="558800"/>
            </a:xfrm>
            <a:custGeom>
              <a:avLst/>
              <a:gdLst>
                <a:gd name="T0" fmla="*/ 528 w 1055"/>
                <a:gd name="T1" fmla="*/ 0 h 1058"/>
                <a:gd name="T2" fmla="*/ 581 w 1055"/>
                <a:gd name="T3" fmla="*/ 3 h 1058"/>
                <a:gd name="T4" fmla="*/ 685 w 1055"/>
                <a:gd name="T5" fmla="*/ 24 h 1058"/>
                <a:gd name="T6" fmla="*/ 780 w 1055"/>
                <a:gd name="T7" fmla="*/ 64 h 1058"/>
                <a:gd name="T8" fmla="*/ 864 w 1055"/>
                <a:gd name="T9" fmla="*/ 121 h 1058"/>
                <a:gd name="T10" fmla="*/ 936 w 1055"/>
                <a:gd name="T11" fmla="*/ 192 h 1058"/>
                <a:gd name="T12" fmla="*/ 993 w 1055"/>
                <a:gd name="T13" fmla="*/ 277 h 1058"/>
                <a:gd name="T14" fmla="*/ 1032 w 1055"/>
                <a:gd name="T15" fmla="*/ 372 h 1058"/>
                <a:gd name="T16" fmla="*/ 1054 w 1055"/>
                <a:gd name="T17" fmla="*/ 474 h 1058"/>
                <a:gd name="T18" fmla="*/ 1055 w 1055"/>
                <a:gd name="T19" fmla="*/ 529 h 1058"/>
                <a:gd name="T20" fmla="*/ 1054 w 1055"/>
                <a:gd name="T21" fmla="*/ 584 h 1058"/>
                <a:gd name="T22" fmla="*/ 1032 w 1055"/>
                <a:gd name="T23" fmla="*/ 686 h 1058"/>
                <a:gd name="T24" fmla="*/ 993 w 1055"/>
                <a:gd name="T25" fmla="*/ 781 h 1058"/>
                <a:gd name="T26" fmla="*/ 936 w 1055"/>
                <a:gd name="T27" fmla="*/ 866 h 1058"/>
                <a:gd name="T28" fmla="*/ 864 w 1055"/>
                <a:gd name="T29" fmla="*/ 937 h 1058"/>
                <a:gd name="T30" fmla="*/ 780 w 1055"/>
                <a:gd name="T31" fmla="*/ 994 h 1058"/>
                <a:gd name="T32" fmla="*/ 685 w 1055"/>
                <a:gd name="T33" fmla="*/ 1034 h 1058"/>
                <a:gd name="T34" fmla="*/ 581 w 1055"/>
                <a:gd name="T35" fmla="*/ 1055 h 1058"/>
                <a:gd name="T36" fmla="*/ 528 w 1055"/>
                <a:gd name="T37" fmla="*/ 1058 h 1058"/>
                <a:gd name="T38" fmla="*/ 473 w 1055"/>
                <a:gd name="T39" fmla="*/ 1055 h 1058"/>
                <a:gd name="T40" fmla="*/ 370 w 1055"/>
                <a:gd name="T41" fmla="*/ 1034 h 1058"/>
                <a:gd name="T42" fmla="*/ 276 w 1055"/>
                <a:gd name="T43" fmla="*/ 994 h 1058"/>
                <a:gd name="T44" fmla="*/ 191 w 1055"/>
                <a:gd name="T45" fmla="*/ 937 h 1058"/>
                <a:gd name="T46" fmla="*/ 119 w 1055"/>
                <a:gd name="T47" fmla="*/ 866 h 1058"/>
                <a:gd name="T48" fmla="*/ 63 w 1055"/>
                <a:gd name="T49" fmla="*/ 781 h 1058"/>
                <a:gd name="T50" fmla="*/ 23 w 1055"/>
                <a:gd name="T51" fmla="*/ 686 h 1058"/>
                <a:gd name="T52" fmla="*/ 1 w 1055"/>
                <a:gd name="T53" fmla="*/ 584 h 1058"/>
                <a:gd name="T54" fmla="*/ 0 w 1055"/>
                <a:gd name="T55" fmla="*/ 529 h 1058"/>
                <a:gd name="T56" fmla="*/ 1 w 1055"/>
                <a:gd name="T57" fmla="*/ 474 h 1058"/>
                <a:gd name="T58" fmla="*/ 23 w 1055"/>
                <a:gd name="T59" fmla="*/ 372 h 1058"/>
                <a:gd name="T60" fmla="*/ 63 w 1055"/>
                <a:gd name="T61" fmla="*/ 277 h 1058"/>
                <a:gd name="T62" fmla="*/ 119 w 1055"/>
                <a:gd name="T63" fmla="*/ 192 h 1058"/>
                <a:gd name="T64" fmla="*/ 191 w 1055"/>
                <a:gd name="T65" fmla="*/ 121 h 1058"/>
                <a:gd name="T66" fmla="*/ 276 w 1055"/>
                <a:gd name="T67" fmla="*/ 64 h 1058"/>
                <a:gd name="T68" fmla="*/ 370 w 1055"/>
                <a:gd name="T69" fmla="*/ 24 h 1058"/>
                <a:gd name="T70" fmla="*/ 473 w 1055"/>
                <a:gd name="T71" fmla="*/ 3 h 1058"/>
                <a:gd name="T72" fmla="*/ 528 w 1055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5" h="1058">
                  <a:moveTo>
                    <a:pt x="528" y="0"/>
                  </a:moveTo>
                  <a:lnTo>
                    <a:pt x="581" y="3"/>
                  </a:lnTo>
                  <a:lnTo>
                    <a:pt x="685" y="24"/>
                  </a:lnTo>
                  <a:lnTo>
                    <a:pt x="780" y="64"/>
                  </a:lnTo>
                  <a:lnTo>
                    <a:pt x="864" y="121"/>
                  </a:lnTo>
                  <a:lnTo>
                    <a:pt x="936" y="192"/>
                  </a:lnTo>
                  <a:lnTo>
                    <a:pt x="993" y="277"/>
                  </a:lnTo>
                  <a:lnTo>
                    <a:pt x="1032" y="372"/>
                  </a:lnTo>
                  <a:lnTo>
                    <a:pt x="1054" y="474"/>
                  </a:lnTo>
                  <a:lnTo>
                    <a:pt x="1055" y="529"/>
                  </a:lnTo>
                  <a:lnTo>
                    <a:pt x="1054" y="584"/>
                  </a:lnTo>
                  <a:lnTo>
                    <a:pt x="1032" y="686"/>
                  </a:lnTo>
                  <a:lnTo>
                    <a:pt x="993" y="781"/>
                  </a:lnTo>
                  <a:lnTo>
                    <a:pt x="936" y="866"/>
                  </a:lnTo>
                  <a:lnTo>
                    <a:pt x="864" y="937"/>
                  </a:lnTo>
                  <a:lnTo>
                    <a:pt x="780" y="994"/>
                  </a:lnTo>
                  <a:lnTo>
                    <a:pt x="685" y="1034"/>
                  </a:lnTo>
                  <a:lnTo>
                    <a:pt x="581" y="1055"/>
                  </a:lnTo>
                  <a:lnTo>
                    <a:pt x="528" y="1058"/>
                  </a:lnTo>
                  <a:lnTo>
                    <a:pt x="473" y="1055"/>
                  </a:lnTo>
                  <a:lnTo>
                    <a:pt x="370" y="1034"/>
                  </a:lnTo>
                  <a:lnTo>
                    <a:pt x="276" y="994"/>
                  </a:lnTo>
                  <a:lnTo>
                    <a:pt x="191" y="937"/>
                  </a:lnTo>
                  <a:lnTo>
                    <a:pt x="119" y="866"/>
                  </a:lnTo>
                  <a:lnTo>
                    <a:pt x="63" y="781"/>
                  </a:lnTo>
                  <a:lnTo>
                    <a:pt x="23" y="686"/>
                  </a:lnTo>
                  <a:lnTo>
                    <a:pt x="1" y="584"/>
                  </a:lnTo>
                  <a:lnTo>
                    <a:pt x="0" y="529"/>
                  </a:lnTo>
                  <a:lnTo>
                    <a:pt x="1" y="474"/>
                  </a:lnTo>
                  <a:lnTo>
                    <a:pt x="23" y="372"/>
                  </a:lnTo>
                  <a:lnTo>
                    <a:pt x="63" y="277"/>
                  </a:lnTo>
                  <a:lnTo>
                    <a:pt x="119" y="192"/>
                  </a:lnTo>
                  <a:lnTo>
                    <a:pt x="191" y="121"/>
                  </a:lnTo>
                  <a:lnTo>
                    <a:pt x="276" y="64"/>
                  </a:lnTo>
                  <a:lnTo>
                    <a:pt x="370" y="24"/>
                  </a:lnTo>
                  <a:lnTo>
                    <a:pt x="473" y="3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859713" y="4029075"/>
              <a:ext cx="365125" cy="365125"/>
            </a:xfrm>
            <a:custGeom>
              <a:avLst/>
              <a:gdLst>
                <a:gd name="T0" fmla="*/ 346 w 692"/>
                <a:gd name="T1" fmla="*/ 0 h 692"/>
                <a:gd name="T2" fmla="*/ 381 w 692"/>
                <a:gd name="T3" fmla="*/ 2 h 692"/>
                <a:gd name="T4" fmla="*/ 448 w 692"/>
                <a:gd name="T5" fmla="*/ 15 h 692"/>
                <a:gd name="T6" fmla="*/ 510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6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6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0 w 692"/>
                <a:gd name="T31" fmla="*/ 650 h 692"/>
                <a:gd name="T32" fmla="*/ 448 w 692"/>
                <a:gd name="T33" fmla="*/ 677 h 692"/>
                <a:gd name="T34" fmla="*/ 381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78 w 692"/>
                <a:gd name="T47" fmla="*/ 566 h 692"/>
                <a:gd name="T48" fmla="*/ 41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1 w 692"/>
                <a:gd name="T61" fmla="*/ 180 h 692"/>
                <a:gd name="T62" fmla="*/ 78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1" y="2"/>
                  </a:lnTo>
                  <a:lnTo>
                    <a:pt x="448" y="15"/>
                  </a:lnTo>
                  <a:lnTo>
                    <a:pt x="510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6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6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0" y="650"/>
                  </a:lnTo>
                  <a:lnTo>
                    <a:pt x="448" y="677"/>
                  </a:lnTo>
                  <a:lnTo>
                    <a:pt x="381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78" y="566"/>
                  </a:lnTo>
                  <a:lnTo>
                    <a:pt x="41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1" y="180"/>
                  </a:lnTo>
                  <a:lnTo>
                    <a:pt x="78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24275" y="3754438"/>
              <a:ext cx="914400" cy="914400"/>
            </a:xfrm>
            <a:custGeom>
              <a:avLst/>
              <a:gdLst>
                <a:gd name="T0" fmla="*/ 909 w 1728"/>
                <a:gd name="T1" fmla="*/ 1 h 1728"/>
                <a:gd name="T2" fmla="*/ 1080 w 1728"/>
                <a:gd name="T3" fmla="*/ 27 h 1728"/>
                <a:gd name="T4" fmla="*/ 1238 w 1728"/>
                <a:gd name="T5" fmla="*/ 85 h 1728"/>
                <a:gd name="T6" fmla="*/ 1381 w 1728"/>
                <a:gd name="T7" fmla="*/ 171 h 1728"/>
                <a:gd name="T8" fmla="*/ 1503 w 1728"/>
                <a:gd name="T9" fmla="*/ 282 h 1728"/>
                <a:gd name="T10" fmla="*/ 1603 w 1728"/>
                <a:gd name="T11" fmla="*/ 416 h 1728"/>
                <a:gd name="T12" fmla="*/ 1676 w 1728"/>
                <a:gd name="T13" fmla="*/ 567 h 1728"/>
                <a:gd name="T14" fmla="*/ 1718 w 1728"/>
                <a:gd name="T15" fmla="*/ 733 h 1728"/>
                <a:gd name="T16" fmla="*/ 1728 w 1728"/>
                <a:gd name="T17" fmla="*/ 864 h 1728"/>
                <a:gd name="T18" fmla="*/ 1718 w 1728"/>
                <a:gd name="T19" fmla="*/ 995 h 1728"/>
                <a:gd name="T20" fmla="*/ 1676 w 1728"/>
                <a:gd name="T21" fmla="*/ 1161 h 1728"/>
                <a:gd name="T22" fmla="*/ 1603 w 1728"/>
                <a:gd name="T23" fmla="*/ 1312 h 1728"/>
                <a:gd name="T24" fmla="*/ 1503 w 1728"/>
                <a:gd name="T25" fmla="*/ 1446 h 1728"/>
                <a:gd name="T26" fmla="*/ 1381 w 1728"/>
                <a:gd name="T27" fmla="*/ 1557 h 1728"/>
                <a:gd name="T28" fmla="*/ 1238 w 1728"/>
                <a:gd name="T29" fmla="*/ 1643 h 1728"/>
                <a:gd name="T30" fmla="*/ 1080 w 1728"/>
                <a:gd name="T31" fmla="*/ 1701 h 1728"/>
                <a:gd name="T32" fmla="*/ 909 w 1728"/>
                <a:gd name="T33" fmla="*/ 1727 h 1728"/>
                <a:gd name="T34" fmla="*/ 819 w 1728"/>
                <a:gd name="T35" fmla="*/ 1727 h 1728"/>
                <a:gd name="T36" fmla="*/ 648 w 1728"/>
                <a:gd name="T37" fmla="*/ 1701 h 1728"/>
                <a:gd name="T38" fmla="*/ 490 w 1728"/>
                <a:gd name="T39" fmla="*/ 1643 h 1728"/>
                <a:gd name="T40" fmla="*/ 347 w 1728"/>
                <a:gd name="T41" fmla="*/ 1557 h 1728"/>
                <a:gd name="T42" fmla="*/ 225 w 1728"/>
                <a:gd name="T43" fmla="*/ 1446 h 1728"/>
                <a:gd name="T44" fmla="*/ 125 w 1728"/>
                <a:gd name="T45" fmla="*/ 1312 h 1728"/>
                <a:gd name="T46" fmla="*/ 52 w 1728"/>
                <a:gd name="T47" fmla="*/ 1161 h 1728"/>
                <a:gd name="T48" fmla="*/ 10 w 1728"/>
                <a:gd name="T49" fmla="*/ 995 h 1728"/>
                <a:gd name="T50" fmla="*/ 0 w 1728"/>
                <a:gd name="T51" fmla="*/ 864 h 1728"/>
                <a:gd name="T52" fmla="*/ 10 w 1728"/>
                <a:gd name="T53" fmla="*/ 733 h 1728"/>
                <a:gd name="T54" fmla="*/ 52 w 1728"/>
                <a:gd name="T55" fmla="*/ 567 h 1728"/>
                <a:gd name="T56" fmla="*/ 125 w 1728"/>
                <a:gd name="T57" fmla="*/ 416 h 1728"/>
                <a:gd name="T58" fmla="*/ 225 w 1728"/>
                <a:gd name="T59" fmla="*/ 282 h 1728"/>
                <a:gd name="T60" fmla="*/ 347 w 1728"/>
                <a:gd name="T61" fmla="*/ 171 h 1728"/>
                <a:gd name="T62" fmla="*/ 490 w 1728"/>
                <a:gd name="T63" fmla="*/ 85 h 1728"/>
                <a:gd name="T64" fmla="*/ 648 w 1728"/>
                <a:gd name="T65" fmla="*/ 27 h 1728"/>
                <a:gd name="T66" fmla="*/ 819 w 1728"/>
                <a:gd name="T67" fmla="*/ 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8" h="1728">
                  <a:moveTo>
                    <a:pt x="864" y="0"/>
                  </a:moveTo>
                  <a:lnTo>
                    <a:pt x="909" y="1"/>
                  </a:lnTo>
                  <a:lnTo>
                    <a:pt x="995" y="10"/>
                  </a:lnTo>
                  <a:lnTo>
                    <a:pt x="1080" y="27"/>
                  </a:lnTo>
                  <a:lnTo>
                    <a:pt x="1161" y="52"/>
                  </a:lnTo>
                  <a:lnTo>
                    <a:pt x="1238" y="85"/>
                  </a:lnTo>
                  <a:lnTo>
                    <a:pt x="1312" y="125"/>
                  </a:lnTo>
                  <a:lnTo>
                    <a:pt x="1381" y="171"/>
                  </a:lnTo>
                  <a:lnTo>
                    <a:pt x="1446" y="225"/>
                  </a:lnTo>
                  <a:lnTo>
                    <a:pt x="1503" y="282"/>
                  </a:lnTo>
                  <a:lnTo>
                    <a:pt x="1557" y="347"/>
                  </a:lnTo>
                  <a:lnTo>
                    <a:pt x="1603" y="416"/>
                  </a:lnTo>
                  <a:lnTo>
                    <a:pt x="1643" y="490"/>
                  </a:lnTo>
                  <a:lnTo>
                    <a:pt x="1676" y="567"/>
                  </a:lnTo>
                  <a:lnTo>
                    <a:pt x="1701" y="648"/>
                  </a:lnTo>
                  <a:lnTo>
                    <a:pt x="1718" y="733"/>
                  </a:lnTo>
                  <a:lnTo>
                    <a:pt x="1727" y="819"/>
                  </a:lnTo>
                  <a:lnTo>
                    <a:pt x="1728" y="864"/>
                  </a:lnTo>
                  <a:lnTo>
                    <a:pt x="1727" y="909"/>
                  </a:lnTo>
                  <a:lnTo>
                    <a:pt x="1718" y="995"/>
                  </a:lnTo>
                  <a:lnTo>
                    <a:pt x="1701" y="1080"/>
                  </a:lnTo>
                  <a:lnTo>
                    <a:pt x="1676" y="1161"/>
                  </a:lnTo>
                  <a:lnTo>
                    <a:pt x="1643" y="1238"/>
                  </a:lnTo>
                  <a:lnTo>
                    <a:pt x="1603" y="1312"/>
                  </a:lnTo>
                  <a:lnTo>
                    <a:pt x="1557" y="1381"/>
                  </a:lnTo>
                  <a:lnTo>
                    <a:pt x="1503" y="1446"/>
                  </a:lnTo>
                  <a:lnTo>
                    <a:pt x="1446" y="1503"/>
                  </a:lnTo>
                  <a:lnTo>
                    <a:pt x="1381" y="1557"/>
                  </a:lnTo>
                  <a:lnTo>
                    <a:pt x="1312" y="1603"/>
                  </a:lnTo>
                  <a:lnTo>
                    <a:pt x="1238" y="1643"/>
                  </a:lnTo>
                  <a:lnTo>
                    <a:pt x="1161" y="1676"/>
                  </a:lnTo>
                  <a:lnTo>
                    <a:pt x="1080" y="1701"/>
                  </a:lnTo>
                  <a:lnTo>
                    <a:pt x="995" y="1718"/>
                  </a:lnTo>
                  <a:lnTo>
                    <a:pt x="909" y="1727"/>
                  </a:lnTo>
                  <a:lnTo>
                    <a:pt x="864" y="1728"/>
                  </a:lnTo>
                  <a:lnTo>
                    <a:pt x="819" y="1727"/>
                  </a:lnTo>
                  <a:lnTo>
                    <a:pt x="733" y="1718"/>
                  </a:lnTo>
                  <a:lnTo>
                    <a:pt x="648" y="1701"/>
                  </a:lnTo>
                  <a:lnTo>
                    <a:pt x="567" y="1676"/>
                  </a:lnTo>
                  <a:lnTo>
                    <a:pt x="490" y="1643"/>
                  </a:lnTo>
                  <a:lnTo>
                    <a:pt x="416" y="1603"/>
                  </a:lnTo>
                  <a:lnTo>
                    <a:pt x="347" y="1557"/>
                  </a:lnTo>
                  <a:lnTo>
                    <a:pt x="282" y="1503"/>
                  </a:lnTo>
                  <a:lnTo>
                    <a:pt x="225" y="1446"/>
                  </a:lnTo>
                  <a:lnTo>
                    <a:pt x="171" y="1381"/>
                  </a:lnTo>
                  <a:lnTo>
                    <a:pt x="125" y="1312"/>
                  </a:lnTo>
                  <a:lnTo>
                    <a:pt x="85" y="1238"/>
                  </a:lnTo>
                  <a:lnTo>
                    <a:pt x="52" y="1161"/>
                  </a:lnTo>
                  <a:lnTo>
                    <a:pt x="27" y="1080"/>
                  </a:lnTo>
                  <a:lnTo>
                    <a:pt x="10" y="995"/>
                  </a:lnTo>
                  <a:lnTo>
                    <a:pt x="1" y="909"/>
                  </a:lnTo>
                  <a:lnTo>
                    <a:pt x="0" y="864"/>
                  </a:lnTo>
                  <a:lnTo>
                    <a:pt x="1" y="819"/>
                  </a:lnTo>
                  <a:lnTo>
                    <a:pt x="10" y="733"/>
                  </a:lnTo>
                  <a:lnTo>
                    <a:pt x="27" y="648"/>
                  </a:lnTo>
                  <a:lnTo>
                    <a:pt x="52" y="567"/>
                  </a:lnTo>
                  <a:lnTo>
                    <a:pt x="85" y="490"/>
                  </a:lnTo>
                  <a:lnTo>
                    <a:pt x="125" y="416"/>
                  </a:lnTo>
                  <a:lnTo>
                    <a:pt x="171" y="347"/>
                  </a:lnTo>
                  <a:lnTo>
                    <a:pt x="225" y="282"/>
                  </a:lnTo>
                  <a:lnTo>
                    <a:pt x="282" y="225"/>
                  </a:lnTo>
                  <a:lnTo>
                    <a:pt x="347" y="171"/>
                  </a:lnTo>
                  <a:lnTo>
                    <a:pt x="416" y="125"/>
                  </a:lnTo>
                  <a:lnTo>
                    <a:pt x="490" y="85"/>
                  </a:lnTo>
                  <a:lnTo>
                    <a:pt x="567" y="52"/>
                  </a:lnTo>
                  <a:lnTo>
                    <a:pt x="648" y="27"/>
                  </a:lnTo>
                  <a:lnTo>
                    <a:pt x="733" y="10"/>
                  </a:lnTo>
                  <a:lnTo>
                    <a:pt x="819" y="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00488" y="3932238"/>
              <a:ext cx="560388" cy="558800"/>
            </a:xfrm>
            <a:custGeom>
              <a:avLst/>
              <a:gdLst>
                <a:gd name="T0" fmla="*/ 529 w 1058"/>
                <a:gd name="T1" fmla="*/ 0 h 1058"/>
                <a:gd name="T2" fmla="*/ 584 w 1058"/>
                <a:gd name="T3" fmla="*/ 3 h 1058"/>
                <a:gd name="T4" fmla="*/ 686 w 1058"/>
                <a:gd name="T5" fmla="*/ 24 h 1058"/>
                <a:gd name="T6" fmla="*/ 781 w 1058"/>
                <a:gd name="T7" fmla="*/ 64 h 1058"/>
                <a:gd name="T8" fmla="*/ 866 w 1058"/>
                <a:gd name="T9" fmla="*/ 121 h 1058"/>
                <a:gd name="T10" fmla="*/ 937 w 1058"/>
                <a:gd name="T11" fmla="*/ 192 h 1058"/>
                <a:gd name="T12" fmla="*/ 994 w 1058"/>
                <a:gd name="T13" fmla="*/ 277 h 1058"/>
                <a:gd name="T14" fmla="*/ 1034 w 1058"/>
                <a:gd name="T15" fmla="*/ 372 h 1058"/>
                <a:gd name="T16" fmla="*/ 1055 w 1058"/>
                <a:gd name="T17" fmla="*/ 474 h 1058"/>
                <a:gd name="T18" fmla="*/ 1058 w 1058"/>
                <a:gd name="T19" fmla="*/ 529 h 1058"/>
                <a:gd name="T20" fmla="*/ 1055 w 1058"/>
                <a:gd name="T21" fmla="*/ 584 h 1058"/>
                <a:gd name="T22" fmla="*/ 1034 w 1058"/>
                <a:gd name="T23" fmla="*/ 686 h 1058"/>
                <a:gd name="T24" fmla="*/ 994 w 1058"/>
                <a:gd name="T25" fmla="*/ 781 h 1058"/>
                <a:gd name="T26" fmla="*/ 937 w 1058"/>
                <a:gd name="T27" fmla="*/ 866 h 1058"/>
                <a:gd name="T28" fmla="*/ 866 w 1058"/>
                <a:gd name="T29" fmla="*/ 937 h 1058"/>
                <a:gd name="T30" fmla="*/ 781 w 1058"/>
                <a:gd name="T31" fmla="*/ 994 h 1058"/>
                <a:gd name="T32" fmla="*/ 686 w 1058"/>
                <a:gd name="T33" fmla="*/ 1034 h 1058"/>
                <a:gd name="T34" fmla="*/ 584 w 1058"/>
                <a:gd name="T35" fmla="*/ 1055 h 1058"/>
                <a:gd name="T36" fmla="*/ 529 w 1058"/>
                <a:gd name="T37" fmla="*/ 1058 h 1058"/>
                <a:gd name="T38" fmla="*/ 474 w 1058"/>
                <a:gd name="T39" fmla="*/ 1055 h 1058"/>
                <a:gd name="T40" fmla="*/ 372 w 1058"/>
                <a:gd name="T41" fmla="*/ 1034 h 1058"/>
                <a:gd name="T42" fmla="*/ 277 w 1058"/>
                <a:gd name="T43" fmla="*/ 994 h 1058"/>
                <a:gd name="T44" fmla="*/ 192 w 1058"/>
                <a:gd name="T45" fmla="*/ 937 h 1058"/>
                <a:gd name="T46" fmla="*/ 121 w 1058"/>
                <a:gd name="T47" fmla="*/ 866 h 1058"/>
                <a:gd name="T48" fmla="*/ 64 w 1058"/>
                <a:gd name="T49" fmla="*/ 781 h 1058"/>
                <a:gd name="T50" fmla="*/ 24 w 1058"/>
                <a:gd name="T51" fmla="*/ 686 h 1058"/>
                <a:gd name="T52" fmla="*/ 3 w 1058"/>
                <a:gd name="T53" fmla="*/ 584 h 1058"/>
                <a:gd name="T54" fmla="*/ 0 w 1058"/>
                <a:gd name="T55" fmla="*/ 529 h 1058"/>
                <a:gd name="T56" fmla="*/ 3 w 1058"/>
                <a:gd name="T57" fmla="*/ 474 h 1058"/>
                <a:gd name="T58" fmla="*/ 24 w 1058"/>
                <a:gd name="T59" fmla="*/ 372 h 1058"/>
                <a:gd name="T60" fmla="*/ 64 w 1058"/>
                <a:gd name="T61" fmla="*/ 277 h 1058"/>
                <a:gd name="T62" fmla="*/ 121 w 1058"/>
                <a:gd name="T63" fmla="*/ 192 h 1058"/>
                <a:gd name="T64" fmla="*/ 192 w 1058"/>
                <a:gd name="T65" fmla="*/ 121 h 1058"/>
                <a:gd name="T66" fmla="*/ 277 w 1058"/>
                <a:gd name="T67" fmla="*/ 64 h 1058"/>
                <a:gd name="T68" fmla="*/ 372 w 1058"/>
                <a:gd name="T69" fmla="*/ 24 h 1058"/>
                <a:gd name="T70" fmla="*/ 474 w 1058"/>
                <a:gd name="T71" fmla="*/ 3 h 1058"/>
                <a:gd name="T72" fmla="*/ 529 w 1058"/>
                <a:gd name="T7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8" h="1058">
                  <a:moveTo>
                    <a:pt x="529" y="0"/>
                  </a:moveTo>
                  <a:lnTo>
                    <a:pt x="584" y="3"/>
                  </a:lnTo>
                  <a:lnTo>
                    <a:pt x="686" y="24"/>
                  </a:lnTo>
                  <a:lnTo>
                    <a:pt x="781" y="64"/>
                  </a:lnTo>
                  <a:lnTo>
                    <a:pt x="866" y="121"/>
                  </a:lnTo>
                  <a:lnTo>
                    <a:pt x="937" y="192"/>
                  </a:lnTo>
                  <a:lnTo>
                    <a:pt x="994" y="277"/>
                  </a:lnTo>
                  <a:lnTo>
                    <a:pt x="1034" y="372"/>
                  </a:lnTo>
                  <a:lnTo>
                    <a:pt x="1055" y="474"/>
                  </a:lnTo>
                  <a:lnTo>
                    <a:pt x="1058" y="529"/>
                  </a:lnTo>
                  <a:lnTo>
                    <a:pt x="1055" y="584"/>
                  </a:lnTo>
                  <a:lnTo>
                    <a:pt x="1034" y="686"/>
                  </a:lnTo>
                  <a:lnTo>
                    <a:pt x="994" y="781"/>
                  </a:lnTo>
                  <a:lnTo>
                    <a:pt x="937" y="866"/>
                  </a:lnTo>
                  <a:lnTo>
                    <a:pt x="866" y="937"/>
                  </a:lnTo>
                  <a:lnTo>
                    <a:pt x="781" y="994"/>
                  </a:lnTo>
                  <a:lnTo>
                    <a:pt x="686" y="1034"/>
                  </a:lnTo>
                  <a:lnTo>
                    <a:pt x="584" y="1055"/>
                  </a:lnTo>
                  <a:lnTo>
                    <a:pt x="529" y="1058"/>
                  </a:lnTo>
                  <a:lnTo>
                    <a:pt x="474" y="1055"/>
                  </a:lnTo>
                  <a:lnTo>
                    <a:pt x="372" y="1034"/>
                  </a:lnTo>
                  <a:lnTo>
                    <a:pt x="277" y="994"/>
                  </a:lnTo>
                  <a:lnTo>
                    <a:pt x="192" y="937"/>
                  </a:lnTo>
                  <a:lnTo>
                    <a:pt x="121" y="866"/>
                  </a:lnTo>
                  <a:lnTo>
                    <a:pt x="64" y="781"/>
                  </a:lnTo>
                  <a:lnTo>
                    <a:pt x="24" y="686"/>
                  </a:lnTo>
                  <a:lnTo>
                    <a:pt x="3" y="584"/>
                  </a:lnTo>
                  <a:lnTo>
                    <a:pt x="0" y="529"/>
                  </a:lnTo>
                  <a:lnTo>
                    <a:pt x="3" y="474"/>
                  </a:lnTo>
                  <a:lnTo>
                    <a:pt x="24" y="372"/>
                  </a:lnTo>
                  <a:lnTo>
                    <a:pt x="64" y="277"/>
                  </a:lnTo>
                  <a:lnTo>
                    <a:pt x="121" y="192"/>
                  </a:lnTo>
                  <a:lnTo>
                    <a:pt x="192" y="121"/>
                  </a:lnTo>
                  <a:lnTo>
                    <a:pt x="277" y="64"/>
                  </a:lnTo>
                  <a:lnTo>
                    <a:pt x="372" y="24"/>
                  </a:lnTo>
                  <a:lnTo>
                    <a:pt x="474" y="3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997325" y="4029075"/>
              <a:ext cx="366713" cy="365125"/>
            </a:xfrm>
            <a:custGeom>
              <a:avLst/>
              <a:gdLst>
                <a:gd name="T0" fmla="*/ 346 w 692"/>
                <a:gd name="T1" fmla="*/ 0 h 692"/>
                <a:gd name="T2" fmla="*/ 382 w 692"/>
                <a:gd name="T3" fmla="*/ 2 h 692"/>
                <a:gd name="T4" fmla="*/ 450 w 692"/>
                <a:gd name="T5" fmla="*/ 15 h 692"/>
                <a:gd name="T6" fmla="*/ 512 w 692"/>
                <a:gd name="T7" fmla="*/ 42 h 692"/>
                <a:gd name="T8" fmla="*/ 566 w 692"/>
                <a:gd name="T9" fmla="*/ 80 h 692"/>
                <a:gd name="T10" fmla="*/ 612 w 692"/>
                <a:gd name="T11" fmla="*/ 126 h 692"/>
                <a:gd name="T12" fmla="*/ 650 w 692"/>
                <a:gd name="T13" fmla="*/ 180 h 692"/>
                <a:gd name="T14" fmla="*/ 677 w 692"/>
                <a:gd name="T15" fmla="*/ 242 h 692"/>
                <a:gd name="T16" fmla="*/ 690 w 692"/>
                <a:gd name="T17" fmla="*/ 310 h 692"/>
                <a:gd name="T18" fmla="*/ 692 w 692"/>
                <a:gd name="T19" fmla="*/ 346 h 692"/>
                <a:gd name="T20" fmla="*/ 690 w 692"/>
                <a:gd name="T21" fmla="*/ 382 h 692"/>
                <a:gd name="T22" fmla="*/ 677 w 692"/>
                <a:gd name="T23" fmla="*/ 450 h 692"/>
                <a:gd name="T24" fmla="*/ 650 w 692"/>
                <a:gd name="T25" fmla="*/ 512 h 692"/>
                <a:gd name="T26" fmla="*/ 612 w 692"/>
                <a:gd name="T27" fmla="*/ 566 h 692"/>
                <a:gd name="T28" fmla="*/ 566 w 692"/>
                <a:gd name="T29" fmla="*/ 612 h 692"/>
                <a:gd name="T30" fmla="*/ 512 w 692"/>
                <a:gd name="T31" fmla="*/ 650 h 692"/>
                <a:gd name="T32" fmla="*/ 450 w 692"/>
                <a:gd name="T33" fmla="*/ 677 h 692"/>
                <a:gd name="T34" fmla="*/ 382 w 692"/>
                <a:gd name="T35" fmla="*/ 690 h 692"/>
                <a:gd name="T36" fmla="*/ 346 w 692"/>
                <a:gd name="T37" fmla="*/ 692 h 692"/>
                <a:gd name="T38" fmla="*/ 310 w 692"/>
                <a:gd name="T39" fmla="*/ 690 h 692"/>
                <a:gd name="T40" fmla="*/ 242 w 692"/>
                <a:gd name="T41" fmla="*/ 677 h 692"/>
                <a:gd name="T42" fmla="*/ 180 w 692"/>
                <a:gd name="T43" fmla="*/ 650 h 692"/>
                <a:gd name="T44" fmla="*/ 126 w 692"/>
                <a:gd name="T45" fmla="*/ 612 h 692"/>
                <a:gd name="T46" fmla="*/ 80 w 692"/>
                <a:gd name="T47" fmla="*/ 566 h 692"/>
                <a:gd name="T48" fmla="*/ 42 w 692"/>
                <a:gd name="T49" fmla="*/ 512 h 692"/>
                <a:gd name="T50" fmla="*/ 15 w 692"/>
                <a:gd name="T51" fmla="*/ 450 h 692"/>
                <a:gd name="T52" fmla="*/ 2 w 692"/>
                <a:gd name="T53" fmla="*/ 382 h 692"/>
                <a:gd name="T54" fmla="*/ 0 w 692"/>
                <a:gd name="T55" fmla="*/ 346 h 692"/>
                <a:gd name="T56" fmla="*/ 2 w 692"/>
                <a:gd name="T57" fmla="*/ 310 h 692"/>
                <a:gd name="T58" fmla="*/ 15 w 692"/>
                <a:gd name="T59" fmla="*/ 242 h 692"/>
                <a:gd name="T60" fmla="*/ 42 w 692"/>
                <a:gd name="T61" fmla="*/ 180 h 692"/>
                <a:gd name="T62" fmla="*/ 80 w 692"/>
                <a:gd name="T63" fmla="*/ 126 h 692"/>
                <a:gd name="T64" fmla="*/ 126 w 692"/>
                <a:gd name="T65" fmla="*/ 80 h 692"/>
                <a:gd name="T66" fmla="*/ 180 w 692"/>
                <a:gd name="T67" fmla="*/ 42 h 692"/>
                <a:gd name="T68" fmla="*/ 242 w 692"/>
                <a:gd name="T69" fmla="*/ 15 h 692"/>
                <a:gd name="T70" fmla="*/ 310 w 692"/>
                <a:gd name="T71" fmla="*/ 2 h 692"/>
                <a:gd name="T72" fmla="*/ 346 w 692"/>
                <a:gd name="T7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lnTo>
                    <a:pt x="382" y="2"/>
                  </a:lnTo>
                  <a:lnTo>
                    <a:pt x="450" y="15"/>
                  </a:lnTo>
                  <a:lnTo>
                    <a:pt x="512" y="42"/>
                  </a:lnTo>
                  <a:lnTo>
                    <a:pt x="566" y="80"/>
                  </a:lnTo>
                  <a:lnTo>
                    <a:pt x="612" y="126"/>
                  </a:lnTo>
                  <a:lnTo>
                    <a:pt x="650" y="180"/>
                  </a:lnTo>
                  <a:lnTo>
                    <a:pt x="677" y="242"/>
                  </a:lnTo>
                  <a:lnTo>
                    <a:pt x="690" y="310"/>
                  </a:lnTo>
                  <a:lnTo>
                    <a:pt x="692" y="346"/>
                  </a:lnTo>
                  <a:lnTo>
                    <a:pt x="690" y="382"/>
                  </a:lnTo>
                  <a:lnTo>
                    <a:pt x="677" y="450"/>
                  </a:lnTo>
                  <a:lnTo>
                    <a:pt x="650" y="512"/>
                  </a:lnTo>
                  <a:lnTo>
                    <a:pt x="612" y="566"/>
                  </a:lnTo>
                  <a:lnTo>
                    <a:pt x="566" y="612"/>
                  </a:lnTo>
                  <a:lnTo>
                    <a:pt x="512" y="650"/>
                  </a:lnTo>
                  <a:lnTo>
                    <a:pt x="450" y="677"/>
                  </a:lnTo>
                  <a:lnTo>
                    <a:pt x="382" y="690"/>
                  </a:lnTo>
                  <a:lnTo>
                    <a:pt x="346" y="692"/>
                  </a:lnTo>
                  <a:lnTo>
                    <a:pt x="310" y="690"/>
                  </a:lnTo>
                  <a:lnTo>
                    <a:pt x="242" y="677"/>
                  </a:lnTo>
                  <a:lnTo>
                    <a:pt x="180" y="650"/>
                  </a:lnTo>
                  <a:lnTo>
                    <a:pt x="126" y="612"/>
                  </a:lnTo>
                  <a:lnTo>
                    <a:pt x="80" y="566"/>
                  </a:lnTo>
                  <a:lnTo>
                    <a:pt x="42" y="512"/>
                  </a:lnTo>
                  <a:lnTo>
                    <a:pt x="15" y="450"/>
                  </a:lnTo>
                  <a:lnTo>
                    <a:pt x="2" y="382"/>
                  </a:lnTo>
                  <a:lnTo>
                    <a:pt x="0" y="346"/>
                  </a:lnTo>
                  <a:lnTo>
                    <a:pt x="2" y="310"/>
                  </a:lnTo>
                  <a:lnTo>
                    <a:pt x="15" y="242"/>
                  </a:lnTo>
                  <a:lnTo>
                    <a:pt x="42" y="180"/>
                  </a:lnTo>
                  <a:lnTo>
                    <a:pt x="80" y="126"/>
                  </a:lnTo>
                  <a:lnTo>
                    <a:pt x="126" y="80"/>
                  </a:lnTo>
                  <a:lnTo>
                    <a:pt x="180" y="42"/>
                  </a:lnTo>
                  <a:lnTo>
                    <a:pt x="242" y="15"/>
                  </a:lnTo>
                  <a:lnTo>
                    <a:pt x="310" y="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1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595688" y="3646488"/>
              <a:ext cx="4975225" cy="595313"/>
            </a:xfrm>
            <a:custGeom>
              <a:avLst/>
              <a:gdLst>
                <a:gd name="T0" fmla="*/ 21 w 9400"/>
                <a:gd name="T1" fmla="*/ 828 h 1127"/>
                <a:gd name="T2" fmla="*/ 106 w 9400"/>
                <a:gd name="T3" fmla="*/ 699 h 1127"/>
                <a:gd name="T4" fmla="*/ 280 w 9400"/>
                <a:gd name="T5" fmla="*/ 483 h 1127"/>
                <a:gd name="T6" fmla="*/ 509 w 9400"/>
                <a:gd name="T7" fmla="*/ 268 h 1127"/>
                <a:gd name="T8" fmla="*/ 775 w 9400"/>
                <a:gd name="T9" fmla="*/ 113 h 1127"/>
                <a:gd name="T10" fmla="*/ 1019 w 9400"/>
                <a:gd name="T11" fmla="*/ 42 h 1127"/>
                <a:gd name="T12" fmla="*/ 1250 w 9400"/>
                <a:gd name="T13" fmla="*/ 39 h 1127"/>
                <a:gd name="T14" fmla="*/ 1439 w 9400"/>
                <a:gd name="T15" fmla="*/ 85 h 1127"/>
                <a:gd name="T16" fmla="*/ 1714 w 9400"/>
                <a:gd name="T17" fmla="*/ 221 h 1127"/>
                <a:gd name="T18" fmla="*/ 1963 w 9400"/>
                <a:gd name="T19" fmla="*/ 428 h 1127"/>
                <a:gd name="T20" fmla="*/ 2218 w 9400"/>
                <a:gd name="T21" fmla="*/ 723 h 1127"/>
                <a:gd name="T22" fmla="*/ 2354 w 9400"/>
                <a:gd name="T23" fmla="*/ 877 h 1127"/>
                <a:gd name="T24" fmla="*/ 2535 w 9400"/>
                <a:gd name="T25" fmla="*/ 973 h 1127"/>
                <a:gd name="T26" fmla="*/ 2747 w 9400"/>
                <a:gd name="T27" fmla="*/ 1001 h 1127"/>
                <a:gd name="T28" fmla="*/ 3726 w 9400"/>
                <a:gd name="T29" fmla="*/ 993 h 1127"/>
                <a:gd name="T30" fmla="*/ 5993 w 9400"/>
                <a:gd name="T31" fmla="*/ 993 h 1127"/>
                <a:gd name="T32" fmla="*/ 6837 w 9400"/>
                <a:gd name="T33" fmla="*/ 1001 h 1127"/>
                <a:gd name="T34" fmla="*/ 6942 w 9400"/>
                <a:gd name="T35" fmla="*/ 983 h 1127"/>
                <a:gd name="T36" fmla="*/ 7038 w 9400"/>
                <a:gd name="T37" fmla="*/ 944 h 1127"/>
                <a:gd name="T38" fmla="*/ 7106 w 9400"/>
                <a:gd name="T39" fmla="*/ 901 h 1127"/>
                <a:gd name="T40" fmla="*/ 7249 w 9400"/>
                <a:gd name="T41" fmla="*/ 785 h 1127"/>
                <a:gd name="T42" fmla="*/ 7308 w 9400"/>
                <a:gd name="T43" fmla="*/ 705 h 1127"/>
                <a:gd name="T44" fmla="*/ 7394 w 9400"/>
                <a:gd name="T45" fmla="*/ 561 h 1127"/>
                <a:gd name="T46" fmla="*/ 7573 w 9400"/>
                <a:gd name="T47" fmla="*/ 349 h 1127"/>
                <a:gd name="T48" fmla="*/ 7826 w 9400"/>
                <a:gd name="T49" fmla="*/ 157 h 1127"/>
                <a:gd name="T50" fmla="*/ 8056 w 9400"/>
                <a:gd name="T51" fmla="*/ 51 h 1127"/>
                <a:gd name="T52" fmla="*/ 8290 w 9400"/>
                <a:gd name="T53" fmla="*/ 2 h 1127"/>
                <a:gd name="T54" fmla="*/ 8477 w 9400"/>
                <a:gd name="T55" fmla="*/ 8 h 1127"/>
                <a:gd name="T56" fmla="*/ 8720 w 9400"/>
                <a:gd name="T57" fmla="*/ 72 h 1127"/>
                <a:gd name="T58" fmla="*/ 8946 w 9400"/>
                <a:gd name="T59" fmla="*/ 214 h 1127"/>
                <a:gd name="T60" fmla="*/ 9160 w 9400"/>
                <a:gd name="T61" fmla="*/ 445 h 1127"/>
                <a:gd name="T62" fmla="*/ 9342 w 9400"/>
                <a:gd name="T63" fmla="*/ 742 h 1127"/>
                <a:gd name="T64" fmla="*/ 9390 w 9400"/>
                <a:gd name="T65" fmla="*/ 828 h 1127"/>
                <a:gd name="T66" fmla="*/ 9213 w 9400"/>
                <a:gd name="T67" fmla="*/ 548 h 1127"/>
                <a:gd name="T68" fmla="*/ 9030 w 9400"/>
                <a:gd name="T69" fmla="*/ 333 h 1127"/>
                <a:gd name="T70" fmla="*/ 8748 w 9400"/>
                <a:gd name="T71" fmla="*/ 137 h 1127"/>
                <a:gd name="T72" fmla="*/ 8562 w 9400"/>
                <a:gd name="T73" fmla="*/ 80 h 1127"/>
                <a:gd name="T74" fmla="*/ 8311 w 9400"/>
                <a:gd name="T75" fmla="*/ 74 h 1127"/>
                <a:gd name="T76" fmla="*/ 8094 w 9400"/>
                <a:gd name="T77" fmla="*/ 129 h 1127"/>
                <a:gd name="T78" fmla="*/ 7807 w 9400"/>
                <a:gd name="T79" fmla="*/ 288 h 1127"/>
                <a:gd name="T80" fmla="*/ 7583 w 9400"/>
                <a:gd name="T81" fmla="*/ 496 h 1127"/>
                <a:gd name="T82" fmla="*/ 7431 w 9400"/>
                <a:gd name="T83" fmla="*/ 705 h 1127"/>
                <a:gd name="T84" fmla="*/ 7384 w 9400"/>
                <a:gd name="T85" fmla="*/ 810 h 1127"/>
                <a:gd name="T86" fmla="*/ 7211 w 9400"/>
                <a:gd name="T87" fmla="*/ 983 h 1127"/>
                <a:gd name="T88" fmla="*/ 7096 w 9400"/>
                <a:gd name="T89" fmla="*/ 1050 h 1127"/>
                <a:gd name="T90" fmla="*/ 6950 w 9400"/>
                <a:gd name="T91" fmla="*/ 1105 h 1127"/>
                <a:gd name="T92" fmla="*/ 6732 w 9400"/>
                <a:gd name="T93" fmla="*/ 1117 h 1127"/>
                <a:gd name="T94" fmla="*/ 5752 w 9400"/>
                <a:gd name="T95" fmla="*/ 1127 h 1127"/>
                <a:gd name="T96" fmla="*/ 3484 w 9400"/>
                <a:gd name="T97" fmla="*/ 1127 h 1127"/>
                <a:gd name="T98" fmla="*/ 2727 w 9400"/>
                <a:gd name="T99" fmla="*/ 1117 h 1127"/>
                <a:gd name="T100" fmla="*/ 2570 w 9400"/>
                <a:gd name="T101" fmla="*/ 1093 h 1127"/>
                <a:gd name="T102" fmla="*/ 2338 w 9400"/>
                <a:gd name="T103" fmla="*/ 998 h 1127"/>
                <a:gd name="T104" fmla="*/ 2166 w 9400"/>
                <a:gd name="T105" fmla="*/ 834 h 1127"/>
                <a:gd name="T106" fmla="*/ 1998 w 9400"/>
                <a:gd name="T107" fmla="*/ 608 h 1127"/>
                <a:gd name="T108" fmla="*/ 1700 w 9400"/>
                <a:gd name="T109" fmla="*/ 320 h 1127"/>
                <a:gd name="T110" fmla="*/ 1494 w 9400"/>
                <a:gd name="T111" fmla="*/ 189 h 1127"/>
                <a:gd name="T112" fmla="*/ 1321 w 9400"/>
                <a:gd name="T113" fmla="*/ 124 h 1127"/>
                <a:gd name="T114" fmla="*/ 1062 w 9400"/>
                <a:gd name="T115" fmla="*/ 97 h 1127"/>
                <a:gd name="T116" fmla="*/ 781 w 9400"/>
                <a:gd name="T117" fmla="*/ 155 h 1127"/>
                <a:gd name="T118" fmla="*/ 525 w 9400"/>
                <a:gd name="T119" fmla="*/ 293 h 1127"/>
                <a:gd name="T120" fmla="*/ 288 w 9400"/>
                <a:gd name="T121" fmla="*/ 493 h 1127"/>
                <a:gd name="T122" fmla="*/ 68 w 9400"/>
                <a:gd name="T123" fmla="*/ 752 h 1127"/>
                <a:gd name="T124" fmla="*/ 6 w 9400"/>
                <a:gd name="T125" fmla="*/ 853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00" h="1127">
                  <a:moveTo>
                    <a:pt x="0" y="857"/>
                  </a:moveTo>
                  <a:lnTo>
                    <a:pt x="6" y="853"/>
                  </a:lnTo>
                  <a:lnTo>
                    <a:pt x="21" y="828"/>
                  </a:lnTo>
                  <a:lnTo>
                    <a:pt x="39" y="795"/>
                  </a:lnTo>
                  <a:lnTo>
                    <a:pt x="68" y="752"/>
                  </a:lnTo>
                  <a:lnTo>
                    <a:pt x="106" y="699"/>
                  </a:lnTo>
                  <a:lnTo>
                    <a:pt x="178" y="598"/>
                  </a:lnTo>
                  <a:lnTo>
                    <a:pt x="241" y="523"/>
                  </a:lnTo>
                  <a:lnTo>
                    <a:pt x="280" y="483"/>
                  </a:lnTo>
                  <a:lnTo>
                    <a:pt x="316" y="443"/>
                  </a:lnTo>
                  <a:lnTo>
                    <a:pt x="404" y="356"/>
                  </a:lnTo>
                  <a:lnTo>
                    <a:pt x="509" y="268"/>
                  </a:lnTo>
                  <a:lnTo>
                    <a:pt x="631" y="185"/>
                  </a:lnTo>
                  <a:lnTo>
                    <a:pt x="702" y="147"/>
                  </a:lnTo>
                  <a:lnTo>
                    <a:pt x="775" y="113"/>
                  </a:lnTo>
                  <a:lnTo>
                    <a:pt x="893" y="71"/>
                  </a:lnTo>
                  <a:lnTo>
                    <a:pt x="975" y="49"/>
                  </a:lnTo>
                  <a:lnTo>
                    <a:pt x="1019" y="42"/>
                  </a:lnTo>
                  <a:lnTo>
                    <a:pt x="1062" y="35"/>
                  </a:lnTo>
                  <a:lnTo>
                    <a:pt x="1154" y="32"/>
                  </a:lnTo>
                  <a:lnTo>
                    <a:pt x="1250" y="39"/>
                  </a:lnTo>
                  <a:lnTo>
                    <a:pt x="1345" y="57"/>
                  </a:lnTo>
                  <a:lnTo>
                    <a:pt x="1393" y="71"/>
                  </a:lnTo>
                  <a:lnTo>
                    <a:pt x="1439" y="85"/>
                  </a:lnTo>
                  <a:lnTo>
                    <a:pt x="1533" y="121"/>
                  </a:lnTo>
                  <a:lnTo>
                    <a:pt x="1625" y="167"/>
                  </a:lnTo>
                  <a:lnTo>
                    <a:pt x="1714" y="221"/>
                  </a:lnTo>
                  <a:lnTo>
                    <a:pt x="1757" y="252"/>
                  </a:lnTo>
                  <a:lnTo>
                    <a:pt x="1842" y="319"/>
                  </a:lnTo>
                  <a:lnTo>
                    <a:pt x="1963" y="428"/>
                  </a:lnTo>
                  <a:lnTo>
                    <a:pt x="2038" y="507"/>
                  </a:lnTo>
                  <a:lnTo>
                    <a:pt x="2074" y="551"/>
                  </a:lnTo>
                  <a:lnTo>
                    <a:pt x="2218" y="723"/>
                  </a:lnTo>
                  <a:lnTo>
                    <a:pt x="2253" y="767"/>
                  </a:lnTo>
                  <a:lnTo>
                    <a:pt x="2286" y="810"/>
                  </a:lnTo>
                  <a:lnTo>
                    <a:pt x="2354" y="877"/>
                  </a:lnTo>
                  <a:lnTo>
                    <a:pt x="2397" y="906"/>
                  </a:lnTo>
                  <a:lnTo>
                    <a:pt x="2486" y="957"/>
                  </a:lnTo>
                  <a:lnTo>
                    <a:pt x="2535" y="973"/>
                  </a:lnTo>
                  <a:lnTo>
                    <a:pt x="2585" y="987"/>
                  </a:lnTo>
                  <a:lnTo>
                    <a:pt x="2691" y="1001"/>
                  </a:lnTo>
                  <a:lnTo>
                    <a:pt x="2747" y="1001"/>
                  </a:lnTo>
                  <a:lnTo>
                    <a:pt x="2986" y="1001"/>
                  </a:lnTo>
                  <a:lnTo>
                    <a:pt x="3475" y="998"/>
                  </a:lnTo>
                  <a:lnTo>
                    <a:pt x="3726" y="993"/>
                  </a:lnTo>
                  <a:lnTo>
                    <a:pt x="4734" y="993"/>
                  </a:lnTo>
                  <a:lnTo>
                    <a:pt x="5742" y="993"/>
                  </a:lnTo>
                  <a:lnTo>
                    <a:pt x="5993" y="993"/>
                  </a:lnTo>
                  <a:lnTo>
                    <a:pt x="6482" y="996"/>
                  </a:lnTo>
                  <a:lnTo>
                    <a:pt x="6721" y="1001"/>
                  </a:lnTo>
                  <a:lnTo>
                    <a:pt x="6837" y="1001"/>
                  </a:lnTo>
                  <a:lnTo>
                    <a:pt x="6864" y="1001"/>
                  </a:lnTo>
                  <a:lnTo>
                    <a:pt x="6914" y="990"/>
                  </a:lnTo>
                  <a:lnTo>
                    <a:pt x="6942" y="983"/>
                  </a:lnTo>
                  <a:lnTo>
                    <a:pt x="6969" y="975"/>
                  </a:lnTo>
                  <a:lnTo>
                    <a:pt x="7017" y="958"/>
                  </a:lnTo>
                  <a:lnTo>
                    <a:pt x="7038" y="944"/>
                  </a:lnTo>
                  <a:lnTo>
                    <a:pt x="7063" y="929"/>
                  </a:lnTo>
                  <a:lnTo>
                    <a:pt x="7086" y="915"/>
                  </a:lnTo>
                  <a:lnTo>
                    <a:pt x="7106" y="901"/>
                  </a:lnTo>
                  <a:lnTo>
                    <a:pt x="7135" y="886"/>
                  </a:lnTo>
                  <a:lnTo>
                    <a:pt x="7177" y="857"/>
                  </a:lnTo>
                  <a:lnTo>
                    <a:pt x="7249" y="785"/>
                  </a:lnTo>
                  <a:lnTo>
                    <a:pt x="7279" y="742"/>
                  </a:lnTo>
                  <a:lnTo>
                    <a:pt x="7293" y="723"/>
                  </a:lnTo>
                  <a:lnTo>
                    <a:pt x="7308" y="705"/>
                  </a:lnTo>
                  <a:lnTo>
                    <a:pt x="7336" y="656"/>
                  </a:lnTo>
                  <a:lnTo>
                    <a:pt x="7365" y="608"/>
                  </a:lnTo>
                  <a:lnTo>
                    <a:pt x="7394" y="561"/>
                  </a:lnTo>
                  <a:lnTo>
                    <a:pt x="7427" y="515"/>
                  </a:lnTo>
                  <a:lnTo>
                    <a:pt x="7498" y="428"/>
                  </a:lnTo>
                  <a:lnTo>
                    <a:pt x="7573" y="349"/>
                  </a:lnTo>
                  <a:lnTo>
                    <a:pt x="7653" y="277"/>
                  </a:lnTo>
                  <a:lnTo>
                    <a:pt x="7738" y="214"/>
                  </a:lnTo>
                  <a:lnTo>
                    <a:pt x="7826" y="157"/>
                  </a:lnTo>
                  <a:lnTo>
                    <a:pt x="7917" y="108"/>
                  </a:lnTo>
                  <a:lnTo>
                    <a:pt x="8009" y="68"/>
                  </a:lnTo>
                  <a:lnTo>
                    <a:pt x="8056" y="51"/>
                  </a:lnTo>
                  <a:lnTo>
                    <a:pt x="8103" y="35"/>
                  </a:lnTo>
                  <a:lnTo>
                    <a:pt x="8196" y="12"/>
                  </a:lnTo>
                  <a:lnTo>
                    <a:pt x="8290" y="2"/>
                  </a:lnTo>
                  <a:lnTo>
                    <a:pt x="8383" y="0"/>
                  </a:lnTo>
                  <a:lnTo>
                    <a:pt x="8431" y="3"/>
                  </a:lnTo>
                  <a:lnTo>
                    <a:pt x="8477" y="8"/>
                  </a:lnTo>
                  <a:lnTo>
                    <a:pt x="8563" y="22"/>
                  </a:lnTo>
                  <a:lnTo>
                    <a:pt x="8644" y="44"/>
                  </a:lnTo>
                  <a:lnTo>
                    <a:pt x="8720" y="72"/>
                  </a:lnTo>
                  <a:lnTo>
                    <a:pt x="8756" y="90"/>
                  </a:lnTo>
                  <a:lnTo>
                    <a:pt x="8827" y="127"/>
                  </a:lnTo>
                  <a:lnTo>
                    <a:pt x="8946" y="214"/>
                  </a:lnTo>
                  <a:lnTo>
                    <a:pt x="9046" y="307"/>
                  </a:lnTo>
                  <a:lnTo>
                    <a:pt x="9126" y="401"/>
                  </a:lnTo>
                  <a:lnTo>
                    <a:pt x="9160" y="445"/>
                  </a:lnTo>
                  <a:lnTo>
                    <a:pt x="9221" y="530"/>
                  </a:lnTo>
                  <a:lnTo>
                    <a:pt x="9311" y="682"/>
                  </a:lnTo>
                  <a:lnTo>
                    <a:pt x="9342" y="742"/>
                  </a:lnTo>
                  <a:lnTo>
                    <a:pt x="9390" y="828"/>
                  </a:lnTo>
                  <a:lnTo>
                    <a:pt x="9400" y="849"/>
                  </a:lnTo>
                  <a:lnTo>
                    <a:pt x="9390" y="828"/>
                  </a:lnTo>
                  <a:lnTo>
                    <a:pt x="9342" y="742"/>
                  </a:lnTo>
                  <a:lnTo>
                    <a:pt x="9309" y="689"/>
                  </a:lnTo>
                  <a:lnTo>
                    <a:pt x="9213" y="548"/>
                  </a:lnTo>
                  <a:lnTo>
                    <a:pt x="9151" y="464"/>
                  </a:lnTo>
                  <a:lnTo>
                    <a:pt x="9113" y="421"/>
                  </a:lnTo>
                  <a:lnTo>
                    <a:pt x="9030" y="333"/>
                  </a:lnTo>
                  <a:lnTo>
                    <a:pt x="8931" y="248"/>
                  </a:lnTo>
                  <a:lnTo>
                    <a:pt x="8814" y="172"/>
                  </a:lnTo>
                  <a:lnTo>
                    <a:pt x="8748" y="137"/>
                  </a:lnTo>
                  <a:lnTo>
                    <a:pt x="8713" y="123"/>
                  </a:lnTo>
                  <a:lnTo>
                    <a:pt x="8640" y="97"/>
                  </a:lnTo>
                  <a:lnTo>
                    <a:pt x="8562" y="80"/>
                  </a:lnTo>
                  <a:lnTo>
                    <a:pt x="8480" y="70"/>
                  </a:lnTo>
                  <a:lnTo>
                    <a:pt x="8396" y="68"/>
                  </a:lnTo>
                  <a:lnTo>
                    <a:pt x="8311" y="74"/>
                  </a:lnTo>
                  <a:lnTo>
                    <a:pt x="8225" y="90"/>
                  </a:lnTo>
                  <a:lnTo>
                    <a:pt x="8137" y="113"/>
                  </a:lnTo>
                  <a:lnTo>
                    <a:pt x="8094" y="129"/>
                  </a:lnTo>
                  <a:lnTo>
                    <a:pt x="8009" y="166"/>
                  </a:lnTo>
                  <a:lnTo>
                    <a:pt x="7886" y="234"/>
                  </a:lnTo>
                  <a:lnTo>
                    <a:pt x="7807" y="288"/>
                  </a:lnTo>
                  <a:lnTo>
                    <a:pt x="7768" y="320"/>
                  </a:lnTo>
                  <a:lnTo>
                    <a:pt x="7689" y="386"/>
                  </a:lnTo>
                  <a:lnTo>
                    <a:pt x="7583" y="496"/>
                  </a:lnTo>
                  <a:lnTo>
                    <a:pt x="7519" y="575"/>
                  </a:lnTo>
                  <a:lnTo>
                    <a:pt x="7489" y="618"/>
                  </a:lnTo>
                  <a:lnTo>
                    <a:pt x="7431" y="705"/>
                  </a:lnTo>
                  <a:lnTo>
                    <a:pt x="7413" y="762"/>
                  </a:lnTo>
                  <a:lnTo>
                    <a:pt x="7398" y="791"/>
                  </a:lnTo>
                  <a:lnTo>
                    <a:pt x="7384" y="810"/>
                  </a:lnTo>
                  <a:lnTo>
                    <a:pt x="7346" y="859"/>
                  </a:lnTo>
                  <a:lnTo>
                    <a:pt x="7260" y="945"/>
                  </a:lnTo>
                  <a:lnTo>
                    <a:pt x="7211" y="983"/>
                  </a:lnTo>
                  <a:lnTo>
                    <a:pt x="7182" y="997"/>
                  </a:lnTo>
                  <a:lnTo>
                    <a:pt x="7153" y="1021"/>
                  </a:lnTo>
                  <a:lnTo>
                    <a:pt x="7096" y="1050"/>
                  </a:lnTo>
                  <a:lnTo>
                    <a:pt x="7038" y="1073"/>
                  </a:lnTo>
                  <a:lnTo>
                    <a:pt x="6981" y="1098"/>
                  </a:lnTo>
                  <a:lnTo>
                    <a:pt x="6950" y="1105"/>
                  </a:lnTo>
                  <a:lnTo>
                    <a:pt x="6886" y="1117"/>
                  </a:lnTo>
                  <a:lnTo>
                    <a:pt x="6855" y="1117"/>
                  </a:lnTo>
                  <a:lnTo>
                    <a:pt x="6732" y="1117"/>
                  </a:lnTo>
                  <a:lnTo>
                    <a:pt x="6492" y="1117"/>
                  </a:lnTo>
                  <a:lnTo>
                    <a:pt x="6003" y="1121"/>
                  </a:lnTo>
                  <a:lnTo>
                    <a:pt x="5752" y="1127"/>
                  </a:lnTo>
                  <a:lnTo>
                    <a:pt x="4744" y="1127"/>
                  </a:lnTo>
                  <a:lnTo>
                    <a:pt x="3736" y="1127"/>
                  </a:lnTo>
                  <a:lnTo>
                    <a:pt x="3484" y="1127"/>
                  </a:lnTo>
                  <a:lnTo>
                    <a:pt x="2994" y="1124"/>
                  </a:lnTo>
                  <a:lnTo>
                    <a:pt x="2757" y="1117"/>
                  </a:lnTo>
                  <a:lnTo>
                    <a:pt x="2727" y="1117"/>
                  </a:lnTo>
                  <a:lnTo>
                    <a:pt x="2662" y="1114"/>
                  </a:lnTo>
                  <a:lnTo>
                    <a:pt x="2632" y="1108"/>
                  </a:lnTo>
                  <a:lnTo>
                    <a:pt x="2570" y="1093"/>
                  </a:lnTo>
                  <a:lnTo>
                    <a:pt x="2506" y="1079"/>
                  </a:lnTo>
                  <a:lnTo>
                    <a:pt x="2449" y="1056"/>
                  </a:lnTo>
                  <a:lnTo>
                    <a:pt x="2338" y="998"/>
                  </a:lnTo>
                  <a:lnTo>
                    <a:pt x="2286" y="964"/>
                  </a:lnTo>
                  <a:lnTo>
                    <a:pt x="2199" y="877"/>
                  </a:lnTo>
                  <a:lnTo>
                    <a:pt x="2166" y="834"/>
                  </a:lnTo>
                  <a:lnTo>
                    <a:pt x="2132" y="781"/>
                  </a:lnTo>
                  <a:lnTo>
                    <a:pt x="2070" y="695"/>
                  </a:lnTo>
                  <a:lnTo>
                    <a:pt x="1998" y="608"/>
                  </a:lnTo>
                  <a:lnTo>
                    <a:pt x="1926" y="530"/>
                  </a:lnTo>
                  <a:lnTo>
                    <a:pt x="1778" y="386"/>
                  </a:lnTo>
                  <a:lnTo>
                    <a:pt x="1700" y="320"/>
                  </a:lnTo>
                  <a:lnTo>
                    <a:pt x="1661" y="288"/>
                  </a:lnTo>
                  <a:lnTo>
                    <a:pt x="1577" y="234"/>
                  </a:lnTo>
                  <a:lnTo>
                    <a:pt x="1494" y="189"/>
                  </a:lnTo>
                  <a:lnTo>
                    <a:pt x="1407" y="153"/>
                  </a:lnTo>
                  <a:lnTo>
                    <a:pt x="1364" y="137"/>
                  </a:lnTo>
                  <a:lnTo>
                    <a:pt x="1321" y="124"/>
                  </a:lnTo>
                  <a:lnTo>
                    <a:pt x="1235" y="106"/>
                  </a:lnTo>
                  <a:lnTo>
                    <a:pt x="1147" y="97"/>
                  </a:lnTo>
                  <a:lnTo>
                    <a:pt x="1062" y="97"/>
                  </a:lnTo>
                  <a:lnTo>
                    <a:pt x="978" y="106"/>
                  </a:lnTo>
                  <a:lnTo>
                    <a:pt x="898" y="120"/>
                  </a:lnTo>
                  <a:lnTo>
                    <a:pt x="781" y="155"/>
                  </a:lnTo>
                  <a:lnTo>
                    <a:pt x="712" y="186"/>
                  </a:lnTo>
                  <a:lnTo>
                    <a:pt x="644" y="219"/>
                  </a:lnTo>
                  <a:lnTo>
                    <a:pt x="525" y="293"/>
                  </a:lnTo>
                  <a:lnTo>
                    <a:pt x="421" y="372"/>
                  </a:lnTo>
                  <a:lnTo>
                    <a:pt x="329" y="453"/>
                  </a:lnTo>
                  <a:lnTo>
                    <a:pt x="288" y="493"/>
                  </a:lnTo>
                  <a:lnTo>
                    <a:pt x="215" y="569"/>
                  </a:lnTo>
                  <a:lnTo>
                    <a:pt x="107" y="699"/>
                  </a:lnTo>
                  <a:lnTo>
                    <a:pt x="68" y="752"/>
                  </a:lnTo>
                  <a:lnTo>
                    <a:pt x="39" y="795"/>
                  </a:lnTo>
                  <a:lnTo>
                    <a:pt x="21" y="828"/>
                  </a:lnTo>
                  <a:lnTo>
                    <a:pt x="6" y="853"/>
                  </a:lnTo>
                  <a:lnTo>
                    <a:pt x="0" y="8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486400" y="3175000"/>
              <a:ext cx="381000" cy="71438"/>
            </a:xfrm>
            <a:custGeom>
              <a:avLst/>
              <a:gdLst>
                <a:gd name="T0" fmla="*/ 576 w 720"/>
                <a:gd name="T1" fmla="*/ 134 h 134"/>
                <a:gd name="T2" fmla="*/ 135 w 720"/>
                <a:gd name="T3" fmla="*/ 134 h 134"/>
                <a:gd name="T4" fmla="*/ 106 w 720"/>
                <a:gd name="T5" fmla="*/ 133 h 134"/>
                <a:gd name="T6" fmla="*/ 58 w 720"/>
                <a:gd name="T7" fmla="*/ 113 h 134"/>
                <a:gd name="T8" fmla="*/ 22 w 720"/>
                <a:gd name="T9" fmla="*/ 77 h 134"/>
                <a:gd name="T10" fmla="*/ 3 w 720"/>
                <a:gd name="T11" fmla="*/ 29 h 134"/>
                <a:gd name="T12" fmla="*/ 0 w 720"/>
                <a:gd name="T13" fmla="*/ 0 h 134"/>
                <a:gd name="T14" fmla="*/ 0 w 720"/>
                <a:gd name="T15" fmla="*/ 0 h 134"/>
                <a:gd name="T16" fmla="*/ 720 w 720"/>
                <a:gd name="T17" fmla="*/ 0 h 134"/>
                <a:gd name="T18" fmla="*/ 720 w 720"/>
                <a:gd name="T19" fmla="*/ 0 h 134"/>
                <a:gd name="T20" fmla="*/ 719 w 720"/>
                <a:gd name="T21" fmla="*/ 29 h 134"/>
                <a:gd name="T22" fmla="*/ 695 w 720"/>
                <a:gd name="T23" fmla="*/ 77 h 134"/>
                <a:gd name="T24" fmla="*/ 657 w 720"/>
                <a:gd name="T25" fmla="*/ 113 h 134"/>
                <a:gd name="T26" fmla="*/ 605 w 720"/>
                <a:gd name="T27" fmla="*/ 133 h 134"/>
                <a:gd name="T28" fmla="*/ 576 w 720"/>
                <a:gd name="T2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0" h="134">
                  <a:moveTo>
                    <a:pt x="576" y="134"/>
                  </a:moveTo>
                  <a:lnTo>
                    <a:pt x="135" y="134"/>
                  </a:lnTo>
                  <a:lnTo>
                    <a:pt x="106" y="133"/>
                  </a:lnTo>
                  <a:lnTo>
                    <a:pt x="58" y="113"/>
                  </a:lnTo>
                  <a:lnTo>
                    <a:pt x="22" y="77"/>
                  </a:lnTo>
                  <a:lnTo>
                    <a:pt x="3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19" y="29"/>
                  </a:lnTo>
                  <a:lnTo>
                    <a:pt x="695" y="77"/>
                  </a:lnTo>
                  <a:lnTo>
                    <a:pt x="657" y="113"/>
                  </a:lnTo>
                  <a:lnTo>
                    <a:pt x="605" y="133"/>
                  </a:lnTo>
                  <a:lnTo>
                    <a:pt x="576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-14516" y="6759489"/>
            <a:ext cx="12192000" cy="111209"/>
          </a:xfrm>
          <a:prstGeom prst="rect">
            <a:avLst/>
          </a:prstGeom>
          <a:solidFill>
            <a:srgbClr val="A19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929" y="2978776"/>
            <a:ext cx="3598219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2. </a:t>
            </a:r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연구 방법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옛날이발관B" panose="02020600000000000000" pitchFamily="18" charset="-127"/>
              <a:ea typeface="a옛날이발관B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42A86E-F2D8-4BEA-99D0-B6252504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06" y="127873"/>
            <a:ext cx="10257593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solidFill>
                  <a:srgbClr val="FBCD40"/>
                </a:solidFill>
                <a:latin typeface="a옛날이발관B" panose="02020600000000000000" pitchFamily="18" charset="-127"/>
                <a:ea typeface="a옛날이발관B" panose="02020600000000000000" pitchFamily="18" charset="-127"/>
              </a:rPr>
              <a:t>정부 및 민간업체 데이터 비교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DCC34-F13E-4ECF-9689-2592EA843454}"/>
              </a:ext>
            </a:extLst>
          </p:cNvPr>
          <p:cNvSpPr txBox="1"/>
          <p:nvPr/>
        </p:nvSpPr>
        <p:spPr>
          <a:xfrm>
            <a:off x="3924300" y="1402581"/>
            <a:ext cx="7677150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 상위 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자치구 시간별 미세먼지 수치 변화 비교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 descr="https://lh6.googleusercontent.com/QF1cSuHyLUS5xaoFKZmgHxoLgsIo8behsdM4g8wZiXo7YuUEhjo2wClFDX318ZEYGCWl58OO-1cx0lIc8x7ZDTO0YDP8ASQ9lG4B5gcE-U1Wyy1wrkjaP1lNtHtshE629N1QbvHy11Q">
            <a:extLst>
              <a:ext uri="{FF2B5EF4-FFF2-40B4-BE49-F238E27FC236}">
                <a16:creationId xmlns:a16="http://schemas.microsoft.com/office/drawing/2014/main" id="{82C84225-CCBF-4B04-B308-4352AE19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34" y="2090577"/>
            <a:ext cx="3102735" cy="211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D8DBEBA-B3D6-4F42-8BAF-21CDC5C38321}"/>
              </a:ext>
            </a:extLst>
          </p:cNvPr>
          <p:cNvSpPr txBox="1"/>
          <p:nvPr/>
        </p:nvSpPr>
        <p:spPr>
          <a:xfrm>
            <a:off x="4510597" y="4335858"/>
            <a:ext cx="8410576" cy="14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–"/>
            </a:pP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2018.12.15 16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 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 2018.12.16 15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시의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시간별 미세먼지 수치 비교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–"/>
            </a:pP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Tableau(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태블로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라인 그래프로 시각화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–"/>
            </a:pP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구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동의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데이터인데도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케이웨더 수치가 높게 측정됨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 Light" panose="020B0600000101010101" pitchFamily="50" charset="-127"/>
              <a:buChar char="–"/>
            </a:pP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시간대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낮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저녁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격차가 더욱 크게 나타나기도 함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06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402</Words>
  <Application>Microsoft Office PowerPoint</Application>
  <PresentationFormat>와이드스크린</PresentationFormat>
  <Paragraphs>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a옛날이발관B</vt:lpstr>
      <vt:lpstr>나눔스퀘어</vt:lpstr>
      <vt:lpstr>나눔스퀘어 Bold</vt:lpstr>
      <vt:lpstr>나눔스퀘어 Light</vt:lpstr>
      <vt:lpstr>맑은 고딕</vt:lpstr>
      <vt:lpstr>Arial</vt:lpstr>
      <vt:lpstr>Office 테마</vt:lpstr>
      <vt:lpstr>서울시 미세먼지 팩트체크</vt:lpstr>
      <vt:lpstr>PowerPoint 프레젠테이션</vt:lpstr>
      <vt:lpstr>서울시 미세먼지 농도 지도 제작</vt:lpstr>
      <vt:lpstr>서울시 미세먼지 농도 지도 제작</vt:lpstr>
      <vt:lpstr>서울시 미세먼지 농도 지도 제작</vt:lpstr>
      <vt:lpstr>서울시 미세먼지 농도 지도 제작</vt:lpstr>
      <vt:lpstr>서울시 미세먼지 농도 지도 제작</vt:lpstr>
      <vt:lpstr>정부 및 민간업체 데이터 비교</vt:lpstr>
      <vt:lpstr>정부 및 민간업체 데이터 비교</vt:lpstr>
      <vt:lpstr>PowerPoint 프레젠테이션</vt:lpstr>
      <vt:lpstr>PowerPoint 프레젠테이션</vt:lpstr>
      <vt:lpstr>PowerPoint 프레젠테이션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Nahyun Kwon</cp:lastModifiedBy>
  <cp:revision>354</cp:revision>
  <dcterms:created xsi:type="dcterms:W3CDTF">2018-05-09T06:13:43Z</dcterms:created>
  <dcterms:modified xsi:type="dcterms:W3CDTF">2018-12-16T12:56:22Z</dcterms:modified>
</cp:coreProperties>
</file>