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76" r:id="rId7"/>
    <p:sldId id="260" r:id="rId8"/>
  </p:sldIdLst>
  <p:sldSz cx="12153900" cy="6832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553898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1107796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661692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221559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769489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3323387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877285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4431181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27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6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07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2019" y="2125002"/>
            <a:ext cx="10336214" cy="146628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4040" y="3876304"/>
            <a:ext cx="8512176" cy="17481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5389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107796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661692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21559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315750" y="6403376"/>
            <a:ext cx="236491" cy="23778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816181" y="273941"/>
            <a:ext cx="2736058" cy="58366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273941"/>
            <a:ext cx="8005499" cy="58366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960575" y="4395684"/>
            <a:ext cx="10336215" cy="1358608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60575" y="2899312"/>
            <a:ext cx="10336215" cy="149636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553898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1107796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661692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15590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8012" y="1596126"/>
            <a:ext cx="5370778" cy="4514441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400"/>
            </a:lvl1pPr>
            <a:lvl2pPr marL="959771" indent="-405873">
              <a:spcBef>
                <a:spcPts val="800"/>
              </a:spcBef>
              <a:defRPr sz="3400"/>
            </a:lvl2pPr>
            <a:lvl3pPr marL="1500140" indent="-392344">
              <a:spcBef>
                <a:spcPts val="800"/>
              </a:spcBef>
              <a:defRPr sz="3400"/>
            </a:lvl3pPr>
            <a:lvl4pPr marL="2089705" indent="-428012">
              <a:spcBef>
                <a:spcPts val="800"/>
              </a:spcBef>
              <a:defRPr sz="3400"/>
            </a:lvl4pPr>
            <a:lvl5pPr marL="2643602" indent="-428012">
              <a:spcBef>
                <a:spcPts val="800"/>
              </a:spcBef>
              <a:defRPr sz="3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8012" y="1531205"/>
            <a:ext cx="5372891" cy="63813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900" b="1"/>
            </a:lvl1pPr>
            <a:lvl2pPr marL="0" indent="553898">
              <a:spcBef>
                <a:spcPts val="600"/>
              </a:spcBef>
              <a:buSzTx/>
              <a:buFontTx/>
              <a:buNone/>
              <a:defRPr sz="2900" b="1"/>
            </a:lvl2pPr>
            <a:lvl3pPr marL="0" indent="1107796">
              <a:spcBef>
                <a:spcPts val="600"/>
              </a:spcBef>
              <a:buSzTx/>
              <a:buFontTx/>
              <a:buNone/>
              <a:defRPr sz="2900" b="1"/>
            </a:lvl3pPr>
            <a:lvl4pPr marL="0" indent="1661692">
              <a:spcBef>
                <a:spcPts val="600"/>
              </a:spcBef>
              <a:buSzTx/>
              <a:buFontTx/>
              <a:buNone/>
              <a:defRPr sz="2900" b="1"/>
            </a:lvl4pPr>
            <a:lvl5pPr marL="0" indent="2215590">
              <a:spcBef>
                <a:spcPts val="600"/>
              </a:spcBef>
              <a:buSzTx/>
              <a:buFontTx/>
              <a:buNone/>
              <a:defRPr sz="29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7246" y="1531205"/>
            <a:ext cx="5375000" cy="63813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9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608017" y="272355"/>
            <a:ext cx="4000640" cy="1159094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754322" y="272359"/>
            <a:ext cx="6797919" cy="583821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08016" y="1431450"/>
            <a:ext cx="4000641" cy="467911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7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2383494" y="4788377"/>
            <a:ext cx="7296151" cy="565298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2383494" y="611215"/>
            <a:ext cx="7296151" cy="4104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83494" y="5353672"/>
            <a:ext cx="7296151" cy="8028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700"/>
            </a:lvl1pPr>
            <a:lvl2pPr marL="0" indent="553898">
              <a:spcBef>
                <a:spcPts val="400"/>
              </a:spcBef>
              <a:buSzTx/>
              <a:buFontTx/>
              <a:buNone/>
              <a:defRPr sz="1700"/>
            </a:lvl2pPr>
            <a:lvl3pPr marL="0" indent="1107796">
              <a:spcBef>
                <a:spcPts val="400"/>
              </a:spcBef>
              <a:buSzTx/>
              <a:buFontTx/>
              <a:buNone/>
              <a:defRPr sz="1700"/>
            </a:lvl3pPr>
            <a:lvl4pPr marL="0" indent="1661692">
              <a:spcBef>
                <a:spcPts val="400"/>
              </a:spcBef>
              <a:buSzTx/>
              <a:buFontTx/>
              <a:buNone/>
              <a:defRPr sz="1700"/>
            </a:lvl4pPr>
            <a:lvl5pPr marL="0" indent="2215590">
              <a:spcBef>
                <a:spcPts val="400"/>
              </a:spcBef>
              <a:buSzTx/>
              <a:buFontTx/>
              <a:buNone/>
              <a:defRPr sz="1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8015" y="273938"/>
            <a:ext cx="10944226" cy="114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1596126"/>
            <a:ext cx="10944226" cy="451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47454" y="6429455"/>
            <a:ext cx="250617" cy="250481"/>
          </a:xfrm>
          <a:prstGeom prst="rect">
            <a:avLst/>
          </a:prstGeom>
          <a:ln w="12700">
            <a:miter lim="400000"/>
          </a:ln>
        </p:spPr>
        <p:txBody>
          <a:bodyPr wrap="none" lIns="55389" tIns="55389" rIns="55389" bIns="5538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titleStyle>
    <p:bodyStyle>
      <a:lvl1pPr marL="415422" marR="0" indent="-41542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950993" marR="0" indent="-397095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1480244" marR="0" indent="-372448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2111735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2665633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»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3219531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3773429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4327327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4881223" marR="0" indent="-450041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bodyStyle>
    <p:otherStyle>
      <a:lvl1pPr marL="0" marR="0" indent="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1pPr>
      <a:lvl2pPr marL="0" marR="0" indent="553898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2pPr>
      <a:lvl3pPr marL="0" marR="0" indent="1107796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3pPr>
      <a:lvl4pPr marL="0" marR="0" indent="1661692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4pPr>
      <a:lvl5pPr marL="0" marR="0" indent="221559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5pPr>
      <a:lvl6pPr marL="0" marR="0" indent="2769489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6pPr>
      <a:lvl7pPr marL="0" marR="0" indent="3323387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7pPr>
      <a:lvl8pPr marL="0" marR="0" indent="3877285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8pPr>
      <a:lvl9pPr marL="0" marR="0" indent="4431181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5"/>
          <p:cNvSpPr/>
          <p:nvPr/>
        </p:nvSpPr>
        <p:spPr>
          <a:xfrm>
            <a:off x="-49118" y="-7938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altLang="ko-KR" dirty="0"/>
              <a:t>1</a:t>
            </a:r>
            <a:r>
              <a:rPr dirty="0"/>
              <a:t>강 </a:t>
            </a:r>
          </a:p>
        </p:txBody>
      </p:sp>
      <p:pic>
        <p:nvPicPr>
          <p:cNvPr id="11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</a:t>
            </a:fld>
            <a:endParaRPr dirty="0"/>
          </a:p>
        </p:txBody>
      </p:sp>
      <p:sp>
        <p:nvSpPr>
          <p:cNvPr id="118" name="TextBox 3"/>
          <p:cNvSpPr txBox="1"/>
          <p:nvPr/>
        </p:nvSpPr>
        <p:spPr>
          <a:xfrm>
            <a:off x="343690" y="3826551"/>
            <a:ext cx="10131075" cy="123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rPr lang="ko-KR" altLang="en-US" sz="24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본격 </a:t>
            </a:r>
            <a:r>
              <a:rPr lang="en-US" altLang="ko-KR" sz="24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BACK END </a:t>
            </a:r>
            <a:r>
              <a:rPr lang="ko-KR" altLang="en-US" sz="24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부수기 </a:t>
            </a:r>
            <a:endParaRPr lang="en-US" altLang="ko-KR" sz="24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sz="24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by </a:t>
            </a:r>
            <a:r>
              <a:rPr lang="ko-KR" altLang="en-US" sz="24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경기대학교</a:t>
            </a:r>
          </a:p>
          <a:p>
            <a:endParaRPr dirty="0"/>
          </a:p>
        </p:txBody>
      </p:sp>
      <p:sp>
        <p:nvSpPr>
          <p:cNvPr id="119" name="TextBox 3"/>
          <p:cNvSpPr txBox="1"/>
          <p:nvPr/>
        </p:nvSpPr>
        <p:spPr>
          <a:xfrm>
            <a:off x="497409" y="1097500"/>
            <a:ext cx="10131075" cy="1035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6000" spc="-11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lvl1pPr>
          </a:lstStyle>
          <a:p>
            <a:r>
              <a:rPr lang="en-US" dirty="0"/>
              <a:t>Python with </a:t>
            </a:r>
            <a:r>
              <a:rPr lang="ko-KR" altLang="en-US" dirty="0"/>
              <a:t>멋쟁이 사자처럼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5"/>
          <p:cNvSpPr/>
          <p:nvPr/>
        </p:nvSpPr>
        <p:spPr>
          <a:xfrm>
            <a:off x="13968" y="-141487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TextBox 3"/>
          <p:cNvSpPr txBox="1"/>
          <p:nvPr/>
        </p:nvSpPr>
        <p:spPr>
          <a:xfrm>
            <a:off x="484709" y="717749"/>
            <a:ext cx="10131075" cy="611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lnSpc>
                <a:spcPct val="80000"/>
              </a:lnSpc>
              <a:defRPr sz="6000" spc="-11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sz="4000" dirty="0"/>
              <a:t>Python</a:t>
            </a:r>
            <a:r>
              <a:rPr lang="ko-KR" altLang="en-US" sz="4000" dirty="0"/>
              <a:t> 배우는 이유</a:t>
            </a:r>
            <a:r>
              <a:rPr lang="en-US" altLang="ko-KR" sz="4000" dirty="0"/>
              <a:t>?</a:t>
            </a:r>
            <a:endParaRPr sz="4000" dirty="0"/>
          </a:p>
        </p:txBody>
      </p:sp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/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CF558F-18E9-4775-AEF4-93391C8B2E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2" y="2926162"/>
            <a:ext cx="1800000" cy="1800000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717032AC-EEFB-4EA7-BCBE-5E9759C8BFCB}"/>
              </a:ext>
            </a:extLst>
          </p:cNvPr>
          <p:cNvSpPr/>
          <p:nvPr/>
        </p:nvSpPr>
        <p:spPr>
          <a:xfrm>
            <a:off x="8445295" y="1034810"/>
            <a:ext cx="3000867" cy="1600200"/>
          </a:xfrm>
          <a:prstGeom prst="wedgeEllipseCallout">
            <a:avLst>
              <a:gd name="adj1" fmla="val -22884"/>
              <a:gd name="adj2" fmla="val 66346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201B88-D22A-4B77-A3DF-5F97FE88BD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52" y="2926162"/>
            <a:ext cx="1800000" cy="180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9F1F02-E729-4437-B383-7374DA4108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92" y="1359186"/>
            <a:ext cx="747471" cy="74747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83C206D-3898-465A-AC99-8A5D26E17A16}"/>
              </a:ext>
            </a:extLst>
          </p:cNvPr>
          <p:cNvCxnSpPr/>
          <p:nvPr/>
        </p:nvCxnSpPr>
        <p:spPr>
          <a:xfrm flipH="1">
            <a:off x="3912577" y="3745523"/>
            <a:ext cx="327953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BCCC2E2-FD4A-4ECC-A3A3-2B88D611DF6B}"/>
              </a:ext>
            </a:extLst>
          </p:cNvPr>
          <p:cNvCxnSpPr>
            <a:cxnSpLocks/>
          </p:cNvCxnSpPr>
          <p:nvPr/>
        </p:nvCxnSpPr>
        <p:spPr>
          <a:xfrm>
            <a:off x="3912577" y="4346331"/>
            <a:ext cx="327953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EAC4EA-C871-44EE-BD39-EEB7A794AED0}"/>
              </a:ext>
            </a:extLst>
          </p:cNvPr>
          <p:cNvSpPr txBox="1"/>
          <p:nvPr/>
        </p:nvSpPr>
        <p:spPr>
          <a:xfrm>
            <a:off x="4020354" y="2155181"/>
            <a:ext cx="3462973" cy="1785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Programming</a:t>
            </a:r>
            <a:br>
              <a:rPr lang="en-US" altLang="ko-KR" dirty="0"/>
            </a:br>
            <a:r>
              <a:rPr lang="en-US" altLang="ko-KR" dirty="0"/>
              <a:t>-&gt;</a:t>
            </a:r>
          </a:p>
          <a:p>
            <a:r>
              <a:rPr lang="ko-KR" altLang="en-US" dirty="0"/>
              <a:t>컴퓨터와 </a:t>
            </a:r>
            <a:r>
              <a:rPr lang="ko-KR" altLang="en-US" dirty="0" err="1"/>
              <a:t>사용자간의</a:t>
            </a:r>
            <a:r>
              <a:rPr lang="ko-KR" altLang="en-US" dirty="0"/>
              <a:t> 의사소통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75F51-2CFE-42E3-8FF9-C6F4D2F3E542}"/>
              </a:ext>
            </a:extLst>
          </p:cNvPr>
          <p:cNvSpPr txBox="1"/>
          <p:nvPr/>
        </p:nvSpPr>
        <p:spPr>
          <a:xfrm>
            <a:off x="4306133" y="4916956"/>
            <a:ext cx="2488224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Programming Language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5FF5DFBE-4401-43B8-8A60-427116C03D0D}"/>
              </a:ext>
            </a:extLst>
          </p:cNvPr>
          <p:cNvSpPr/>
          <p:nvPr/>
        </p:nvSpPr>
        <p:spPr>
          <a:xfrm>
            <a:off x="5303433" y="4098252"/>
            <a:ext cx="448408" cy="533392"/>
          </a:xfrm>
          <a:prstGeom prst="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EA0B9D3-5C3C-426D-B903-21F4B43732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6133" y="5686395"/>
            <a:ext cx="1886213" cy="63826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5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3"/>
          <p:cNvSpPr txBox="1"/>
          <p:nvPr/>
        </p:nvSpPr>
        <p:spPr>
          <a:xfrm>
            <a:off x="497409" y="133549"/>
            <a:ext cx="10768720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Python </a:t>
            </a:r>
            <a:r>
              <a:rPr lang="ko-KR" altLang="en-US" dirty="0"/>
              <a:t>특징</a:t>
            </a:r>
            <a:r>
              <a:rPr dirty="0"/>
              <a:t> </a:t>
            </a:r>
          </a:p>
        </p:txBody>
      </p:sp>
      <p:pic>
        <p:nvPicPr>
          <p:cNvPr id="131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4" name="TextBox 3"/>
          <p:cNvSpPr txBox="1"/>
          <p:nvPr/>
        </p:nvSpPr>
        <p:spPr>
          <a:xfrm>
            <a:off x="582076" y="910400"/>
            <a:ext cx="10131075" cy="511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파이썬은</a:t>
            </a:r>
            <a:r>
              <a:rPr lang="ko-KR" altLang="en-US" dirty="0"/>
              <a:t> 무료이다</a:t>
            </a:r>
            <a:r>
              <a:rPr lang="en-US" altLang="ko-KR" dirty="0"/>
              <a:t> – </a:t>
            </a:r>
            <a:r>
              <a:rPr lang="ko-KR" altLang="en-US" dirty="0"/>
              <a:t>오픈소스이며 사용료 걱정 없이 사용할 수 있다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파이썬은</a:t>
            </a:r>
            <a:r>
              <a:rPr lang="ko-KR" altLang="en-US" dirty="0"/>
              <a:t> 배우기 쉽다</a:t>
            </a:r>
            <a:r>
              <a:rPr lang="en-US" altLang="ko-KR" dirty="0"/>
              <a:t> – </a:t>
            </a:r>
            <a:r>
              <a:rPr lang="ko-KR" altLang="en-US" dirty="0"/>
              <a:t>문법이 쉽고 간결하다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파이썬은</a:t>
            </a:r>
            <a:r>
              <a:rPr lang="ko-KR" altLang="en-US" dirty="0"/>
              <a:t> 강력하다 </a:t>
            </a:r>
            <a:r>
              <a:rPr lang="en-US" altLang="ko-KR" dirty="0"/>
              <a:t>-  </a:t>
            </a:r>
            <a:r>
              <a:rPr lang="ko-KR" altLang="en-US" dirty="0"/>
              <a:t>만들고자 하는 프로그램을 </a:t>
            </a:r>
            <a:r>
              <a:rPr lang="ko-KR" altLang="en-US" dirty="0" err="1"/>
              <a:t>파이썬으로</a:t>
            </a:r>
            <a:r>
              <a:rPr lang="ko-KR" altLang="en-US" dirty="0"/>
              <a:t> 만들고 다른 언어들을 포함시킬 수 있다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활용성이 넓다 </a:t>
            </a:r>
            <a:endParaRPr lang="en-US" altLang="ko-KR" dirty="0"/>
          </a:p>
          <a:p>
            <a:pPr marL="457200" indent="-457200">
              <a:buAutoNum type="arabicPeriod"/>
            </a:pPr>
            <a:endParaRPr dirty="0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84165EFD-9F52-41D7-B59D-BB31DA17F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22EF6E-3D59-4606-93BF-268F9F280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30" y="5807802"/>
            <a:ext cx="1886213" cy="63826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3"/>
          <p:cNvSpPr txBox="1"/>
          <p:nvPr/>
        </p:nvSpPr>
        <p:spPr>
          <a:xfrm>
            <a:off x="497409" y="133549"/>
            <a:ext cx="10768720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Python </a:t>
            </a:r>
            <a:r>
              <a:rPr lang="ko-KR" altLang="en-US" dirty="0"/>
              <a:t>활용</a:t>
            </a:r>
            <a:r>
              <a:rPr dirty="0"/>
              <a:t> </a:t>
            </a:r>
          </a:p>
        </p:txBody>
      </p:sp>
      <p:pic>
        <p:nvPicPr>
          <p:cNvPr id="131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84165EFD-9F52-41D7-B59D-BB31DA17F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1F8472-54A2-48FF-9D5F-6AC7A3822BE1}"/>
              </a:ext>
            </a:extLst>
          </p:cNvPr>
          <p:cNvCxnSpPr>
            <a:cxnSpLocks/>
          </p:cNvCxnSpPr>
          <p:nvPr/>
        </p:nvCxnSpPr>
        <p:spPr>
          <a:xfrm flipV="1">
            <a:off x="4241372" y="1384689"/>
            <a:ext cx="1311886" cy="51612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A1B033-2CBA-4F6E-AF7D-DBC593FF6DE8}"/>
              </a:ext>
            </a:extLst>
          </p:cNvPr>
          <p:cNvCxnSpPr>
            <a:cxnSpLocks/>
          </p:cNvCxnSpPr>
          <p:nvPr/>
        </p:nvCxnSpPr>
        <p:spPr>
          <a:xfrm>
            <a:off x="4241372" y="2352055"/>
            <a:ext cx="1468316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ADE0DE-ACA2-4ABC-B84C-8A19AB6C9287}"/>
              </a:ext>
            </a:extLst>
          </p:cNvPr>
          <p:cNvCxnSpPr>
            <a:cxnSpLocks/>
          </p:cNvCxnSpPr>
          <p:nvPr/>
        </p:nvCxnSpPr>
        <p:spPr>
          <a:xfrm>
            <a:off x="3833177" y="3978437"/>
            <a:ext cx="1404206" cy="58361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14F689-2A68-4E84-8B22-FFB4566A5690}"/>
              </a:ext>
            </a:extLst>
          </p:cNvPr>
          <p:cNvCxnSpPr>
            <a:cxnSpLocks/>
          </p:cNvCxnSpPr>
          <p:nvPr/>
        </p:nvCxnSpPr>
        <p:spPr>
          <a:xfrm>
            <a:off x="4071020" y="3058572"/>
            <a:ext cx="1404206" cy="30734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F7D0A6D3-71D2-41D7-9785-9A7FB20C24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11" y="1772934"/>
            <a:ext cx="1800000" cy="18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885CA-F00F-4C26-AD9F-703366F2F744}"/>
              </a:ext>
            </a:extLst>
          </p:cNvPr>
          <p:cNvSpPr txBox="1"/>
          <p:nvPr/>
        </p:nvSpPr>
        <p:spPr>
          <a:xfrm>
            <a:off x="5802924" y="860962"/>
            <a:ext cx="269044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웹 프로그래밍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924DF-93F6-48D7-B20C-5B6FE8699BC6}"/>
              </a:ext>
            </a:extLst>
          </p:cNvPr>
          <p:cNvSpPr txBox="1"/>
          <p:nvPr/>
        </p:nvSpPr>
        <p:spPr>
          <a:xfrm>
            <a:off x="5709688" y="2172586"/>
            <a:ext cx="269044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GUI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프로그래밍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D8B30-1083-41FE-9327-989470978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1736" y="2878932"/>
            <a:ext cx="2359815" cy="10747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382E99-BFE8-4F4C-B738-32D54E8EE8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10" y="5149803"/>
            <a:ext cx="1080000" cy="1080000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7920436B-C55B-4F5F-AE3A-E713E7710FA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71" y="5158276"/>
            <a:ext cx="1080000" cy="10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601D65-53D8-40A4-A08D-B0A7C21ABF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14" y="5149803"/>
            <a:ext cx="166153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44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3"/>
          <p:cNvSpPr txBox="1"/>
          <p:nvPr/>
        </p:nvSpPr>
        <p:spPr>
          <a:xfrm>
            <a:off x="497409" y="133549"/>
            <a:ext cx="10768720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dirty="0"/>
              <a:t>강의 구성</a:t>
            </a:r>
            <a:endParaRPr dirty="0"/>
          </a:p>
        </p:txBody>
      </p:sp>
      <p:pic>
        <p:nvPicPr>
          <p:cNvPr id="131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84165EFD-9F52-41D7-B59D-BB31DA17F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565A73C-0BE4-4B65-8B17-C03865B2E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73839"/>
              </p:ext>
            </p:extLst>
          </p:nvPr>
        </p:nvGraphicFramePr>
        <p:xfrm>
          <a:off x="2025650" y="1453987"/>
          <a:ext cx="8102600" cy="4409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1269017476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1545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화요일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목요일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158683"/>
                  </a:ext>
                </a:extLst>
              </a:tr>
              <a:tr h="4013265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이론수업</a:t>
                      </a:r>
                      <a:r>
                        <a:rPr lang="en-US" altLang="ko-KR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(1</a:t>
                      </a:r>
                      <a:r>
                        <a:rPr lang="ko-KR" altLang="en-US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시간</a:t>
                      </a:r>
                      <a:r>
                        <a:rPr lang="en-US" altLang="ko-KR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+</a:t>
                      </a:r>
                    </a:p>
                    <a:p>
                      <a:pPr algn="ctr" latinLnBrk="1"/>
                      <a:endParaRPr lang="en-US" altLang="ko-KR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아이데이션</a:t>
                      </a:r>
                      <a:r>
                        <a:rPr lang="en-US" altLang="ko-KR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(1</a:t>
                      </a:r>
                      <a:r>
                        <a:rPr lang="ko-KR" altLang="en-US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시간</a:t>
                      </a:r>
                      <a:r>
                        <a:rPr lang="en-US" altLang="ko-KR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각 조에서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파이썬 실습 위주</a:t>
                      </a:r>
                      <a:endParaRPr lang="en-US" altLang="ko-KR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-&gt;</a:t>
                      </a:r>
                    </a:p>
                    <a:p>
                      <a:pPr algn="ctr" latinLnBrk="1"/>
                      <a:endParaRPr lang="en-US" altLang="ko-KR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주어진 문제를 직접 풀어보고 </a:t>
                      </a:r>
                      <a:endParaRPr lang="en-US" altLang="ko-KR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질의응답</a:t>
                      </a:r>
                      <a:endParaRPr lang="en-US" altLang="ko-KR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(</a:t>
                      </a:r>
                      <a:r>
                        <a:rPr lang="ko-KR" altLang="en-US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진행 상황에 따라 유동적</a:t>
                      </a:r>
                      <a:r>
                        <a:rPr lang="en-US" altLang="ko-KR" sz="2000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)</a:t>
                      </a:r>
                      <a:endParaRPr lang="ko-KR" altLang="en-US" sz="20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9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139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1AD5F-1D9E-48B0-ACE7-4DD910F5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70" y="2459749"/>
            <a:ext cx="10932160" cy="4509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Q &amp; A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AA23C9-9654-4EB4-9573-0CF5A354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87" y="737958"/>
            <a:ext cx="3504871" cy="49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60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3"/>
          <p:cNvSpPr txBox="1"/>
          <p:nvPr/>
        </p:nvSpPr>
        <p:spPr>
          <a:xfrm>
            <a:off x="535509" y="2877032"/>
            <a:ext cx="10131075" cy="107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600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t>감사합니다.</a:t>
            </a:r>
          </a:p>
        </p:txBody>
      </p:sp>
      <p:sp>
        <p:nvSpPr>
          <p:cNvPr id="143" name="직선 연결선 8"/>
          <p:cNvSpPr/>
          <p:nvPr/>
        </p:nvSpPr>
        <p:spPr>
          <a:xfrm>
            <a:off x="4495948" y="3309080"/>
            <a:ext cx="766430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103</Words>
  <Application>Microsoft Office PowerPoint</Application>
  <PresentationFormat>사용자 지정</PresentationFormat>
  <Paragraphs>50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Noto Sans CJK KR Black</vt:lpstr>
      <vt:lpstr>Noto Sans CJK KR Bold</vt:lpstr>
      <vt:lpstr>Noto Sans CJK KR Medium</vt:lpstr>
      <vt:lpstr>THE정고딕110</vt:lpstr>
      <vt:lpstr>THE정고딕140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이준우</cp:lastModifiedBy>
  <cp:revision>29</cp:revision>
  <dcterms:modified xsi:type="dcterms:W3CDTF">2020-05-11T12:46:22Z</dcterms:modified>
</cp:coreProperties>
</file>