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8" r:id="rId3"/>
    <p:sldId id="328" r:id="rId4"/>
    <p:sldId id="321" r:id="rId5"/>
    <p:sldId id="322" r:id="rId6"/>
    <p:sldId id="323" r:id="rId7"/>
    <p:sldId id="324" r:id="rId8"/>
    <p:sldId id="326" r:id="rId9"/>
    <p:sldId id="325" r:id="rId10"/>
    <p:sldId id="327" r:id="rId11"/>
    <p:sldId id="320" r:id="rId12"/>
    <p:sldId id="260" r:id="rId13"/>
  </p:sldIdLst>
  <p:sldSz cx="121539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553898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1107796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661692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221559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769489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3323387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877285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4431181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2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395C3-B7F7-4665-980B-B8B9B1E3D59C}" v="119" dt="2020-05-19T09:44:55.3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4" autoAdjust="0"/>
  </p:normalViewPr>
  <p:slideViewPr>
    <p:cSldViewPr snapToGrid="0">
      <p:cViewPr varScale="1">
        <p:scale>
          <a:sx n="59" d="100"/>
          <a:sy n="59" d="100"/>
        </p:scale>
        <p:origin x="-90" y="-966"/>
      </p:cViewPr>
      <p:guideLst>
        <p:guide orient="horz" pos="2152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62806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하기 위한 설명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하기 위한 설명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하기 위한 설명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하기 위한 설명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하기 위한 설명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하기 위한 설명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2019" y="2125002"/>
            <a:ext cx="10336214" cy="146628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4040" y="3876304"/>
            <a:ext cx="8512176" cy="17481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5389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07796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661692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21559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315750" y="6403376"/>
            <a:ext cx="236491" cy="23778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816181" y="273941"/>
            <a:ext cx="2736058" cy="58366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273941"/>
            <a:ext cx="8005499" cy="58366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8015" y="273938"/>
            <a:ext cx="10944226" cy="114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1596126"/>
            <a:ext cx="10944226" cy="451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47454" y="6429455"/>
            <a:ext cx="250617" cy="250481"/>
          </a:xfrm>
          <a:prstGeom prst="rect">
            <a:avLst/>
          </a:prstGeom>
          <a:ln w="12700">
            <a:miter lim="400000"/>
          </a:ln>
        </p:spPr>
        <p:txBody>
          <a:bodyPr wrap="none" lIns="55389" tIns="55389" rIns="55389" bIns="5538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 spd="med"/>
  <p:txStyles>
    <p:titleStyle>
      <a:lvl1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titleStyle>
    <p:bodyStyle>
      <a:lvl1pPr marL="415422" marR="0" indent="-41542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950993" marR="0" indent="-397095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1480244" marR="0" indent="-372448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2111735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2665633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3219531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3773429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4327327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4881223" marR="0" indent="-450041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bodyStyle>
    <p:otherStyle>
      <a:lvl1pPr marL="0" marR="0" indent="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1pPr>
      <a:lvl2pPr marL="0" marR="0" indent="553898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2pPr>
      <a:lvl3pPr marL="0" marR="0" indent="1107796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3pPr>
      <a:lvl4pPr marL="0" marR="0" indent="1661692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4pPr>
      <a:lvl5pPr marL="0" marR="0" indent="221559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5pPr>
      <a:lvl6pPr marL="0" marR="0" indent="2769489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6pPr>
      <a:lvl7pPr marL="0" marR="0" indent="3323387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7pPr>
      <a:lvl8pPr marL="0" marR="0" indent="3877285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8pPr>
      <a:lvl9pPr marL="0" marR="0" indent="4431181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 txBox="1"/>
          <p:nvPr/>
        </p:nvSpPr>
        <p:spPr>
          <a:xfrm>
            <a:off x="497409" y="177206"/>
            <a:ext cx="2338258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altLang="ko-KR" sz="4800" dirty="0">
                <a:sym typeface="Noto Sans CJK KR Medium"/>
              </a:rPr>
              <a:t>4</a:t>
            </a:r>
            <a:r>
              <a:rPr sz="4000" dirty="0">
                <a:sym typeface="Noto Sans CJK KR Medium"/>
              </a:rPr>
              <a:t>강</a:t>
            </a:r>
            <a:r>
              <a:rPr lang="en-US" altLang="ko-KR" sz="4000" dirty="0">
                <a:sym typeface="Noto Sans CJK KR Medium"/>
              </a:rPr>
              <a:t> </a:t>
            </a:r>
            <a:endParaRPr sz="4800" dirty="0">
              <a:sym typeface="Noto Sans CJK KR Medium"/>
            </a:endParaRPr>
          </a:p>
        </p:txBody>
      </p:sp>
      <p:pic>
        <p:nvPicPr>
          <p:cNvPr id="11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118" name="TextBox 3"/>
          <p:cNvSpPr txBox="1"/>
          <p:nvPr/>
        </p:nvSpPr>
        <p:spPr>
          <a:xfrm>
            <a:off x="343690" y="3826551"/>
            <a:ext cx="10131075" cy="49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7D1FAB2-A9BC-4E00-99DD-81B034A04104}"/>
              </a:ext>
            </a:extLst>
          </p:cNvPr>
          <p:cNvSpPr txBox="1"/>
          <p:nvPr/>
        </p:nvSpPr>
        <p:spPr>
          <a:xfrm>
            <a:off x="2622430" y="2648095"/>
            <a:ext cx="6648037" cy="1261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ko-KR" altLang="en-US" sz="4400" dirty="0" err="1" smtClean="0"/>
              <a:t>파이썬</a:t>
            </a:r>
            <a:r>
              <a:rPr lang="ko-KR" altLang="en-US" sz="4400" smtClean="0"/>
              <a:t> 복습 문제</a:t>
            </a:r>
            <a:r>
              <a:rPr lang="en-US" altLang="ko-KR" sz="4400" smtClean="0"/>
              <a:t> </a:t>
            </a:r>
            <a:endParaRPr lang="en-US" altLang="ko-KR" sz="4400" dirty="0" smtClean="0"/>
          </a:p>
          <a:p>
            <a:pPr algn="ctr"/>
            <a:r>
              <a:rPr lang="en-US" altLang="ko-KR" sz="3200" dirty="0" smtClean="0"/>
              <a:t>Python </a:t>
            </a:r>
            <a:r>
              <a:rPr lang="en-US" altLang="ko-KR" sz="3200" dirty="0"/>
              <a:t>with </a:t>
            </a:r>
            <a:r>
              <a:rPr lang="en-US" altLang="ko-KR" sz="3200" dirty="0">
                <a:solidFill>
                  <a:srgbClr val="F29927"/>
                </a:solidFill>
              </a:rPr>
              <a:t>like lion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클래스 실행해보기</a:t>
            </a:r>
            <a:endParaRPr lang="ko-KR" altLang="en-US" sz="4000" b="1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27" y="2598056"/>
            <a:ext cx="5815486" cy="242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695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-62402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182607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32649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32649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테스</a:t>
            </a:r>
            <a:r>
              <a:rPr lang="ko-KR" altLang="en-US" sz="4000" b="1" dirty="0">
                <a:latin typeface="+mn-ea"/>
              </a:rPr>
              <a:t>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40714"/>
            <a:ext cx="12153900" cy="63401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1400" dirty="0"/>
              <a:t>제시는 </a:t>
            </a:r>
            <a:r>
              <a:rPr lang="ko-KR" altLang="en-US" sz="1400" dirty="0" err="1"/>
              <a:t>쿠기를</a:t>
            </a:r>
            <a:r>
              <a:rPr lang="ko-KR" altLang="en-US" sz="1400" dirty="0"/>
              <a:t> 좋아한다</a:t>
            </a:r>
            <a:r>
              <a:rPr lang="en-US" altLang="ko-KR" sz="1400" dirty="0"/>
              <a:t>. </a:t>
            </a:r>
            <a:r>
              <a:rPr lang="ko-KR" altLang="en-US" sz="1400" dirty="0"/>
              <a:t>제시는 모든 쿠키의 </a:t>
            </a:r>
            <a:r>
              <a:rPr lang="ko-KR" altLang="en-US" sz="1400" b="1" dirty="0"/>
              <a:t>달콤함 수치가 </a:t>
            </a:r>
            <a:r>
              <a:rPr lang="en-US" altLang="ko-KR" sz="1400" b="1" dirty="0"/>
              <a:t>K</a:t>
            </a:r>
            <a:r>
              <a:rPr lang="ko-KR" altLang="en-US" sz="1400" b="1" dirty="0"/>
              <a:t>이상</a:t>
            </a:r>
            <a:r>
              <a:rPr lang="ko-KR" altLang="en-US" sz="1400" dirty="0"/>
              <a:t>이었으면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이를 </a:t>
            </a:r>
            <a:r>
              <a:rPr lang="ko-KR" altLang="en-US" sz="1400" dirty="0"/>
              <a:t>위해 제시는 </a:t>
            </a:r>
            <a:r>
              <a:rPr lang="ko-KR" altLang="en-US" sz="1400" b="1" dirty="0"/>
              <a:t>달콤함 수치가 가장 낮은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</a:t>
            </a:r>
            <a:r>
              <a:rPr lang="ko-KR" altLang="en-US" sz="1400" b="1" dirty="0" err="1"/>
              <a:t>쿠기를</a:t>
            </a:r>
            <a:r>
              <a:rPr lang="ko-KR" altLang="en-US" sz="1400" b="1" dirty="0"/>
              <a:t> 골라 섞는 작업을 반복한다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400" dirty="0" smtClean="0"/>
              <a:t>제시가 </a:t>
            </a:r>
            <a:r>
              <a:rPr lang="ko-KR" altLang="en-US" sz="1400" dirty="0"/>
              <a:t>새로 만든 혼합 </a:t>
            </a:r>
            <a:r>
              <a:rPr lang="ko-KR" altLang="en-US" sz="1400" dirty="0" err="1"/>
              <a:t>쿠기의</a:t>
            </a:r>
            <a:r>
              <a:rPr lang="ko-KR" altLang="en-US" sz="1400" dirty="0"/>
              <a:t> 달콤함 수치는 </a:t>
            </a:r>
            <a:r>
              <a:rPr lang="ko-KR" altLang="en-US" sz="1400" dirty="0" smtClean="0"/>
              <a:t>이렇다</a:t>
            </a:r>
            <a:endParaRPr lang="en-US" altLang="ko-KR" sz="1400" dirty="0"/>
          </a:p>
          <a:p>
            <a:r>
              <a:rPr lang="ko-KR" altLang="en-US" sz="1400" b="1" dirty="0" smtClean="0"/>
              <a:t>달콤함 </a:t>
            </a:r>
            <a:r>
              <a:rPr lang="ko-KR" altLang="en-US" sz="1400" b="1" dirty="0"/>
              <a:t>수치 </a:t>
            </a:r>
            <a:r>
              <a:rPr lang="en-US" altLang="ko-KR" sz="1400" b="1" dirty="0"/>
              <a:t>= (1 * </a:t>
            </a:r>
            <a:r>
              <a:rPr lang="ko-KR" altLang="en-US" sz="1400" b="1" dirty="0"/>
              <a:t>가장 안 단 쿠키 </a:t>
            </a:r>
            <a:r>
              <a:rPr lang="en-US" altLang="ko-KR" sz="1400" b="1" dirty="0"/>
              <a:t>+ 2 * </a:t>
            </a:r>
            <a:r>
              <a:rPr lang="ko-KR" altLang="en-US" sz="1400" b="1" dirty="0" err="1"/>
              <a:t>두번째로</a:t>
            </a:r>
            <a:r>
              <a:rPr lang="ko-KR" altLang="en-US" sz="1400" b="1" dirty="0"/>
              <a:t> 안 단 쿠키</a:t>
            </a:r>
            <a:r>
              <a:rPr lang="en-US" altLang="ko-KR" sz="1400" b="1" dirty="0"/>
              <a:t>).</a:t>
            </a:r>
          </a:p>
          <a:p>
            <a:r>
              <a:rPr lang="ko-KR" altLang="en-US" sz="1400" dirty="0"/>
              <a:t>제시는 이 과정을 모든 </a:t>
            </a:r>
            <a:r>
              <a:rPr lang="ko-KR" altLang="en-US" sz="1400" b="1" dirty="0"/>
              <a:t>쿠키의 달콤함 수치가 </a:t>
            </a:r>
            <a:r>
              <a:rPr lang="en-US" altLang="ko-KR" sz="1400" b="1" dirty="0"/>
              <a:t>K</a:t>
            </a:r>
            <a:r>
              <a:rPr lang="ko-KR" altLang="en-US" sz="1400" b="1" dirty="0"/>
              <a:t>이상이 될 때까지 반복한다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dirty="0"/>
              <a:t>제시의 </a:t>
            </a:r>
            <a:r>
              <a:rPr lang="ko-KR" altLang="en-US" sz="1400" dirty="0" err="1"/>
              <a:t>쿠기가</a:t>
            </a:r>
            <a:r>
              <a:rPr lang="ko-KR" altLang="en-US" sz="1400" dirty="0"/>
              <a:t> 주어졌다</a:t>
            </a:r>
            <a:r>
              <a:rPr lang="en-US" altLang="ko-KR" sz="1400" dirty="0"/>
              <a:t>. </a:t>
            </a:r>
            <a:r>
              <a:rPr lang="ko-KR" altLang="en-US" sz="1400" b="1" dirty="0"/>
              <a:t>모든 쿠키의 달콤함 수치가 </a:t>
            </a:r>
            <a:r>
              <a:rPr lang="en-US" altLang="ko-KR" sz="1400" b="1" dirty="0"/>
              <a:t>K</a:t>
            </a:r>
            <a:r>
              <a:rPr lang="ko-KR" altLang="en-US" sz="1400" b="1" dirty="0"/>
              <a:t>이상이 되기 위해 위 과정을 얼마나 반복해야 하는 지 출력하시오</a:t>
            </a:r>
            <a:r>
              <a:rPr lang="en-US" altLang="ko-KR" sz="1400" b="1" dirty="0"/>
              <a:t>. </a:t>
            </a:r>
            <a:r>
              <a:rPr lang="ko-KR" altLang="en-US" sz="1400" dirty="0"/>
              <a:t>불가능할 경우 </a:t>
            </a:r>
            <a:r>
              <a:rPr lang="en-US" altLang="ko-KR" sz="1400" dirty="0"/>
              <a:t>-1</a:t>
            </a:r>
            <a:r>
              <a:rPr lang="ko-KR" altLang="en-US" sz="1400" dirty="0"/>
              <a:t>을 출력하시오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b="1" dirty="0" smtClean="0"/>
              <a:t>입력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a</a:t>
            </a:r>
            <a:r>
              <a:rPr lang="ko-KR" altLang="en-US" sz="1400" b="1" dirty="0" smtClean="0"/>
              <a:t>에 쿠키의 개수</a:t>
            </a:r>
            <a:r>
              <a:rPr lang="en-US" altLang="ko-KR" sz="1400" b="1" dirty="0" smtClean="0"/>
              <a:t>(N)</a:t>
            </a:r>
            <a:r>
              <a:rPr lang="ko-KR" altLang="en-US" sz="1400" b="1" dirty="0" smtClean="0"/>
              <a:t>와 최소 달콤함 수치</a:t>
            </a:r>
            <a:r>
              <a:rPr lang="en-US" altLang="ko-KR" sz="1400" b="1" dirty="0" smtClean="0"/>
              <a:t>(K)</a:t>
            </a:r>
            <a:r>
              <a:rPr lang="ko-KR" altLang="en-US" sz="1400" b="1" dirty="0" smtClean="0"/>
              <a:t>가 나온다</a:t>
            </a:r>
            <a:endParaRPr lang="en-US" altLang="ko-KR" sz="1400" dirty="0"/>
          </a:p>
          <a:p>
            <a:r>
              <a:rPr lang="en-US" altLang="ko-KR" sz="1400" b="1" dirty="0" smtClean="0"/>
              <a:t>b</a:t>
            </a:r>
            <a:r>
              <a:rPr lang="ko-KR" altLang="en-US" sz="1400" b="1" dirty="0" smtClean="0"/>
              <a:t>에 </a:t>
            </a:r>
            <a:r>
              <a:rPr lang="ko-KR" altLang="en-US" sz="1400" b="1" dirty="0"/>
              <a:t>각 </a:t>
            </a:r>
            <a:r>
              <a:rPr lang="ko-KR" altLang="en-US" sz="1400" b="1" dirty="0" err="1"/>
              <a:t>쿠기의</a:t>
            </a:r>
            <a:r>
              <a:rPr lang="ko-KR" altLang="en-US" sz="1400" b="1" dirty="0"/>
              <a:t> 달콤함 수치를 뜻하는 </a:t>
            </a:r>
            <a:r>
              <a:rPr lang="en-US" altLang="ko-KR" sz="1400" b="1" dirty="0"/>
              <a:t>N</a:t>
            </a:r>
            <a:r>
              <a:rPr lang="ko-KR" altLang="en-US" sz="1400" b="1" dirty="0"/>
              <a:t>개의 정수가 주어진다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r>
              <a:rPr lang="ko-KR" altLang="en-US" sz="1400" b="1" dirty="0" smtClean="0"/>
              <a:t>제한조건</a:t>
            </a:r>
            <a:endParaRPr lang="en-US" altLang="ko-KR" sz="1400" b="1" dirty="0" smtClean="0"/>
          </a:p>
          <a:p>
            <a:r>
              <a:rPr lang="en-US" altLang="ko-KR" sz="1400" dirty="0"/>
              <a:t>0 </a:t>
            </a:r>
            <a:r>
              <a:rPr lang="en-US" altLang="ko-KR" sz="1400" dirty="0" smtClean="0"/>
              <a:t>&lt;= k </a:t>
            </a:r>
            <a:r>
              <a:rPr lang="en-US" altLang="ko-KR" sz="1400" smtClean="0"/>
              <a:t>&lt;= </a:t>
            </a:r>
            <a:r>
              <a:rPr lang="en-US" altLang="ko-KR" sz="1400" smtClean="0"/>
              <a:t>1000</a:t>
            </a:r>
            <a:endParaRPr lang="ko-KR" altLang="en-US" sz="1400" b="1" dirty="0"/>
          </a:p>
          <a:p>
            <a:r>
              <a:rPr lang="en-US" altLang="ko-KR" sz="1400" dirty="0" smtClean="0"/>
              <a:t>0 </a:t>
            </a:r>
            <a:r>
              <a:rPr lang="en-US" altLang="ko-KR" sz="1400" dirty="0"/>
              <a:t>&lt;= </a:t>
            </a:r>
            <a:r>
              <a:rPr lang="ko-KR" altLang="en-US" sz="1400" dirty="0"/>
              <a:t>달콤함 수치 </a:t>
            </a:r>
            <a:r>
              <a:rPr lang="en-US" altLang="ko-KR" sz="1400" dirty="0"/>
              <a:t>&lt;= </a:t>
            </a:r>
            <a:r>
              <a:rPr lang="en-US" altLang="ko-KR" sz="1400" dirty="0" smtClean="0"/>
              <a:t>100</a:t>
            </a:r>
          </a:p>
          <a:p>
            <a:r>
              <a:rPr lang="en-US" altLang="ko-KR" sz="1400" dirty="0"/>
              <a:t>1 &lt;= </a:t>
            </a:r>
            <a:r>
              <a:rPr lang="ko-KR" altLang="en-US" sz="1400" dirty="0" smtClean="0"/>
              <a:t>쿠키의 개수</a:t>
            </a:r>
            <a:r>
              <a:rPr lang="en-US" altLang="ko-KR" sz="1400" dirty="0" smtClean="0"/>
              <a:t>(N) </a:t>
            </a:r>
            <a:r>
              <a:rPr lang="en-US" altLang="ko-KR" sz="1400" dirty="0"/>
              <a:t>&lt;= 5</a:t>
            </a:r>
            <a:r>
              <a:rPr lang="en-US" altLang="ko-KR" sz="1400" dirty="0" smtClean="0"/>
              <a:t>0</a:t>
            </a:r>
            <a:endParaRPr lang="en-US" altLang="ko-KR" sz="1400" dirty="0"/>
          </a:p>
          <a:p>
            <a:r>
              <a:rPr lang="ko-KR" altLang="en-US" sz="1400" b="1" dirty="0"/>
              <a:t>출력</a:t>
            </a:r>
          </a:p>
          <a:p>
            <a:r>
              <a:rPr lang="ko-KR" altLang="en-US" sz="1400" dirty="0"/>
              <a:t>모든 쿠키의 달콤함 수치를 </a:t>
            </a:r>
            <a:r>
              <a:rPr lang="en-US" altLang="ko-KR" sz="1400" dirty="0"/>
              <a:t>K</a:t>
            </a:r>
            <a:r>
              <a:rPr lang="ko-KR" altLang="en-US" sz="1400" dirty="0"/>
              <a:t>이상으로 만들기 얼마나 많은 쿠키 합치기 연산을 해야 하는지 출력하시오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이것이 불가능할 경우 </a:t>
            </a:r>
            <a:r>
              <a:rPr lang="en-US" altLang="ko-KR" sz="1400" dirty="0"/>
              <a:t>-1</a:t>
            </a:r>
            <a:r>
              <a:rPr lang="ko-KR" altLang="en-US" sz="1400" dirty="0"/>
              <a:t>을 출력하시오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b="1" dirty="0"/>
              <a:t>예제 </a:t>
            </a:r>
            <a:r>
              <a:rPr lang="ko-KR" altLang="en-US" sz="1400" b="1" dirty="0" smtClean="0"/>
              <a:t>입력</a:t>
            </a:r>
            <a:endParaRPr lang="en-US" altLang="ko-KR" sz="1400" b="1" dirty="0" smtClean="0"/>
          </a:p>
          <a:p>
            <a:r>
              <a:rPr lang="en-US" altLang="ko-KR" sz="1400" dirty="0"/>
              <a:t>a</a:t>
            </a:r>
            <a:r>
              <a:rPr lang="en-US" altLang="ko-KR" sz="1400" dirty="0" smtClean="0"/>
              <a:t> = [6, 7] ( [N, K] )</a:t>
            </a:r>
            <a:endParaRPr lang="en-US" altLang="ko-KR" sz="1400" dirty="0"/>
          </a:p>
          <a:p>
            <a:r>
              <a:rPr lang="en-US" altLang="ko-KR" sz="1400" dirty="0" smtClean="0"/>
              <a:t>b =[1, 2, 3, 9, 10, 12] (</a:t>
            </a:r>
            <a:r>
              <a:rPr lang="en-US" altLang="ko-KR" sz="1400" dirty="0"/>
              <a:t>N</a:t>
            </a:r>
            <a:r>
              <a:rPr lang="ko-KR" altLang="en-US" sz="1400" dirty="0" smtClean="0"/>
              <a:t>개의 쿠키의 달콤함 수치 로 이루어진 리스트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ko-KR" altLang="en-US" sz="1400" b="1" dirty="0"/>
              <a:t>예제 출력</a:t>
            </a:r>
          </a:p>
          <a:p>
            <a:r>
              <a:rPr lang="en-US" altLang="ko-KR" sz="1400" dirty="0" smtClean="0"/>
              <a:t>2</a:t>
            </a:r>
            <a:endParaRPr lang="en-US" altLang="ko-KR" sz="1400" dirty="0"/>
          </a:p>
          <a:p>
            <a:r>
              <a:rPr lang="ko-KR" altLang="en-US" sz="1400" b="1" dirty="0"/>
              <a:t>예제 설명</a:t>
            </a:r>
          </a:p>
          <a:p>
            <a:r>
              <a:rPr lang="ko-KR" altLang="en-US" sz="1400" dirty="0"/>
              <a:t>왼쪽 두 </a:t>
            </a:r>
            <a:r>
              <a:rPr lang="ko-KR" altLang="en-US" sz="1400" dirty="0" err="1"/>
              <a:t>쿠기를</a:t>
            </a:r>
            <a:r>
              <a:rPr lang="ko-KR" altLang="en-US" sz="1400" dirty="0"/>
              <a:t> 합쳐서 달콤함 수치가 </a:t>
            </a:r>
            <a:r>
              <a:rPr lang="en-US" altLang="ko-KR" sz="1400" dirty="0"/>
              <a:t>1*1 + 2*2 = 5 </a:t>
            </a:r>
            <a:r>
              <a:rPr lang="ko-KR" altLang="en-US" sz="1400" dirty="0"/>
              <a:t>인 쿠키를 만든다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그러면 남은 </a:t>
            </a:r>
            <a:r>
              <a:rPr lang="ko-KR" altLang="en-US" sz="1400" dirty="0" err="1"/>
              <a:t>쿠기는</a:t>
            </a:r>
            <a:r>
              <a:rPr lang="ko-KR" altLang="en-US" sz="1400" dirty="0"/>
              <a:t> </a:t>
            </a:r>
            <a:r>
              <a:rPr lang="en-US" altLang="ko-KR" sz="1400" dirty="0"/>
              <a:t>3, 5, 9, 10, 12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달콤함 수치 </a:t>
            </a:r>
            <a:r>
              <a:rPr lang="en-US" altLang="ko-KR" sz="1400" dirty="0"/>
              <a:t>3</a:t>
            </a:r>
            <a:r>
              <a:rPr lang="ko-KR" altLang="en-US" sz="1400" dirty="0"/>
              <a:t>인 쿠키와 달콤함 수치 </a:t>
            </a:r>
            <a:r>
              <a:rPr lang="en-US" altLang="ko-KR" sz="1400" dirty="0"/>
              <a:t>5</a:t>
            </a:r>
            <a:r>
              <a:rPr lang="ko-KR" altLang="en-US" sz="1400" dirty="0"/>
              <a:t>인 쿠키를 합치면 달콤함 수치가 </a:t>
            </a:r>
            <a:r>
              <a:rPr lang="en-US" altLang="ko-KR" sz="1400" dirty="0"/>
              <a:t>3*1 + 2*5 = 13</a:t>
            </a:r>
            <a:r>
              <a:rPr lang="ko-KR" altLang="en-US" sz="1400" dirty="0"/>
              <a:t>인 쿠키가 새로 생긴다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남은 쿠키들은 </a:t>
            </a:r>
            <a:r>
              <a:rPr lang="en-US" altLang="ko-KR" sz="1400" dirty="0"/>
              <a:t>9, 10, 12, 13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이제 모든 쿠키의 달콤함 수치가 </a:t>
            </a:r>
            <a:r>
              <a:rPr lang="en-US" altLang="ko-KR" sz="1400" dirty="0"/>
              <a:t>7</a:t>
            </a:r>
            <a:r>
              <a:rPr lang="ko-KR" altLang="en-US" sz="1400" dirty="0"/>
              <a:t>이상이다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88791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3"/>
          <p:cNvSpPr txBox="1"/>
          <p:nvPr/>
        </p:nvSpPr>
        <p:spPr>
          <a:xfrm>
            <a:off x="535509" y="2877032"/>
            <a:ext cx="10131075" cy="107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600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t>감사합니다.</a:t>
            </a:r>
          </a:p>
        </p:txBody>
      </p:sp>
      <p:sp>
        <p:nvSpPr>
          <p:cNvPr id="143" name="직선 연결선 8"/>
          <p:cNvSpPr/>
          <p:nvPr/>
        </p:nvSpPr>
        <p:spPr>
          <a:xfrm>
            <a:off x="4495948" y="3309080"/>
            <a:ext cx="766430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 smtClean="0">
                <a:latin typeface="+mn-ea"/>
              </a:rPr>
              <a:t>자료</a:t>
            </a:r>
            <a:r>
              <a:rPr lang="ko-KR" altLang="en-US" sz="4000" b="1" dirty="0" err="1">
                <a:latin typeface="+mn-ea"/>
              </a:rPr>
              <a:t>형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940" y="1699439"/>
            <a:ext cx="19800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 smtClean="0"/>
              <a:t>문자</a:t>
            </a:r>
            <a:r>
              <a:rPr lang="ko-KR" altLang="en-US" sz="2800" dirty="0"/>
              <a:t>열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3940" y="2444620"/>
            <a:ext cx="255850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 smtClean="0"/>
              <a:t>정수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실수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940" y="3150294"/>
            <a:ext cx="75168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리스트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940" y="3895475"/>
            <a:ext cx="563690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 err="1" smtClean="0"/>
              <a:t>튜</a:t>
            </a:r>
            <a:r>
              <a:rPr lang="ko-KR" altLang="en-US" sz="2800" dirty="0" err="1"/>
              <a:t>플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940" y="4640658"/>
            <a:ext cx="204532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딕셔너리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42476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 smtClean="0">
                <a:latin typeface="+mn-ea"/>
              </a:rPr>
              <a:t>자료형</a:t>
            </a:r>
            <a:r>
              <a:rPr lang="ko-KR" altLang="en-US" sz="4000" b="1" dirty="0" smtClean="0">
                <a:latin typeface="+mn-ea"/>
              </a:rPr>
              <a:t> 문제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0854" y="2760332"/>
            <a:ext cx="73854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010-1234-1234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kumimoji="0" lang="ko-KR" altLang="en-US" sz="2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의 가운데를 </a:t>
            </a:r>
            <a:r>
              <a:rPr kumimoji="0" lang="en-US" altLang="ko-KR" sz="2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*</a:t>
            </a:r>
            <a:r>
              <a:rPr kumimoji="0" lang="ko-KR" altLang="en-US" sz="2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로 </a:t>
            </a:r>
            <a:r>
              <a:rPr kumimoji="0" lang="ko-KR" altLang="en-US" sz="2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바꾸고 출력하세요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1130" y="1131426"/>
            <a:ext cx="6284877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[[[1,2],[3]],[4],[5,[6,7]]] </a:t>
            </a:r>
            <a:r>
              <a:rPr kumimoji="0" lang="ko-KR" altLang="en-U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rPr lang="en-US" altLang="ko-KR" b="1" dirty="0" smtClean="0"/>
              <a:t>2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5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출력하세요</a:t>
            </a:r>
            <a:r>
              <a:rPr lang="en-US" altLang="ko-KR" dirty="0" smtClean="0"/>
              <a:t>.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9458" y="4389239"/>
            <a:ext cx="8388221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[{</a:t>
            </a:r>
            <a:r>
              <a:rPr lang="en-US" altLang="ko-KR" dirty="0" smtClean="0"/>
              <a:t>name: ‘</a:t>
            </a:r>
            <a:r>
              <a:rPr lang="en-US" altLang="ko-KR" dirty="0"/>
              <a:t>Anthony Edward Stark</a:t>
            </a:r>
            <a:r>
              <a:rPr lang="en-US" altLang="ko-KR" dirty="0" smtClean="0"/>
              <a:t>’, age: 53, nickname: ‘</a:t>
            </a:r>
            <a:r>
              <a:rPr lang="en-US" altLang="ko-KR" dirty="0" err="1" smtClean="0"/>
              <a:t>IronMan</a:t>
            </a:r>
            <a:r>
              <a:rPr lang="en-US" altLang="ko-KR" dirty="0" smtClean="0"/>
              <a:t>’ </a:t>
            </a:r>
            <a:r>
              <a:rPr lang="en-US" altLang="ko-KR" dirty="0"/>
              <a:t>}, {name: </a:t>
            </a:r>
            <a:r>
              <a:rPr lang="en-US" altLang="ko-KR" dirty="0" smtClean="0"/>
              <a:t>Thor, age: </a:t>
            </a:r>
            <a:r>
              <a:rPr lang="en-US" altLang="ko-KR" dirty="0"/>
              <a:t>1500</a:t>
            </a:r>
            <a:r>
              <a:rPr lang="en-US" altLang="ko-KR" dirty="0" smtClean="0"/>
              <a:t>, </a:t>
            </a:r>
            <a:r>
              <a:rPr lang="en-US" altLang="ko-KR" dirty="0"/>
              <a:t>nickname: God of Thunder</a:t>
            </a:r>
            <a:r>
              <a:rPr lang="en-US" altLang="ko-KR" dirty="0" smtClean="0"/>
              <a:t> },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  <a:r>
              <a:rPr lang="en-US" altLang="ko-KR" dirty="0"/>
              <a:t>name: Natasha Romanoff</a:t>
            </a:r>
            <a:r>
              <a:rPr lang="en-US" altLang="ko-KR" dirty="0" smtClean="0"/>
              <a:t>, </a:t>
            </a:r>
            <a:r>
              <a:rPr lang="en-US" altLang="ko-KR" dirty="0"/>
              <a:t>age: 39</a:t>
            </a:r>
            <a:r>
              <a:rPr lang="en-US" altLang="ko-KR" dirty="0" smtClean="0"/>
              <a:t>, </a:t>
            </a:r>
            <a:r>
              <a:rPr lang="en-US" altLang="ko-KR" dirty="0"/>
              <a:t>nickname: Black Widow</a:t>
            </a:r>
            <a:r>
              <a:rPr lang="en-US" altLang="ko-KR" dirty="0" smtClean="0"/>
              <a:t> </a:t>
            </a:r>
            <a:r>
              <a:rPr lang="en-US" altLang="ko-KR" dirty="0" smtClean="0"/>
              <a:t>}]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에서 </a:t>
            </a:r>
            <a:r>
              <a:rPr lang="ko-KR" altLang="en-US" b="1" dirty="0" err="1" smtClean="0"/>
              <a:t>아이언맨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이름</a:t>
            </a:r>
            <a:r>
              <a:rPr lang="ko-KR" altLang="en-US" dirty="0" smtClean="0"/>
              <a:t>을 출력하세요</a:t>
            </a:r>
            <a:r>
              <a:rPr lang="en-US" altLang="ko-KR" dirty="0" smtClean="0"/>
              <a:t>.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926614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 smtClean="0">
                <a:latin typeface="+mn-ea"/>
              </a:rPr>
              <a:t>제어문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9160" y="1582740"/>
            <a:ext cx="533112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800" dirty="0" smtClean="0"/>
              <a:t>If else </a:t>
            </a:r>
            <a:r>
              <a:rPr lang="ko-KR" altLang="en-US" sz="4800" dirty="0" smtClean="0"/>
              <a:t>문 </a:t>
            </a:r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elif</a:t>
            </a:r>
            <a:r>
              <a:rPr lang="en-US" altLang="ko-KR" sz="4800" dirty="0" smtClean="0"/>
              <a:t>)</a:t>
            </a:r>
            <a:endParaRPr kumimoji="0" lang="ko-KR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83" y="2705327"/>
            <a:ext cx="49434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6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 smtClean="0">
                <a:latin typeface="+mn-ea"/>
              </a:rPr>
              <a:t>반</a:t>
            </a:r>
            <a:r>
              <a:rPr lang="ko-KR" altLang="en-US" sz="4000" b="1" dirty="0" err="1">
                <a:latin typeface="+mn-ea"/>
              </a:rPr>
              <a:t>복</a:t>
            </a:r>
            <a:r>
              <a:rPr lang="ko-KR" altLang="en-US" sz="4000" b="1" dirty="0" err="1" smtClean="0">
                <a:latin typeface="+mn-ea"/>
              </a:rPr>
              <a:t>문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9985" y="2164702"/>
            <a:ext cx="5630224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For </a:t>
            </a:r>
            <a:r>
              <a:rPr kumimoji="0" lang="ko-KR" alt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문</a:t>
            </a:r>
            <a:endParaRPr kumimoji="0" lang="ko-KR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4" y="3208255"/>
            <a:ext cx="104108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6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 smtClean="0">
                <a:latin typeface="+mn-ea"/>
              </a:rPr>
              <a:t>반복</a:t>
            </a:r>
            <a:r>
              <a:rPr lang="ko-KR" altLang="en-US" sz="4000" b="1" dirty="0" err="1" smtClean="0">
                <a:latin typeface="+mn-ea"/>
              </a:rPr>
              <a:t>문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4843" y="2154452"/>
            <a:ext cx="7516860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dirty="0" smtClean="0"/>
              <a:t>While </a:t>
            </a:r>
            <a:r>
              <a:rPr lang="ko-KR" altLang="en-US" sz="4400" dirty="0" smtClean="0"/>
              <a:t>문</a:t>
            </a:r>
            <a:endParaRPr kumimoji="0" lang="ko-KR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05" y="3144253"/>
            <a:ext cx="5443935" cy="238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6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함</a:t>
            </a:r>
            <a:r>
              <a:rPr lang="ko-KR" altLang="en-US" sz="4000" b="1" dirty="0">
                <a:latin typeface="+mn-ea"/>
              </a:rPr>
              <a:t>수</a:t>
            </a:r>
            <a:endParaRPr lang="ko-KR" altLang="en-US" sz="4000" b="1" dirty="0">
              <a:latin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133549"/>
            <a:ext cx="6257925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5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함수 실행해보기</a:t>
            </a:r>
            <a:endParaRPr lang="ko-KR" altLang="en-US" sz="4000" b="1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42" y="1733549"/>
            <a:ext cx="5470358" cy="367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66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클래</a:t>
            </a:r>
            <a:r>
              <a:rPr lang="ko-KR" altLang="en-US" sz="4000" b="1" dirty="0">
                <a:latin typeface="+mn-ea"/>
              </a:rPr>
              <a:t>스</a:t>
            </a:r>
            <a:endParaRPr lang="ko-KR" altLang="en-US" sz="4000" b="1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10" y="1414973"/>
            <a:ext cx="5967664" cy="424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5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439</Words>
  <Application>Microsoft Office PowerPoint</Application>
  <PresentationFormat>사용자 지정</PresentationFormat>
  <Paragraphs>71</Paragraphs>
  <Slides>12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정범식</dc:creator>
  <cp:lastModifiedBy>두리</cp:lastModifiedBy>
  <cp:revision>127</cp:revision>
  <dcterms:modified xsi:type="dcterms:W3CDTF">2020-05-25T18:02:20Z</dcterms:modified>
</cp:coreProperties>
</file>