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01" autoAdjust="0"/>
    <p:restoredTop sz="94694" autoAdjust="0"/>
  </p:normalViewPr>
  <p:slideViewPr>
    <p:cSldViewPr snapToGrid="0" snapToObjects="1" showGuides="1">
      <p:cViewPr varScale="1">
        <p:scale>
          <a:sx n="36" d="100"/>
          <a:sy n="36" d="100"/>
        </p:scale>
        <p:origin x="1080" y="288"/>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8" d="100"/>
          <a:sy n="68" d="100"/>
        </p:scale>
        <p:origin x="364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564765-29DD-4BE3-B396-E29A0165F7C7}" type="datetimeFigureOut">
              <a:rPr lang="en-US" smtClean="0"/>
              <a:t>8/30/19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8104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8/30/19</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285747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963989"/>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963989"/>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31757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474663" y="3523067"/>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70" name="Text Placeholder 5"/>
          <p:cNvSpPr>
            <a:spLocks noGrp="1"/>
          </p:cNvSpPr>
          <p:nvPr>
            <p:ph type="body" sz="quarter" idx="20" hasCustomPrompt="1"/>
          </p:nvPr>
        </p:nvSpPr>
        <p:spPr>
          <a:xfrm>
            <a:off x="474663" y="16603102"/>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71" name="Text Placeholder 3"/>
          <p:cNvSpPr>
            <a:spLocks noGrp="1"/>
          </p:cNvSpPr>
          <p:nvPr>
            <p:ph type="body" sz="quarter" idx="21" hasCustomPrompt="1"/>
          </p:nvPr>
        </p:nvSpPr>
        <p:spPr>
          <a:xfrm>
            <a:off x="26479104" y="4148809"/>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3"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76" name="Text Placeholder 5"/>
          <p:cNvSpPr>
            <a:spLocks noGrp="1"/>
          </p:cNvSpPr>
          <p:nvPr>
            <p:ph type="body" sz="quarter" idx="24" hasCustomPrompt="1"/>
          </p:nvPr>
        </p:nvSpPr>
        <p:spPr>
          <a:xfrm>
            <a:off x="9158452" y="3523067"/>
            <a:ext cx="25595974"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05" name="Text Placeholder 5"/>
          <p:cNvSpPr>
            <a:spLocks noGrp="1"/>
          </p:cNvSpPr>
          <p:nvPr>
            <p:ph type="body" sz="quarter" idx="25" hasCustomPrompt="1"/>
          </p:nvPr>
        </p:nvSpPr>
        <p:spPr>
          <a:xfrm>
            <a:off x="35147250" y="352306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35147250" y="4148809"/>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35147250"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0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110" name="Text Placeholder 3"/>
          <p:cNvSpPr>
            <a:spLocks noGrp="1"/>
          </p:cNvSpPr>
          <p:nvPr>
            <p:ph type="body" sz="quarter" idx="30" hasCustomPrompt="1"/>
          </p:nvPr>
        </p:nvSpPr>
        <p:spPr>
          <a:xfrm>
            <a:off x="35147250" y="17198740"/>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474663" y="17198740"/>
            <a:ext cx="827134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49" name="Text Placeholder 3"/>
          <p:cNvSpPr>
            <a:spLocks noGrp="1"/>
          </p:cNvSpPr>
          <p:nvPr>
            <p:ph type="body" sz="quarter" idx="162" hasCustomPrompt="1"/>
          </p:nvPr>
        </p:nvSpPr>
        <p:spPr>
          <a:xfrm>
            <a:off x="9142810" y="4148809"/>
            <a:ext cx="8290965" cy="492443"/>
          </a:xfrm>
          <a:prstGeom prst="rect">
            <a:avLst/>
          </a:prstGeom>
        </p:spPr>
        <p:txBody>
          <a:bodyPr wrap="square" lIns="91440" tIns="91440" rIns="91440" bIns="91440">
            <a:spAutoFit/>
          </a:bodyPr>
          <a:lstStyle>
            <a:lvl1pPr marL="0" indent="0">
              <a:buNone/>
              <a:defRPr sz="2000" baseline="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Text Placeholder</a:t>
            </a:r>
          </a:p>
        </p:txBody>
      </p:sp>
      <p:sp>
        <p:nvSpPr>
          <p:cNvPr id="60" name="Text Placeholder 3"/>
          <p:cNvSpPr>
            <a:spLocks noGrp="1"/>
          </p:cNvSpPr>
          <p:nvPr>
            <p:ph type="body" sz="quarter" idx="163" hasCustomPrompt="1"/>
          </p:nvPr>
        </p:nvSpPr>
        <p:spPr>
          <a:xfrm>
            <a:off x="17810957" y="4148809"/>
            <a:ext cx="8290965" cy="492443"/>
          </a:xfrm>
          <a:prstGeom prst="rect">
            <a:avLst/>
          </a:prstGeom>
        </p:spPr>
        <p:txBody>
          <a:bodyPr wrap="square" lIns="91440" tIns="91440" rIns="91440" bIns="91440">
            <a:spAutoFit/>
          </a:bodyPr>
          <a:lstStyle>
            <a:lvl1pPr marL="0" indent="0">
              <a:buNone/>
              <a:defRPr sz="2000" b="1">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64" hasCustomPrompt="1"/>
          </p:nvPr>
        </p:nvSpPr>
        <p:spPr>
          <a:xfrm>
            <a:off x="474663" y="4148809"/>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5" hasCustomPrompt="1"/>
          </p:nvPr>
        </p:nvSpPr>
        <p:spPr>
          <a:xfrm>
            <a:off x="5225143" y="1464829"/>
            <a:ext cx="33440914" cy="963989"/>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9"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 Sections">
    <p:spTree>
      <p:nvGrpSpPr>
        <p:cNvPr id="1" name=""/>
        <p:cNvGrpSpPr/>
        <p:nvPr/>
      </p:nvGrpSpPr>
      <p:grpSpPr>
        <a:xfrm>
          <a:off x="0" y="0"/>
          <a:ext cx="0" cy="0"/>
          <a:chOff x="0" y="0"/>
          <a:chExt cx="0" cy="0"/>
        </a:xfrm>
      </p:grpSpPr>
      <p:sp>
        <p:nvSpPr>
          <p:cNvPr id="9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95" name="Text Placeholder 5"/>
          <p:cNvSpPr>
            <a:spLocks noGrp="1"/>
          </p:cNvSpPr>
          <p:nvPr>
            <p:ph type="body" sz="quarter" idx="11" hasCustomPrompt="1"/>
          </p:nvPr>
        </p:nvSpPr>
        <p:spPr>
          <a:xfrm>
            <a:off x="474663" y="3476784"/>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100" name="Text Placeholder 5"/>
          <p:cNvSpPr>
            <a:spLocks noGrp="1"/>
          </p:cNvSpPr>
          <p:nvPr>
            <p:ph type="body" sz="quarter" idx="20" hasCustomPrompt="1"/>
          </p:nvPr>
        </p:nvSpPr>
        <p:spPr>
          <a:xfrm>
            <a:off x="474663" y="16603102"/>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101" name="Text Placeholder 3"/>
          <p:cNvSpPr>
            <a:spLocks noGrp="1"/>
          </p:cNvSpPr>
          <p:nvPr>
            <p:ph type="body" sz="quarter" idx="21" hasCustomPrompt="1"/>
          </p:nvPr>
        </p:nvSpPr>
        <p:spPr>
          <a:xfrm>
            <a:off x="474663" y="4080703"/>
            <a:ext cx="829096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0"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121" name="Text Placeholder 3"/>
          <p:cNvSpPr>
            <a:spLocks noGrp="1"/>
          </p:cNvSpPr>
          <p:nvPr>
            <p:ph type="body" sz="quarter" idx="23" hasCustomPrompt="1"/>
          </p:nvPr>
        </p:nvSpPr>
        <p:spPr>
          <a:xfrm>
            <a:off x="17818976" y="4080703"/>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2" name="Text Placeholder 5"/>
          <p:cNvSpPr>
            <a:spLocks noGrp="1"/>
          </p:cNvSpPr>
          <p:nvPr>
            <p:ph type="body" sz="quarter" idx="24" hasCustomPrompt="1"/>
          </p:nvPr>
        </p:nvSpPr>
        <p:spPr>
          <a:xfrm>
            <a:off x="17818976" y="3476784"/>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23" name="Text Placeholder 5"/>
          <p:cNvSpPr>
            <a:spLocks noGrp="1"/>
          </p:cNvSpPr>
          <p:nvPr>
            <p:ph type="body" sz="quarter" idx="25" hasCustomPrompt="1"/>
          </p:nvPr>
        </p:nvSpPr>
        <p:spPr>
          <a:xfrm>
            <a:off x="35147250" y="3476784"/>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124" name="Text Placeholder 3"/>
          <p:cNvSpPr>
            <a:spLocks noGrp="1"/>
          </p:cNvSpPr>
          <p:nvPr>
            <p:ph type="body" sz="quarter" idx="26" hasCustomPrompt="1"/>
          </p:nvPr>
        </p:nvSpPr>
        <p:spPr>
          <a:xfrm>
            <a:off x="35147249" y="4080703"/>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5" name="Text Placeholder 5"/>
          <p:cNvSpPr>
            <a:spLocks noGrp="1"/>
          </p:cNvSpPr>
          <p:nvPr>
            <p:ph type="body" sz="quarter" idx="27" hasCustomPrompt="1"/>
          </p:nvPr>
        </p:nvSpPr>
        <p:spPr>
          <a:xfrm>
            <a:off x="35147249" y="9508686"/>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126"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7" name="Text Placeholder 5"/>
          <p:cNvSpPr>
            <a:spLocks noGrp="1"/>
          </p:cNvSpPr>
          <p:nvPr>
            <p:ph type="body" sz="quarter" idx="29" hasCustomPrompt="1"/>
          </p:nvPr>
        </p:nvSpPr>
        <p:spPr>
          <a:xfrm>
            <a:off x="35147250" y="16603102"/>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128"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9" name="Text Placeholder 3"/>
          <p:cNvSpPr>
            <a:spLocks noGrp="1"/>
          </p:cNvSpPr>
          <p:nvPr>
            <p:ph type="body" sz="quarter" idx="96" hasCustomPrompt="1"/>
          </p:nvPr>
        </p:nvSpPr>
        <p:spPr>
          <a:xfrm>
            <a:off x="474663" y="17198740"/>
            <a:ext cx="8271345"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0" name="Text Placeholder 3"/>
          <p:cNvSpPr>
            <a:spLocks noGrp="1"/>
          </p:cNvSpPr>
          <p:nvPr>
            <p:ph type="body" sz="quarter" idx="150" hasCustomPrompt="1"/>
          </p:nvPr>
        </p:nvSpPr>
        <p:spPr>
          <a:xfrm>
            <a:off x="26483113" y="4080703"/>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1" name="Text Placeholder 5"/>
          <p:cNvSpPr>
            <a:spLocks noGrp="1"/>
          </p:cNvSpPr>
          <p:nvPr>
            <p:ph type="body" sz="quarter" idx="151" hasCustomPrompt="1"/>
          </p:nvPr>
        </p:nvSpPr>
        <p:spPr>
          <a:xfrm>
            <a:off x="26483113" y="3476784"/>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2" name="Text Placeholder 3"/>
          <p:cNvSpPr>
            <a:spLocks noGrp="1"/>
          </p:cNvSpPr>
          <p:nvPr>
            <p:ph type="body" sz="quarter" idx="152" hasCustomPrompt="1"/>
          </p:nvPr>
        </p:nvSpPr>
        <p:spPr>
          <a:xfrm>
            <a:off x="9153032" y="4080703"/>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3" name="Text Placeholder 5"/>
          <p:cNvSpPr>
            <a:spLocks noGrp="1"/>
          </p:cNvSpPr>
          <p:nvPr>
            <p:ph type="body" sz="quarter" idx="153" hasCustomPrompt="1"/>
          </p:nvPr>
        </p:nvSpPr>
        <p:spPr>
          <a:xfrm>
            <a:off x="9154839" y="3476784"/>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4" name="Text Placeholder 3"/>
          <p:cNvSpPr>
            <a:spLocks noGrp="1"/>
          </p:cNvSpPr>
          <p:nvPr>
            <p:ph type="body" sz="quarter" idx="154" hasCustomPrompt="1"/>
          </p:nvPr>
        </p:nvSpPr>
        <p:spPr>
          <a:xfrm>
            <a:off x="17807726" y="13326006"/>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5" name="Text Placeholder 5"/>
          <p:cNvSpPr>
            <a:spLocks noGrp="1"/>
          </p:cNvSpPr>
          <p:nvPr>
            <p:ph type="body" sz="quarter" idx="155" hasCustomPrompt="1"/>
          </p:nvPr>
        </p:nvSpPr>
        <p:spPr>
          <a:xfrm>
            <a:off x="17807726" y="12736839"/>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6" name="Text Placeholder 3"/>
          <p:cNvSpPr>
            <a:spLocks noGrp="1"/>
          </p:cNvSpPr>
          <p:nvPr>
            <p:ph type="body" sz="quarter" idx="156" hasCustomPrompt="1"/>
          </p:nvPr>
        </p:nvSpPr>
        <p:spPr>
          <a:xfrm>
            <a:off x="26462419" y="13326006"/>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7" name="Text Placeholder 5"/>
          <p:cNvSpPr>
            <a:spLocks noGrp="1"/>
          </p:cNvSpPr>
          <p:nvPr>
            <p:ph type="body" sz="quarter" idx="157" hasCustomPrompt="1"/>
          </p:nvPr>
        </p:nvSpPr>
        <p:spPr>
          <a:xfrm>
            <a:off x="26462419" y="12736839"/>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8" name="Text Placeholder 3"/>
          <p:cNvSpPr>
            <a:spLocks noGrp="1"/>
          </p:cNvSpPr>
          <p:nvPr>
            <p:ph type="body" sz="quarter" idx="158" hasCustomPrompt="1"/>
          </p:nvPr>
        </p:nvSpPr>
        <p:spPr>
          <a:xfrm>
            <a:off x="9153032" y="13326006"/>
            <a:ext cx="8274926" cy="492443"/>
          </a:xfrm>
          <a:prstGeom prst="rect">
            <a:avLst/>
          </a:prstGeom>
        </p:spPr>
        <p:txBody>
          <a:bodyPr wrap="square" lIns="91440" tIns="91440" rIns="91440" bIns="9144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9" name="Text Placeholder 5"/>
          <p:cNvSpPr>
            <a:spLocks noGrp="1"/>
          </p:cNvSpPr>
          <p:nvPr>
            <p:ph type="body" sz="quarter" idx="159" hasCustomPrompt="1"/>
          </p:nvPr>
        </p:nvSpPr>
        <p:spPr>
          <a:xfrm>
            <a:off x="9153032" y="12736839"/>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82" name="Text Placeholder 76"/>
          <p:cNvSpPr>
            <a:spLocks noGrp="1"/>
          </p:cNvSpPr>
          <p:nvPr>
            <p:ph type="body" sz="quarter" idx="171" hasCustomPrompt="1"/>
          </p:nvPr>
        </p:nvSpPr>
        <p:spPr>
          <a:xfrm>
            <a:off x="5225143" y="1464829"/>
            <a:ext cx="33440914" cy="963989"/>
          </a:xfrm>
          <a:prstGeom prst="rect">
            <a:avLst/>
          </a:prstGeom>
        </p:spPr>
        <p:txBody>
          <a:bodyPr>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3" name="Text Placeholder 76"/>
          <p:cNvSpPr>
            <a:spLocks noGrp="1"/>
          </p:cNvSpPr>
          <p:nvPr>
            <p:ph type="body" sz="quarter" idx="195" hasCustomPrompt="1"/>
          </p:nvPr>
        </p:nvSpPr>
        <p:spPr>
          <a:xfrm>
            <a:off x="5225143" y="2428819"/>
            <a:ext cx="33440914" cy="634555"/>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4" name="Text Placeholder 76"/>
          <p:cNvSpPr>
            <a:spLocks noGrp="1"/>
          </p:cNvSpPr>
          <p:nvPr>
            <p:ph type="body" sz="quarter" idx="196" hasCustomPrompt="1"/>
          </p:nvPr>
        </p:nvSpPr>
        <p:spPr>
          <a:xfrm>
            <a:off x="5225143" y="180134"/>
            <a:ext cx="33440914" cy="1284696"/>
          </a:xfrm>
          <a:prstGeom prst="rect">
            <a:avLst/>
          </a:prstGeom>
        </p:spPr>
        <p:txBody>
          <a:bodyPr>
            <a:norm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41" name="Rectangle 36"/>
          <p:cNvSpPr>
            <a:spLocks noChangeArrowheads="1"/>
          </p:cNvSpPr>
          <p:nvPr userDrawn="1"/>
        </p:nvSpPr>
        <p:spPr bwMode="auto">
          <a:xfrm>
            <a:off x="0" y="11216"/>
            <a:ext cx="438912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58781" tIns="29390" rIns="58781" bIns="29390" anchor="ctr"/>
          <a:lstStyle/>
          <a:p>
            <a:pPr>
              <a:defRPr/>
            </a:pPr>
            <a:endParaRPr lang="en-US" dirty="0"/>
          </a:p>
        </p:txBody>
      </p:sp>
      <p:cxnSp>
        <p:nvCxnSpPr>
          <p:cNvPr id="42" name="Straight Connector 41"/>
          <p:cNvCxnSpPr/>
          <p:nvPr userDrawn="1"/>
        </p:nvCxnSpPr>
        <p:spPr>
          <a:xfrm>
            <a:off x="0" y="3149598"/>
            <a:ext cx="438912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Rounded Rectangle 42"/>
          <p:cNvSpPr/>
          <p:nvPr userDrawn="1"/>
        </p:nvSpPr>
        <p:spPr>
          <a:xfrm>
            <a:off x="482974"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9146809"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17810644"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26474479"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35138315"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 Box 14"/>
          <p:cNvSpPr txBox="1">
            <a:spLocks noChangeArrowheads="1"/>
          </p:cNvSpPr>
          <p:nvPr userDrawn="1"/>
        </p:nvSpPr>
        <p:spPr bwMode="auto">
          <a:xfrm>
            <a:off x="780242" y="21342393"/>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73" name="Table 72">
            <a:extLst>
              <a:ext uri="{FF2B5EF4-FFF2-40B4-BE49-F238E27FC236}">
                <a16:creationId xmlns:a16="http://schemas.microsoft.com/office/drawing/2014/main" id="{78717898-F638-7F4A-A2B9-3AC05396696E}"/>
              </a:ext>
            </a:extLst>
          </p:cNvPr>
          <p:cNvGraphicFramePr>
            <a:graphicFrameLocks noGrp="1"/>
          </p:cNvGraphicFramePr>
          <p:nvPr userDrawn="1">
            <p:extLst>
              <p:ext uri="{D42A27DB-BD31-4B8C-83A1-F6EECF244321}">
                <p14:modId xmlns:p14="http://schemas.microsoft.com/office/powerpoint/2010/main" val="442666677"/>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6980608C-1F01-498E-946E-1A792C8C0866}"/>
              </a:ext>
            </a:extLst>
          </p:cNvPr>
          <p:cNvGraphicFramePr>
            <a:graphicFrameLocks noGrp="1"/>
          </p:cNvGraphicFramePr>
          <p:nvPr userDrawn="1">
            <p:extLst>
              <p:ext uri="{D42A27DB-BD31-4B8C-83A1-F6EECF244321}">
                <p14:modId xmlns:p14="http://schemas.microsoft.com/office/powerpoint/2010/main" val="1136512653"/>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41" name="Rectangle 36"/>
          <p:cNvSpPr>
            <a:spLocks noChangeArrowheads="1"/>
          </p:cNvSpPr>
          <p:nvPr userDrawn="1"/>
        </p:nvSpPr>
        <p:spPr bwMode="auto">
          <a:xfrm>
            <a:off x="0" y="11216"/>
            <a:ext cx="438912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58781" tIns="29390" rIns="58781" bIns="29390" anchor="ctr"/>
          <a:lstStyle/>
          <a:p>
            <a:pPr>
              <a:defRPr/>
            </a:pPr>
            <a:endParaRPr lang="en-US" dirty="0"/>
          </a:p>
        </p:txBody>
      </p:sp>
      <p:cxnSp>
        <p:nvCxnSpPr>
          <p:cNvPr id="42" name="Straight Connector 41"/>
          <p:cNvCxnSpPr/>
          <p:nvPr userDrawn="1"/>
        </p:nvCxnSpPr>
        <p:spPr>
          <a:xfrm>
            <a:off x="0" y="3149598"/>
            <a:ext cx="438912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Rounded Rectangle 42"/>
          <p:cNvSpPr/>
          <p:nvPr userDrawn="1"/>
        </p:nvSpPr>
        <p:spPr>
          <a:xfrm>
            <a:off x="482974"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9146809"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17810644"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26474479"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35138315"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 Box 14"/>
          <p:cNvSpPr txBox="1">
            <a:spLocks noChangeArrowheads="1"/>
          </p:cNvSpPr>
          <p:nvPr userDrawn="1"/>
        </p:nvSpPr>
        <p:spPr bwMode="auto">
          <a:xfrm>
            <a:off x="780242" y="21342393"/>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512320767"/>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59" name="Rectangle 36"/>
          <p:cNvSpPr>
            <a:spLocks noChangeArrowheads="1"/>
          </p:cNvSpPr>
          <p:nvPr userDrawn="1"/>
        </p:nvSpPr>
        <p:spPr bwMode="auto">
          <a:xfrm>
            <a:off x="-49424" y="11216"/>
            <a:ext cx="438912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58781" tIns="29390" rIns="58781" bIns="29390" anchor="ctr"/>
          <a:lstStyle/>
          <a:p>
            <a:pPr>
              <a:defRPr/>
            </a:pPr>
            <a:endParaRPr lang="en-US" dirty="0"/>
          </a:p>
        </p:txBody>
      </p:sp>
      <p:cxnSp>
        <p:nvCxnSpPr>
          <p:cNvPr id="60" name="Straight Connector 59"/>
          <p:cNvCxnSpPr/>
          <p:nvPr userDrawn="1"/>
        </p:nvCxnSpPr>
        <p:spPr>
          <a:xfrm>
            <a:off x="-49424" y="3149598"/>
            <a:ext cx="438912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1" name="Rounded Rectangle 60"/>
          <p:cNvSpPr/>
          <p:nvPr userDrawn="1"/>
        </p:nvSpPr>
        <p:spPr>
          <a:xfrm>
            <a:off x="433550"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userDrawn="1"/>
        </p:nvSpPr>
        <p:spPr>
          <a:xfrm>
            <a:off x="35133265"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userDrawn="1"/>
        </p:nvSpPr>
        <p:spPr>
          <a:xfrm>
            <a:off x="9133814" y="3500001"/>
            <a:ext cx="25553018" cy="17835999"/>
          </a:xfrm>
          <a:prstGeom prst="roundRect">
            <a:avLst>
              <a:gd name="adj" fmla="val 811"/>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Box 14"/>
          <p:cNvSpPr txBox="1">
            <a:spLocks noChangeArrowheads="1"/>
          </p:cNvSpPr>
          <p:nvPr userDrawn="1"/>
        </p:nvSpPr>
        <p:spPr bwMode="auto">
          <a:xfrm>
            <a:off x="780242" y="21342393"/>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65" name="Table 64">
            <a:extLst>
              <a:ext uri="{FF2B5EF4-FFF2-40B4-BE49-F238E27FC236}">
                <a16:creationId xmlns:a16="http://schemas.microsoft.com/office/drawing/2014/main" id="{64EDD831-7355-A644-910F-8B2E07EC12DB}"/>
              </a:ext>
            </a:extLst>
          </p:cNvPr>
          <p:cNvGraphicFramePr>
            <a:graphicFrameLocks noGrp="1"/>
          </p:cNvGraphicFramePr>
          <p:nvPr userDrawn="1">
            <p:extLst>
              <p:ext uri="{D42A27DB-BD31-4B8C-83A1-F6EECF244321}">
                <p14:modId xmlns:p14="http://schemas.microsoft.com/office/powerpoint/2010/main" val="442666677"/>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278A8851-1CBD-4583-93D2-8B5B46F40F13}"/>
              </a:ext>
            </a:extLst>
          </p:cNvPr>
          <p:cNvGraphicFramePr>
            <a:graphicFrameLocks noGrp="1"/>
          </p:cNvGraphicFramePr>
          <p:nvPr userDrawn="1">
            <p:extLst>
              <p:ext uri="{D42A27DB-BD31-4B8C-83A1-F6EECF244321}">
                <p14:modId xmlns:p14="http://schemas.microsoft.com/office/powerpoint/2010/main" val="1136512653"/>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780242" y="21342393"/>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68" name="Rectangle 36"/>
          <p:cNvSpPr>
            <a:spLocks noChangeArrowheads="1"/>
          </p:cNvSpPr>
          <p:nvPr userDrawn="1"/>
        </p:nvSpPr>
        <p:spPr bwMode="auto">
          <a:xfrm>
            <a:off x="0" y="11216"/>
            <a:ext cx="438912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58781" tIns="29390" rIns="58781" bIns="29390" anchor="ctr"/>
          <a:lstStyle/>
          <a:p>
            <a:pPr>
              <a:defRPr/>
            </a:pPr>
            <a:endParaRPr lang="en-US" dirty="0"/>
          </a:p>
        </p:txBody>
      </p:sp>
      <p:cxnSp>
        <p:nvCxnSpPr>
          <p:cNvPr id="69" name="Straight Connector 68"/>
          <p:cNvCxnSpPr/>
          <p:nvPr userDrawn="1"/>
        </p:nvCxnSpPr>
        <p:spPr>
          <a:xfrm>
            <a:off x="0" y="3149598"/>
            <a:ext cx="438912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70" name="Rounded Rectangle 69"/>
          <p:cNvSpPr/>
          <p:nvPr userDrawn="1"/>
        </p:nvSpPr>
        <p:spPr>
          <a:xfrm>
            <a:off x="482974" y="3464832"/>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35171063" y="3464832"/>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userDrawn="1"/>
        </p:nvSpPr>
        <p:spPr>
          <a:xfrm>
            <a:off x="9167929" y="3464833"/>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userDrawn="1"/>
        </p:nvSpPr>
        <p:spPr>
          <a:xfrm>
            <a:off x="9167929" y="12679307"/>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userDrawn="1"/>
        </p:nvSpPr>
        <p:spPr>
          <a:xfrm>
            <a:off x="17852884" y="3464833"/>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userDrawn="1"/>
        </p:nvSpPr>
        <p:spPr>
          <a:xfrm>
            <a:off x="17852884" y="12679307"/>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userDrawn="1"/>
        </p:nvSpPr>
        <p:spPr>
          <a:xfrm>
            <a:off x="26502004" y="3464833"/>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userDrawn="1"/>
        </p:nvSpPr>
        <p:spPr>
          <a:xfrm>
            <a:off x="26502004" y="12679307"/>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7" name="Table 66">
            <a:extLst>
              <a:ext uri="{FF2B5EF4-FFF2-40B4-BE49-F238E27FC236}">
                <a16:creationId xmlns:a16="http://schemas.microsoft.com/office/drawing/2014/main" id="{539964E8-C122-8146-963F-06D06E5BB773}"/>
              </a:ext>
            </a:extLst>
          </p:cNvPr>
          <p:cNvGraphicFramePr>
            <a:graphicFrameLocks noGrp="1"/>
          </p:cNvGraphicFramePr>
          <p:nvPr userDrawn="1">
            <p:extLst>
              <p:ext uri="{D42A27DB-BD31-4B8C-83A1-F6EECF244321}">
                <p14:modId xmlns:p14="http://schemas.microsoft.com/office/powerpoint/2010/main" val="442666677"/>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9B589678-BF23-4B5C-8F19-67CEEB3FF91B}"/>
              </a:ext>
            </a:extLst>
          </p:cNvPr>
          <p:cNvGraphicFramePr>
            <a:graphicFrameLocks noGrp="1"/>
          </p:cNvGraphicFramePr>
          <p:nvPr userDrawn="1">
            <p:extLst>
              <p:ext uri="{D42A27DB-BD31-4B8C-83A1-F6EECF244321}">
                <p14:modId xmlns:p14="http://schemas.microsoft.com/office/powerpoint/2010/main" val="1136512653"/>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 Placeholder 166"/>
          <p:cNvSpPr>
            <a:spLocks noGrp="1"/>
          </p:cNvSpPr>
          <p:nvPr>
            <p:ph type="body" sz="quarter" idx="10"/>
          </p:nvPr>
        </p:nvSpPr>
        <p:spPr>
          <a:xfrm>
            <a:off x="474663" y="11021042"/>
            <a:ext cx="8290965" cy="400110"/>
          </a:xfrm>
        </p:spPr>
        <p:txBody>
          <a:bodyPr/>
          <a:lstStyle/>
          <a:p>
            <a:endParaRPr lang="en-US" sz="1400">
              <a:latin typeface="Times New Roman" panose="02020603050405020304" pitchFamily="18" charset="0"/>
              <a:cs typeface="Times New Roman" panose="02020603050405020304" pitchFamily="18" charset="0"/>
            </a:endParaRPr>
          </a:p>
        </p:txBody>
      </p:sp>
      <p:sp>
        <p:nvSpPr>
          <p:cNvPr id="168" name="Text Placeholder 167"/>
          <p:cNvSpPr>
            <a:spLocks noGrp="1"/>
          </p:cNvSpPr>
          <p:nvPr>
            <p:ph type="body" sz="quarter" idx="11"/>
          </p:nvPr>
        </p:nvSpPr>
        <p:spPr/>
        <p:txBody>
          <a:bodyPr/>
          <a:lstStyle/>
          <a:p>
            <a:endParaRPr lang="en-US"/>
          </a:p>
        </p:txBody>
      </p:sp>
      <p:sp>
        <p:nvSpPr>
          <p:cNvPr id="171" name="Text Placeholder 170"/>
          <p:cNvSpPr>
            <a:spLocks noGrp="1"/>
          </p:cNvSpPr>
          <p:nvPr>
            <p:ph type="body" sz="quarter" idx="20"/>
          </p:nvPr>
        </p:nvSpPr>
        <p:spPr/>
        <p:txBody>
          <a:bodyPr/>
          <a:lstStyle/>
          <a:p>
            <a:endParaRPr lang="en-US"/>
          </a:p>
        </p:txBody>
      </p:sp>
      <p:sp>
        <p:nvSpPr>
          <p:cNvPr id="172" name="Text Placeholder 171"/>
          <p:cNvSpPr>
            <a:spLocks noGrp="1"/>
          </p:cNvSpPr>
          <p:nvPr>
            <p:ph type="body" sz="quarter" idx="21"/>
          </p:nvPr>
        </p:nvSpPr>
        <p:spPr>
          <a:xfrm>
            <a:off x="438087" y="4100716"/>
            <a:ext cx="8290965" cy="400110"/>
          </a:xfrm>
        </p:spPr>
        <p:txBody>
          <a:bodyPr/>
          <a:lstStyle/>
          <a:p>
            <a:endParaRPr lang="en-US" sz="1400" dirty="0">
              <a:latin typeface="Times New Roman" panose="02020603050405020304" pitchFamily="18" charset="0"/>
              <a:cs typeface="Times New Roman" panose="02020603050405020304" pitchFamily="18" charset="0"/>
            </a:endParaRPr>
          </a:p>
        </p:txBody>
      </p:sp>
      <p:sp>
        <p:nvSpPr>
          <p:cNvPr id="173" name="Text Placeholder 172"/>
          <p:cNvSpPr>
            <a:spLocks noGrp="1"/>
          </p:cNvSpPr>
          <p:nvPr>
            <p:ph type="body" sz="quarter" idx="22"/>
          </p:nvPr>
        </p:nvSpPr>
        <p:spPr/>
        <p:txBody>
          <a:bodyPr/>
          <a:lstStyle/>
          <a:p>
            <a:endParaRPr lang="en-US"/>
          </a:p>
        </p:txBody>
      </p:sp>
      <p:sp>
        <p:nvSpPr>
          <p:cNvPr id="174" name="Text Placeholder 173"/>
          <p:cNvSpPr>
            <a:spLocks noGrp="1"/>
          </p:cNvSpPr>
          <p:nvPr>
            <p:ph type="body" sz="quarter" idx="23"/>
          </p:nvPr>
        </p:nvSpPr>
        <p:spPr>
          <a:xfrm>
            <a:off x="17804524" y="4075658"/>
            <a:ext cx="8274926" cy="400110"/>
          </a:xfrm>
        </p:spPr>
        <p:txBody>
          <a:bodyPr/>
          <a:lstStyle/>
          <a:p>
            <a:endParaRPr lang="en-US" sz="1400" dirty="0">
              <a:latin typeface="Times New Roman" panose="02020603050405020304" pitchFamily="18" charset="0"/>
              <a:cs typeface="Times New Roman" panose="02020603050405020304" pitchFamily="18" charset="0"/>
            </a:endParaRPr>
          </a:p>
        </p:txBody>
      </p:sp>
      <p:sp>
        <p:nvSpPr>
          <p:cNvPr id="256" name="Text Placeholder 255"/>
          <p:cNvSpPr>
            <a:spLocks noGrp="1"/>
          </p:cNvSpPr>
          <p:nvPr>
            <p:ph type="body" sz="quarter" idx="24"/>
          </p:nvPr>
        </p:nvSpPr>
        <p:spPr/>
        <p:txBody>
          <a:bodyPr/>
          <a:lstStyle/>
          <a:p>
            <a:endParaRPr lang="en-US"/>
          </a:p>
        </p:txBody>
      </p:sp>
      <p:sp>
        <p:nvSpPr>
          <p:cNvPr id="257" name="Text Placeholder 256"/>
          <p:cNvSpPr>
            <a:spLocks noGrp="1"/>
          </p:cNvSpPr>
          <p:nvPr>
            <p:ph type="body" sz="quarter" idx="25"/>
          </p:nvPr>
        </p:nvSpPr>
        <p:spPr/>
        <p:txBody>
          <a:bodyPr/>
          <a:lstStyle/>
          <a:p>
            <a:endParaRPr lang="en-US"/>
          </a:p>
        </p:txBody>
      </p:sp>
      <p:sp>
        <p:nvSpPr>
          <p:cNvPr id="258" name="Text Placeholder 257"/>
          <p:cNvSpPr>
            <a:spLocks noGrp="1"/>
          </p:cNvSpPr>
          <p:nvPr>
            <p:ph type="body" sz="quarter" idx="26"/>
          </p:nvPr>
        </p:nvSpPr>
        <p:spPr>
          <a:xfrm>
            <a:off x="35147249" y="4107188"/>
            <a:ext cx="8272463" cy="400110"/>
          </a:xfrm>
        </p:spPr>
        <p:txBody>
          <a:bodyPr/>
          <a:lstStyle/>
          <a:p>
            <a:endParaRPr lang="en-US" sz="1400">
              <a:latin typeface="Times New Roman" panose="02020603050405020304" pitchFamily="18" charset="0"/>
              <a:cs typeface="Times New Roman" panose="02020603050405020304" pitchFamily="18" charset="0"/>
            </a:endParaRPr>
          </a:p>
        </p:txBody>
      </p:sp>
      <p:sp>
        <p:nvSpPr>
          <p:cNvPr id="259" name="Text Placeholder 258"/>
          <p:cNvSpPr>
            <a:spLocks noGrp="1"/>
          </p:cNvSpPr>
          <p:nvPr>
            <p:ph type="body" sz="quarter" idx="27"/>
          </p:nvPr>
        </p:nvSpPr>
        <p:spPr/>
        <p:txBody>
          <a:bodyPr/>
          <a:lstStyle/>
          <a:p>
            <a:endParaRPr lang="en-US"/>
          </a:p>
        </p:txBody>
      </p:sp>
      <p:sp>
        <p:nvSpPr>
          <p:cNvPr id="260" name="Text Placeholder 259"/>
          <p:cNvSpPr>
            <a:spLocks noGrp="1"/>
          </p:cNvSpPr>
          <p:nvPr>
            <p:ph type="body" sz="quarter" idx="28"/>
          </p:nvPr>
        </p:nvSpPr>
        <p:spPr>
          <a:xfrm>
            <a:off x="35147250" y="10104323"/>
            <a:ext cx="8272462" cy="400110"/>
          </a:xfrm>
        </p:spPr>
        <p:txBody>
          <a:bodyPr/>
          <a:lstStyle/>
          <a:p>
            <a:endParaRPr lang="en-US" sz="1400">
              <a:latin typeface="Times New Roman" panose="02020603050405020304" pitchFamily="18" charset="0"/>
              <a:cs typeface="Times New Roman" panose="02020603050405020304" pitchFamily="18" charset="0"/>
            </a:endParaRPr>
          </a:p>
        </p:txBody>
      </p:sp>
      <p:sp>
        <p:nvSpPr>
          <p:cNvPr id="261" name="Text Placeholder 260"/>
          <p:cNvSpPr>
            <a:spLocks noGrp="1"/>
          </p:cNvSpPr>
          <p:nvPr>
            <p:ph type="body" sz="quarter" idx="29"/>
          </p:nvPr>
        </p:nvSpPr>
        <p:spPr/>
        <p:txBody>
          <a:bodyPr/>
          <a:lstStyle/>
          <a:p>
            <a:endParaRPr lang="en-US"/>
          </a:p>
        </p:txBody>
      </p:sp>
      <p:sp>
        <p:nvSpPr>
          <p:cNvPr id="262" name="Text Placeholder 261"/>
          <p:cNvSpPr>
            <a:spLocks noGrp="1"/>
          </p:cNvSpPr>
          <p:nvPr>
            <p:ph type="body" sz="quarter" idx="30"/>
          </p:nvPr>
        </p:nvSpPr>
        <p:spPr>
          <a:xfrm>
            <a:off x="35147249" y="17198740"/>
            <a:ext cx="8272463" cy="400110"/>
          </a:xfrm>
        </p:spPr>
        <p:txBody>
          <a:bodyPr/>
          <a:lstStyle/>
          <a:p>
            <a:endParaRPr lang="en-US" sz="1400">
              <a:latin typeface="Times New Roman" panose="02020603050405020304" pitchFamily="18" charset="0"/>
              <a:cs typeface="Times New Roman" panose="02020603050405020304" pitchFamily="18" charset="0"/>
            </a:endParaRPr>
          </a:p>
        </p:txBody>
      </p:sp>
      <p:sp>
        <p:nvSpPr>
          <p:cNvPr id="263" name="Text Placeholder 262"/>
          <p:cNvSpPr>
            <a:spLocks noGrp="1"/>
          </p:cNvSpPr>
          <p:nvPr>
            <p:ph type="body" sz="quarter" idx="96"/>
          </p:nvPr>
        </p:nvSpPr>
        <p:spPr>
          <a:xfrm>
            <a:off x="9133786" y="4107188"/>
            <a:ext cx="8271345" cy="400110"/>
          </a:xfrm>
        </p:spPr>
        <p:txBody>
          <a:bodyPr/>
          <a:lstStyle/>
          <a:p>
            <a:endParaRPr lang="en-US" sz="1400">
              <a:latin typeface="Times New Roman" panose="02020603050405020304" pitchFamily="18" charset="0"/>
              <a:cs typeface="Times New Roman" panose="02020603050405020304" pitchFamily="18" charset="0"/>
            </a:endParaRPr>
          </a:p>
        </p:txBody>
      </p:sp>
      <p:sp>
        <p:nvSpPr>
          <p:cNvPr id="275" name="Text Placeholder 274"/>
          <p:cNvSpPr>
            <a:spLocks noGrp="1"/>
          </p:cNvSpPr>
          <p:nvPr>
            <p:ph type="body" sz="quarter" idx="136"/>
          </p:nvPr>
        </p:nvSpPr>
        <p:spPr>
          <a:xfrm>
            <a:off x="26462419" y="4075658"/>
            <a:ext cx="8274926" cy="400110"/>
          </a:xfrm>
        </p:spPr>
        <p:txBody>
          <a:bodyPr/>
          <a:lstStyle/>
          <a:p>
            <a:endParaRPr lang="en-US" sz="1400">
              <a:latin typeface="Times New Roman" panose="02020603050405020304" pitchFamily="18" charset="0"/>
              <a:cs typeface="Times New Roman" panose="02020603050405020304" pitchFamily="18" charset="0"/>
            </a:endParaRPr>
          </a:p>
        </p:txBody>
      </p:sp>
      <p:sp>
        <p:nvSpPr>
          <p:cNvPr id="276" name="Text Placeholder 275"/>
          <p:cNvSpPr>
            <a:spLocks noGrp="1"/>
          </p:cNvSpPr>
          <p:nvPr>
            <p:ph type="body" sz="quarter" idx="137"/>
          </p:nvPr>
        </p:nvSpPr>
        <p:spPr/>
        <p:txBody>
          <a:bodyPr/>
          <a:lstStyle/>
          <a:p>
            <a:endParaRPr lang="en-US"/>
          </a:p>
        </p:txBody>
      </p:sp>
      <p:sp>
        <p:nvSpPr>
          <p:cNvPr id="300" name="Text Placeholder 299"/>
          <p:cNvSpPr>
            <a:spLocks noGrp="1"/>
          </p:cNvSpPr>
          <p:nvPr>
            <p:ph type="body" sz="quarter" idx="161"/>
          </p:nvPr>
        </p:nvSpPr>
        <p:spPr/>
        <p:txBody>
          <a:bodyPr/>
          <a:lstStyle/>
          <a:p>
            <a:endParaRPr lang="en-US">
              <a:solidFill>
                <a:schemeClr val="accent5">
                  <a:lumMod val="50000"/>
                </a:schemeClr>
              </a:solidFill>
            </a:endParaRPr>
          </a:p>
        </p:txBody>
      </p:sp>
      <p:sp>
        <p:nvSpPr>
          <p:cNvPr id="301" name="Text Placeholder 300"/>
          <p:cNvSpPr>
            <a:spLocks noGrp="1"/>
          </p:cNvSpPr>
          <p:nvPr>
            <p:ph type="body" sz="quarter" idx="195"/>
          </p:nvPr>
        </p:nvSpPr>
        <p:spPr/>
        <p:txBody>
          <a:bodyPr>
            <a:normAutofit lnSpcReduction="10000"/>
          </a:bodyPr>
          <a:lstStyle/>
          <a:p>
            <a:endParaRPr lang="en-US">
              <a:solidFill>
                <a:schemeClr val="accent5">
                  <a:lumMod val="50000"/>
                </a:schemeClr>
              </a:solidFill>
            </a:endParaRPr>
          </a:p>
        </p:txBody>
      </p:sp>
      <p:sp>
        <p:nvSpPr>
          <p:cNvPr id="302" name="Text Placeholder 301"/>
          <p:cNvSpPr>
            <a:spLocks noGrp="1"/>
          </p:cNvSpPr>
          <p:nvPr>
            <p:ph type="body" sz="quarter" idx="196"/>
          </p:nvPr>
        </p:nvSpPr>
        <p:spPr/>
        <p:txBody>
          <a:bodyPr/>
          <a:lstStyle/>
          <a:p>
            <a:endParaRPr lang="en-US" dirty="0">
              <a:solidFill>
                <a:schemeClr val="accent5">
                  <a:lumMod val="50000"/>
                </a:schemeClr>
              </a:solidFill>
            </a:endParaRPr>
          </a:p>
        </p:txBody>
      </p:sp>
    </p:spTree>
    <p:extLst>
      <p:ext uri="{BB962C8B-B14F-4D97-AF65-F5344CB8AC3E}">
        <p14:creationId xmlns:p14="http://schemas.microsoft.com/office/powerpoint/2010/main" val="2133492705"/>
      </p:ext>
    </p:extLst>
  </p:cSld>
  <p:clrMapOvr>
    <a:masterClrMapping/>
  </p:clrMapOvr>
</p:sld>
</file>

<file path=ppt/theme/theme1.xml><?xml version="1.0" encoding="utf-8"?>
<a:theme xmlns:a="http://schemas.openxmlformats.org/drawingml/2006/main" name="PosterPresentations.com-48x96-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Standard 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8 Sectio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PosterPresentations.com-48x96-Template</Template>
  <TotalTime>128</TotalTime>
  <Words>1</Words>
  <Application>Microsoft Macintosh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PosterPresentations.com-48x96-Template</vt:lpstr>
      <vt:lpstr>Without Quick Guides</vt:lpstr>
      <vt:lpstr>Standard 3 columns</vt:lpstr>
      <vt:lpstr>8 Sections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Station 5</cp:lastModifiedBy>
  <cp:revision>38</cp:revision>
  <dcterms:created xsi:type="dcterms:W3CDTF">2012-02-09T21:25:37Z</dcterms:created>
  <dcterms:modified xsi:type="dcterms:W3CDTF">2019-08-30T18:25:52Z</dcterms:modified>
</cp:coreProperties>
</file>