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76E-8510-B648-921F-78889FBA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E7D5-AF43-FE49-BB6B-9290CF0F6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7961-D682-AE48-894E-EA497408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E210-6179-6D41-B632-39F42DF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6EA4-45CB-2C4B-9F7A-22DD9A74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7488-C6CF-1240-AD4F-775328A7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9E94-2693-8641-9B38-D43B03F4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A3CF-9955-5E4B-A152-10D4BA43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984D-153B-F24C-9DD2-D03FDAD4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06E6-D9E0-8941-852A-546E1C1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9A99D-BD2A-2C4D-8FE1-4BF51B37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0252B-D1FB-FD41-ADA8-058511335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4E05-1A04-9C4F-9056-E7F36DF9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6A00-865C-AF4B-8DB4-3E40F480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57F4-13C0-B54F-9A4B-4817FB26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B9C5-23F1-0346-9902-A7249921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124B-E569-0D46-8B90-84C716A9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E872-9F49-F744-8307-C74C9704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FA83-F0AF-D745-9A43-392E6BF2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FBE1-3075-DC46-ACFA-8B3725B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F5D-F0F1-F842-A4EB-54E3EC64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C509-271F-A74F-A706-75D33831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F70A-516B-FC47-BE56-CFBFFFC4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D285-41E4-424B-8D92-A7C95380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7030-D09F-7240-9D31-AA2F955F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DE58-CF42-7F4D-9548-A5310546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4052-3A40-F943-98F5-1957E822F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FCA0-1F27-464B-ADFC-3AB955646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70A9-28AD-4C4F-8F20-9EFAF06F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5CD3-DAC5-D245-A327-520F93D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210A-E4CF-6448-9D09-44B3882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449-1B44-0D4F-B029-0D738D6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44B47-CEC0-704E-8083-60F3CE89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A41E4-3A11-B748-99A5-2577182E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0E077-41A5-7841-9555-19373F1F7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5500D-2384-7048-8C4C-88256D7F7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176E-873B-E449-AB3A-7CDB09E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ECA04-EEB9-4748-A840-321BA0E4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F82FC-7239-784D-8835-463804A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41F4-F57F-8E45-9344-EC9AF7F3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04212-CF71-9546-BC8C-E21B0AD9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1838-7CFD-0C44-A47A-CA9503CD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C5A2-420F-D84E-83D2-1E64E0F9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9842A-8090-7F42-9D16-511763A0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7100-CC97-264F-8188-061617F2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EDD9-13D1-EC40-80FF-A8D0CDD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08CD-CA32-9443-BAEF-51FFF619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3CA3-C981-BA45-93F4-200E88BE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313E5-F3D3-D848-881D-5CD0106A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35C8-7538-1A4A-A1D0-A7C5BE2D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CDE1-A77E-D144-96E4-06B05D3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32A-F71E-FE4B-818B-5A6696A5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A2D1-003A-424F-BABA-62A298E1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932B-B7FA-B649-83DA-31A418BD3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EAE2-1C97-1C40-9763-8BD471A4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636F-E314-E146-A5FF-BB3FAAC2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9BEC-F204-5645-9E54-8CAF48E4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40AD6-F18F-244D-BC84-BAEA4596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AB6A-177D-554C-8428-A501BEE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2DA-F01A-2B46-8616-F0EBD932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93B7-BF07-0B4F-8A17-CFE80A608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00F8-1901-8E4A-A080-220C1C06F7F4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3708-7E0A-324D-A081-EDF801BE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C3BD-DB72-BE4A-BC56-6677B70C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27F6-2E24-614B-B066-62E327F7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4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Bobadilla</dc:creator>
  <cp:lastModifiedBy>Luis Bobadilla</cp:lastModifiedBy>
  <cp:revision>1</cp:revision>
  <dcterms:created xsi:type="dcterms:W3CDTF">2022-02-19T22:44:41Z</dcterms:created>
  <dcterms:modified xsi:type="dcterms:W3CDTF">2022-02-19T22:45:05Z</dcterms:modified>
</cp:coreProperties>
</file>