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96" r:id="rId3"/>
    <p:sldId id="266" r:id="rId5"/>
    <p:sldId id="297" r:id="rId6"/>
    <p:sldId id="29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0550" y="914400"/>
            <a:ext cx="10707370" cy="5526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122295" y="894715"/>
            <a:ext cx="12065" cy="561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0270" y="1334770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添加候选人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270" y="1809115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候选人列表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201295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网络投票后台要求：</a:t>
            </a:r>
            <a:endParaRPr lang="en-US" altLang="zh-CN">
              <a:sym typeface="+mn-ea"/>
            </a:endParaRPr>
          </a:p>
        </p:txBody>
      </p:sp>
      <p:pic>
        <p:nvPicPr>
          <p:cNvPr id="3" name="图片 2" descr="Sna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6255" y="914400"/>
            <a:ext cx="5409565" cy="6231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68520" y="1497965"/>
            <a:ext cx="4968240" cy="534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0550" y="914400"/>
            <a:ext cx="10707370" cy="5526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122295" y="894715"/>
            <a:ext cx="12065" cy="561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0270" y="1334770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添加候选人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270" y="1809115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候选人列表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0" name="图片 29" descr="Sna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5230" y="930910"/>
            <a:ext cx="6900545" cy="5448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000" y="328295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网络投票后台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0550" y="914400"/>
            <a:ext cx="10707370" cy="5526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122295" y="894715"/>
            <a:ext cx="12065" cy="561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0270" y="1334770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添加候选人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270" y="1809115"/>
            <a:ext cx="1838960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候选人列表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 descr="Sna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190" y="914400"/>
            <a:ext cx="5732145" cy="5694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8000" y="201295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网络投票后台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310" y="546100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网络投票</a:t>
            </a:r>
            <a:r>
              <a:rPr lang="zh-CN">
                <a:sym typeface="+mn-ea"/>
              </a:rPr>
              <a:t>前台实现要求：</a:t>
            </a:r>
            <a:endParaRPr 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310" y="914400"/>
            <a:ext cx="109810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、打开页面后自动获取候选人信息，返回数据并根据模板页（</a:t>
            </a:r>
            <a:r>
              <a:rPr lang="en-US" altLang="zh-CN" sz="2000"/>
              <a:t>index.html</a:t>
            </a:r>
            <a:r>
              <a:rPr lang="zh-CN" altLang="en-US" sz="2000"/>
              <a:t>）渲染页面。要求</a:t>
            </a:r>
            <a:r>
              <a:rPr lang="zh-CN" altLang="en-US" sz="2000">
                <a:sym typeface="+mn-ea"/>
              </a:rPr>
              <a:t>使用</a:t>
            </a:r>
            <a:r>
              <a:rPr lang="en-US" altLang="zh-CN" sz="2000">
                <a:sym typeface="+mn-ea"/>
              </a:rPr>
              <a:t>ajax</a:t>
            </a:r>
            <a:r>
              <a:rPr lang="zh-CN" altLang="en-US" sz="2000">
                <a:sym typeface="+mn-ea"/>
              </a:rPr>
              <a:t>请求接口实现。</a:t>
            </a:r>
            <a:endParaRPr lang="zh-CN" altLang="en-US" sz="200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000"/>
              <a:t>2</a:t>
            </a:r>
            <a:r>
              <a:rPr lang="zh-CN" altLang="en-US" sz="2000"/>
              <a:t>、如果候选人状态为</a:t>
            </a:r>
            <a:r>
              <a:rPr lang="en-US" altLang="zh-CN" sz="2000"/>
              <a:t>“</a:t>
            </a:r>
            <a:r>
              <a:rPr lang="zh-CN" altLang="en-US" sz="2000"/>
              <a:t>禁用</a:t>
            </a:r>
            <a:r>
              <a:rPr lang="en-US" altLang="zh-CN" sz="2000"/>
              <a:t>”</a:t>
            </a:r>
            <a:r>
              <a:rPr lang="zh-CN" altLang="en-US" sz="2000"/>
              <a:t>，则不出现在前端页面。</a:t>
            </a:r>
            <a:endParaRPr lang="zh-CN" altLang="en-US" sz="2000"/>
          </a:p>
          <a:p>
            <a:pPr>
              <a:lnSpc>
                <a:spcPct val="170000"/>
              </a:lnSpc>
            </a:pPr>
            <a:endParaRPr lang="zh-CN" altLang="en-US" sz="2000"/>
          </a:p>
          <a:p>
            <a:pPr>
              <a:lnSpc>
                <a:spcPct val="170000"/>
              </a:lnSpc>
            </a:pP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选做功能：</a:t>
            </a:r>
            <a:endParaRPr lang="zh-CN" altLang="en-US" sz="2000"/>
          </a:p>
          <a:p>
            <a:pPr>
              <a:lnSpc>
                <a:spcPct val="17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、投票功能：点击</a:t>
            </a:r>
            <a:r>
              <a:rPr lang="en-US" altLang="zh-CN" sz="2000"/>
              <a:t>“</a:t>
            </a:r>
            <a:r>
              <a:rPr lang="zh-CN" altLang="en-US" sz="2000"/>
              <a:t>赞</a:t>
            </a:r>
            <a:r>
              <a:rPr lang="en-US" altLang="zh-CN" sz="2000"/>
              <a:t>”</a:t>
            </a:r>
            <a:r>
              <a:rPr lang="zh-CN" altLang="en-US" sz="2000"/>
              <a:t>图标，可以为候选人增加一票。投票完成弹窗提示</a:t>
            </a:r>
            <a:r>
              <a:rPr lang="en-US" altLang="zh-CN" sz="2000"/>
              <a:t>“</a:t>
            </a:r>
            <a:r>
              <a:rPr lang="zh-CN" altLang="en-US" sz="2000"/>
              <a:t>投票成功，谢谢支持</a:t>
            </a:r>
            <a:r>
              <a:rPr lang="en-US" altLang="zh-CN" sz="2000"/>
              <a:t>”</a:t>
            </a:r>
            <a:r>
              <a:rPr lang="zh-CN" altLang="en-US" sz="2000"/>
              <a:t>。并且前端页面更新</a:t>
            </a:r>
            <a:r>
              <a:rPr lang="zh-CN" altLang="en-US" sz="2000">
                <a:sym typeface="+mn-ea"/>
              </a:rPr>
              <a:t>票数</a:t>
            </a:r>
            <a:r>
              <a:rPr lang="zh-CN" altLang="en-US" sz="2000"/>
              <a:t>。（提示：使用</a:t>
            </a:r>
            <a:r>
              <a:rPr lang="en-US" altLang="zh-CN" sz="2000"/>
              <a:t>ajax</a:t>
            </a:r>
            <a:r>
              <a:rPr lang="zh-CN" altLang="en-US" sz="2000"/>
              <a:t>请求接口实现）</a:t>
            </a:r>
            <a:endParaRPr lang="zh-CN" altLang="en-US" sz="2000"/>
          </a:p>
          <a:p>
            <a:pPr>
              <a:lnSpc>
                <a:spcPct val="170000"/>
              </a:lnSpc>
            </a:pPr>
            <a:r>
              <a:rPr lang="en-US" altLang="zh-CN" sz="2000"/>
              <a:t>2</a:t>
            </a:r>
            <a:r>
              <a:rPr lang="zh-CN" altLang="en-US" sz="2000"/>
              <a:t>、一位候选人只能为其投票一次。第二次再点击</a:t>
            </a:r>
            <a:r>
              <a:rPr lang="en-US" altLang="zh-CN" sz="2000"/>
              <a:t>“</a:t>
            </a:r>
            <a:r>
              <a:rPr lang="zh-CN" altLang="en-US" sz="2000"/>
              <a:t>赞</a:t>
            </a:r>
            <a:r>
              <a:rPr lang="en-US" altLang="zh-CN" sz="2000"/>
              <a:t>”</a:t>
            </a:r>
            <a:r>
              <a:rPr lang="zh-CN" altLang="en-US" sz="2000"/>
              <a:t>图标，弹窗提示</a:t>
            </a:r>
            <a:r>
              <a:rPr lang="en-US" altLang="zh-CN" sz="2000"/>
              <a:t>“</a:t>
            </a:r>
            <a:r>
              <a:rPr lang="zh-CN" altLang="en-US" sz="2000"/>
              <a:t>同一个候选人只能投票一次</a:t>
            </a:r>
            <a:r>
              <a:rPr lang="en-US" altLang="zh-CN" sz="2000"/>
              <a:t>”</a:t>
            </a:r>
            <a:r>
              <a:rPr lang="zh-CN" altLang="en-US" sz="2000"/>
              <a:t>。（使用</a:t>
            </a:r>
            <a:r>
              <a:rPr lang="en-US" altLang="zh-CN" sz="2000"/>
              <a:t>cookie</a:t>
            </a:r>
            <a:r>
              <a:rPr lang="zh-CN" altLang="en-US" sz="2000"/>
              <a:t>实现</a:t>
            </a:r>
            <a:r>
              <a:rPr lang="zh-CN" altLang="en-US" sz="2000"/>
              <a:t>）</a:t>
            </a:r>
            <a:endParaRPr lang="zh-CN" altLang="en-US" sz="2000"/>
          </a:p>
          <a:p>
            <a:pPr>
              <a:lnSpc>
                <a:spcPct val="170000"/>
              </a:lnSpc>
            </a:pPr>
            <a:r>
              <a:rPr lang="en-US" altLang="zh-CN" sz="2000"/>
              <a:t>3</a:t>
            </a:r>
            <a:r>
              <a:rPr lang="zh-CN" altLang="en-US" sz="2000"/>
              <a:t>、点击候选人图片，弹窗显示候选人姓名、职务、简历等信息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宽屏</PresentationFormat>
  <Paragraphs>28</Paragraphs>
  <Slides>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samsung</cp:lastModifiedBy>
  <cp:revision>80</cp:revision>
  <dcterms:created xsi:type="dcterms:W3CDTF">2018-03-01T02:03:00Z</dcterms:created>
  <dcterms:modified xsi:type="dcterms:W3CDTF">2020-01-07T09:10:26Z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