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0" r:id="rId3"/>
    <p:sldMasterId id="2147483673" r:id="rId4"/>
  </p:sldMasterIdLst>
  <p:sldIdLst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28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2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9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1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2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7" y="2788088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3704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2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0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2170614" y="41698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4" name="平行四边形 3"/>
          <p:cNvSpPr/>
          <p:nvPr/>
        </p:nvSpPr>
        <p:spPr>
          <a:xfrm rot="16200000">
            <a:off x="1701697" y="4640819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4657083"/>
            <a:ext cx="3009167" cy="12912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439641" y="2594587"/>
            <a:ext cx="6406123" cy="1291205"/>
          </a:xfrm>
          <a:prstGeom prst="homePlate">
            <a:avLst>
              <a:gd name="adj" fmla="val 3773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970725" y="3065568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81833"/>
            <a:ext cx="2278195" cy="129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06132" y="1047626"/>
            <a:ext cx="4688339" cy="1291205"/>
          </a:xfrm>
          <a:prstGeom prst="homePlate">
            <a:avLst>
              <a:gd name="adj" fmla="val 3773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rot="16200000">
            <a:off x="337216" y="1518607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534871"/>
            <a:ext cx="1644685" cy="1291204"/>
          </a:xfrm>
          <a:prstGeom prst="rect">
            <a:avLst/>
          </a:prstGeom>
          <a:solidFill>
            <a:srgbClr val="FC9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1285" y="16814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30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285" y="3253683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40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285" y="47959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50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8171" y="1227419"/>
            <a:ext cx="308249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58172" y="2835750"/>
            <a:ext cx="46906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8387" y="4360853"/>
            <a:ext cx="747654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3376" y="1074947"/>
            <a:ext cx="389029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2764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FC9400"/>
                </a:solidFill>
              </a:rPr>
              <a:t>30</a:t>
            </a:r>
            <a:r>
              <a:rPr kumimoji="1" lang="en-US" altLang="zh-CN" sz="2400" b="1" dirty="0">
                <a:solidFill>
                  <a:srgbClr val="FC9400"/>
                </a:solidFill>
              </a:rPr>
              <a:t>%</a:t>
            </a:r>
            <a:endParaRPr kumimoji="1" lang="zh-CN" altLang="en-US" sz="2400" b="1" dirty="0">
              <a:solidFill>
                <a:srgbClr val="FC94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949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87C509"/>
                </a:solidFill>
              </a:rPr>
              <a:t>40</a:t>
            </a:r>
            <a:r>
              <a:rPr kumimoji="1" lang="en-US" altLang="zh-CN" sz="2400" b="1" dirty="0">
                <a:solidFill>
                  <a:srgbClr val="87C509"/>
                </a:solidFill>
              </a:rPr>
              <a:t>%</a:t>
            </a:r>
            <a:endParaRPr kumimoji="1" lang="zh-CN" altLang="en-US" sz="2400" b="1" dirty="0">
              <a:solidFill>
                <a:srgbClr val="87C509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9958937" y="2865315"/>
            <a:ext cx="0" cy="741407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1389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2170614" y="4169838"/>
            <a:ext cx="9537117" cy="1291205"/>
          </a:xfrm>
          <a:prstGeom prst="homePlate">
            <a:avLst>
              <a:gd name="adj" fmla="val 37734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4" name="平行四边形 3"/>
          <p:cNvSpPr/>
          <p:nvPr/>
        </p:nvSpPr>
        <p:spPr>
          <a:xfrm rot="16200000">
            <a:off x="1701697" y="4640819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4657083"/>
            <a:ext cx="3009167" cy="12912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439641" y="2594587"/>
            <a:ext cx="6406123" cy="1291205"/>
          </a:xfrm>
          <a:prstGeom prst="homePlate">
            <a:avLst>
              <a:gd name="adj" fmla="val 3773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970725" y="3065568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81833"/>
            <a:ext cx="2278195" cy="129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06132" y="1047626"/>
            <a:ext cx="4688339" cy="1291205"/>
          </a:xfrm>
          <a:prstGeom prst="homePlate">
            <a:avLst>
              <a:gd name="adj" fmla="val 3773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rot="16200000">
            <a:off x="337216" y="1518607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534871"/>
            <a:ext cx="1644685" cy="1291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1285" y="16814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30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285" y="3253683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40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285" y="47959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50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8171" y="1227419"/>
            <a:ext cx="308249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58172" y="2835750"/>
            <a:ext cx="46906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8387" y="4360853"/>
            <a:ext cx="747654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3376" y="1074947"/>
            <a:ext cx="389029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2764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8E00B6"/>
                </a:solidFill>
              </a:rPr>
              <a:t>30</a:t>
            </a:r>
            <a:r>
              <a:rPr kumimoji="1" lang="en-US" altLang="zh-CN" sz="2400" b="1" dirty="0">
                <a:solidFill>
                  <a:srgbClr val="8E00B6"/>
                </a:solidFill>
              </a:rPr>
              <a:t>%</a:t>
            </a:r>
            <a:endParaRPr kumimoji="1" lang="zh-CN" altLang="en-US" sz="2400" b="1" dirty="0">
              <a:solidFill>
                <a:srgbClr val="8E00B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949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745EFA"/>
                </a:solidFill>
              </a:rPr>
              <a:t>40</a:t>
            </a:r>
            <a:r>
              <a:rPr kumimoji="1" lang="en-US" altLang="zh-CN" sz="2400" b="1" dirty="0">
                <a:solidFill>
                  <a:srgbClr val="745EFA"/>
                </a:solidFill>
              </a:rPr>
              <a:t>%</a:t>
            </a:r>
            <a:endParaRPr kumimoji="1" lang="zh-CN" altLang="en-US" sz="2400" b="1" dirty="0">
              <a:solidFill>
                <a:srgbClr val="745EFA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9958937" y="2865315"/>
            <a:ext cx="0" cy="741407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1389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2170614" y="4169838"/>
            <a:ext cx="9537117" cy="1291205"/>
          </a:xfrm>
          <a:prstGeom prst="homePlate">
            <a:avLst>
              <a:gd name="adj" fmla="val 37734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4" name="平行四边形 3"/>
          <p:cNvSpPr/>
          <p:nvPr/>
        </p:nvSpPr>
        <p:spPr>
          <a:xfrm rot="16200000">
            <a:off x="1701697" y="4640819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4657083"/>
            <a:ext cx="3009167" cy="12912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439641" y="2594587"/>
            <a:ext cx="6406123" cy="1291205"/>
          </a:xfrm>
          <a:prstGeom prst="homePlate">
            <a:avLst>
              <a:gd name="adj" fmla="val 3773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970725" y="3065568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81833"/>
            <a:ext cx="2278195" cy="129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06132" y="1047626"/>
            <a:ext cx="4688339" cy="1291205"/>
          </a:xfrm>
          <a:prstGeom prst="homePlate">
            <a:avLst>
              <a:gd name="adj" fmla="val 3773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rot="16200000">
            <a:off x="337216" y="1518607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534871"/>
            <a:ext cx="1644685" cy="1291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1285" y="16814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30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285" y="3253683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40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285" y="47959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50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8171" y="1227419"/>
            <a:ext cx="308249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58172" y="2835750"/>
            <a:ext cx="46906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8387" y="4360853"/>
            <a:ext cx="747654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3376" y="1074947"/>
            <a:ext cx="389029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2764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0082DE"/>
                </a:solidFill>
              </a:rPr>
              <a:t>30</a:t>
            </a:r>
            <a:r>
              <a:rPr kumimoji="1" lang="en-US" altLang="zh-CN" sz="2400" b="1" dirty="0">
                <a:solidFill>
                  <a:srgbClr val="0082DE"/>
                </a:solidFill>
              </a:rPr>
              <a:t>%</a:t>
            </a:r>
            <a:endParaRPr kumimoji="1" lang="zh-CN" altLang="en-US" sz="2400" b="1" dirty="0">
              <a:solidFill>
                <a:srgbClr val="0082D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949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FEB601"/>
                </a:solidFill>
              </a:rPr>
              <a:t>40</a:t>
            </a:r>
            <a:r>
              <a:rPr kumimoji="1" lang="en-US" altLang="zh-CN" sz="2400" b="1" dirty="0">
                <a:solidFill>
                  <a:srgbClr val="FEB601"/>
                </a:solidFill>
              </a:rPr>
              <a:t>%</a:t>
            </a:r>
            <a:endParaRPr kumimoji="1" lang="zh-CN" altLang="en-US" sz="2400" b="1" dirty="0">
              <a:solidFill>
                <a:srgbClr val="FEB601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9958937" y="2865315"/>
            <a:ext cx="0" cy="741407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13892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5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21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C9400"/>
      </a:accent1>
      <a:accent2>
        <a:srgbClr val="87C509"/>
      </a:accent2>
      <a:accent3>
        <a:srgbClr val="07BA98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4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8E00B6"/>
      </a:accent1>
      <a:accent2>
        <a:srgbClr val="745EFA"/>
      </a:accent2>
      <a:accent3>
        <a:srgbClr val="2B8BFE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自定义 2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615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6</cp:revision>
  <dcterms:created xsi:type="dcterms:W3CDTF">2015-08-21T09:18:02Z</dcterms:created>
  <dcterms:modified xsi:type="dcterms:W3CDTF">2016-03-01T02:27:32Z</dcterms:modified>
</cp:coreProperties>
</file>