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A95"/>
    <a:srgbClr val="993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4" autoAdjust="0"/>
    <p:restoredTop sz="75407"/>
  </p:normalViewPr>
  <p:slideViewPr>
    <p:cSldViewPr snapToGrid="0" snapToObjects="1" showGuides="1">
      <p:cViewPr varScale="1">
        <p:scale>
          <a:sx n="60" d="100"/>
          <a:sy n="60" d="100"/>
        </p:scale>
        <p:origin x="336" y="48"/>
      </p:cViewPr>
      <p:guideLst>
        <p:guide orient="horz" pos="2115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D487-B43A-E145-84EC-A696C3C28450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D88B-FE15-9442-B9AF-AB0F3C0A5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9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5007849"/>
            <a:ext cx="10058400" cy="13485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914400" y="3657600"/>
            <a:ext cx="103632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17" y="5063857"/>
            <a:ext cx="3477491" cy="11594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"/>
            <a:ext cx="5500255" cy="1687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47838"/>
            <a:ext cx="10363200" cy="1909762"/>
          </a:xfrm>
        </p:spPr>
        <p:txBody>
          <a:bodyPr anchor="b"/>
          <a:lstStyle>
            <a:lvl1pPr algn="ctr">
              <a:defRPr sz="6000" b="1" i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742532"/>
            <a:ext cx="10363200" cy="1510506"/>
          </a:xfrm>
        </p:spPr>
        <p:txBody>
          <a:bodyPr/>
          <a:lstStyle>
            <a:lvl1pPr marL="0" indent="0" algn="ctr">
              <a:buNone/>
              <a:defRPr sz="2400"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31618" y="1688220"/>
            <a:ext cx="12455235" cy="3505200"/>
          </a:xfrm>
          <a:prstGeom prst="rect">
            <a:avLst/>
          </a:prstGeom>
          <a:pattFill prst="pct30">
            <a:fgClr>
              <a:srgbClr val="800080">
                <a:alpha val="20000"/>
              </a:srgbClr>
            </a:fgClr>
            <a:bgClr>
              <a:srgbClr val="FFFFFF">
                <a:alpha val="20000"/>
              </a:srgbClr>
            </a:bgClr>
          </a:pattFill>
          <a:ln w="28575">
            <a:solidFill>
              <a:srgbClr val="993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8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533" y="0"/>
            <a:ext cx="3047467" cy="981076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zh-CN" altLang="en-US" dirty="0" smtClean="0"/>
              <a:t>小标题设置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68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7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6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5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2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rgbClr val="973A95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7764" y="0"/>
            <a:ext cx="7502236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FBCB-D1D2-AC4C-9861-9A487B1E9384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68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>
          <a:xfrm>
            <a:off x="0" y="0"/>
            <a:ext cx="2209267" cy="979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zh-CN" altLang="en-US" dirty="0"/>
              <a:t>动态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3600" dirty="0" smtClean="0"/>
                  <a:t>Petri</a:t>
                </a:r>
                <a:r>
                  <a:rPr kumimoji="1" lang="zh-CN" altLang="en-US" sz="3600" dirty="0" smtClean="0"/>
                  <a:t>网：网模型论</a:t>
                </a:r>
                <a:r>
                  <a:rPr kumimoji="1" lang="en-US" altLang="zh-CN" sz="3600" dirty="0" smtClean="0"/>
                  <a:t>+</a:t>
                </a:r>
                <a:r>
                  <a:rPr kumimoji="1" lang="zh-CN" altLang="en-US" sz="3600" dirty="0" smtClean="0"/>
                  <a:t>通用网论</a:t>
                </a:r>
              </a:p>
              <a:p>
                <a:pPr lvl="1"/>
                <a:endParaRPr kumimoji="1" lang="zh-CN" altLang="en-US" sz="3200" dirty="0" smtClean="0"/>
              </a:p>
              <a:p>
                <a:pPr lvl="1"/>
                <a:r>
                  <a:rPr kumimoji="1" lang="zh-CN" altLang="en-US" sz="3200" dirty="0" smtClean="0"/>
                  <a:t>网模型论：</a:t>
                </a:r>
                <a:r>
                  <a:rPr kumimoji="1" lang="en-US" altLang="zh-CN" sz="3200" dirty="0" smtClean="0"/>
                  <a:t>Special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Net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Theory</a:t>
                </a:r>
                <a:r>
                  <a:rPr kumimoji="1" lang="zh-CN" altLang="en-US" sz="3200" dirty="0" smtClean="0"/>
                  <a:t>（</a:t>
                </a:r>
                <a:r>
                  <a:rPr kumimoji="1" lang="en-US" altLang="zh-CN" sz="3200" dirty="0" smtClean="0"/>
                  <a:t>SNT</a:t>
                </a:r>
                <a:r>
                  <a:rPr kumimoji="1" lang="zh-CN" altLang="en-US" sz="3200" dirty="0"/>
                  <a:t>）</a:t>
                </a:r>
                <a:endParaRPr kumimoji="1" lang="zh-CN" altLang="en-US" sz="3200" dirty="0" smtClean="0"/>
              </a:p>
              <a:p>
                <a:pPr lvl="1"/>
                <a:endParaRPr kumimoji="1" lang="zh-CN" altLang="en-US" sz="3200" dirty="0" smtClean="0"/>
              </a:p>
              <a:p>
                <a:pPr lvl="1"/>
                <a:r>
                  <a:rPr kumimoji="1" lang="zh-CN" altLang="en-US" sz="3200" dirty="0" smtClean="0"/>
                  <a:t>通用网论：</a:t>
                </a:r>
                <a:r>
                  <a:rPr kumimoji="1" lang="en-US" altLang="zh-CN" sz="3200" dirty="0" smtClean="0"/>
                  <a:t>General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Net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Theory</a:t>
                </a:r>
                <a:r>
                  <a:rPr kumimoji="1" lang="zh-CN" altLang="en-US" sz="3200" dirty="0" smtClean="0"/>
                  <a:t>（</a:t>
                </a:r>
                <a:r>
                  <a:rPr kumimoji="1" lang="en-US" altLang="zh-CN" sz="3200" dirty="0" smtClean="0"/>
                  <a:t>GNT</a:t>
                </a:r>
                <a:r>
                  <a:rPr kumimoji="1" lang="zh-CN" altLang="en-US" sz="3200" dirty="0" smtClean="0"/>
                  <a:t>）</a:t>
                </a:r>
                <a:endParaRPr kumimoji="1" lang="en-US" altLang="zh-CN" sz="3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𝑃𝑖</m:t>
                    </m:r>
                  </m:oMath>
                </a14:m>
                <a:r>
                  <a:rPr kumimoji="1" lang="en-US" altLang="zh-CN" sz="3200" smtClean="0"/>
                  <a:t>: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914453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哲学家就餐</a:t>
            </a:r>
          </a:p>
        </p:txBody>
      </p:sp>
    </p:spTree>
    <p:extLst>
      <p:ext uri="{BB962C8B-B14F-4D97-AF65-F5344CB8AC3E}">
        <p14:creationId xmlns:p14="http://schemas.microsoft.com/office/powerpoint/2010/main" val="26381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35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Heiti SC Light</vt:lpstr>
      <vt:lpstr>Lantinghei SC Extralight</vt:lpstr>
      <vt:lpstr>黑体</vt:lpstr>
      <vt:lpstr>宋体</vt:lpstr>
      <vt:lpstr>Arial</vt:lpstr>
      <vt:lpstr>Calibri</vt:lpstr>
      <vt:lpstr>Cambria Math</vt:lpstr>
      <vt:lpstr>Wingdings</vt:lpstr>
      <vt:lpstr>Office 主题</vt:lpstr>
      <vt:lpstr>   动态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wyj</cp:lastModifiedBy>
  <cp:revision>281</cp:revision>
  <dcterms:created xsi:type="dcterms:W3CDTF">2017-03-28T06:43:39Z</dcterms:created>
  <dcterms:modified xsi:type="dcterms:W3CDTF">2017-05-11T09:04:04Z</dcterms:modified>
</cp:coreProperties>
</file>