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199"/>
    <a:srgbClr val="CD0074"/>
    <a:srgbClr val="002060"/>
    <a:srgbClr val="A6000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DCC-8D4E-40B5-984A-F323E861D52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0E7-82ED-4E29-B300-8C02AC9B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70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DCC-8D4E-40B5-984A-F323E861D52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0E7-82ED-4E29-B300-8C02AC9B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9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DCC-8D4E-40B5-984A-F323E861D52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0E7-82ED-4E29-B300-8C02AC9B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63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DCC-8D4E-40B5-984A-F323E861D52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0E7-82ED-4E29-B300-8C02AC9B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7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DCC-8D4E-40B5-984A-F323E861D52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0E7-82ED-4E29-B300-8C02AC9B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9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DCC-8D4E-40B5-984A-F323E861D52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0E7-82ED-4E29-B300-8C02AC9B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13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DCC-8D4E-40B5-984A-F323E861D52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0E7-82ED-4E29-B300-8C02AC9B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3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DCC-8D4E-40B5-984A-F323E861D52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0E7-82ED-4E29-B300-8C02AC9B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1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DCC-8D4E-40B5-984A-F323E861D52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0E7-82ED-4E29-B300-8C02AC9B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64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DCC-8D4E-40B5-984A-F323E861D52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0E7-82ED-4E29-B300-8C02AC9B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7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CDCC-8D4E-40B5-984A-F323E861D52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180E7-82ED-4E29-B300-8C02AC9B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7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4CDCC-8D4E-40B5-984A-F323E861D52A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180E7-82ED-4E29-B300-8C02AC9B6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801CD98-0140-4DF6-8B8C-9E6C33D27972}"/>
              </a:ext>
            </a:extLst>
          </p:cNvPr>
          <p:cNvSpPr/>
          <p:nvPr/>
        </p:nvSpPr>
        <p:spPr>
          <a:xfrm>
            <a:off x="3171826" y="7266782"/>
            <a:ext cx="5534025" cy="80962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TensorFlow/Others</a:t>
            </a:r>
            <a:endParaRPr lang="zh-CN" altLang="en-US" sz="28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71BD14-C454-497C-9881-20492FE6E7F2}"/>
              </a:ext>
            </a:extLst>
          </p:cNvPr>
          <p:cNvSpPr/>
          <p:nvPr/>
        </p:nvSpPr>
        <p:spPr>
          <a:xfrm>
            <a:off x="3171826" y="4950423"/>
            <a:ext cx="5534025" cy="21633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BA19B64-B5E3-44DE-B0D5-DC0755096D32}"/>
              </a:ext>
            </a:extLst>
          </p:cNvPr>
          <p:cNvSpPr/>
          <p:nvPr/>
        </p:nvSpPr>
        <p:spPr>
          <a:xfrm>
            <a:off x="3457575" y="6121401"/>
            <a:ext cx="1323974" cy="809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声明周期</a:t>
            </a:r>
          </a:p>
          <a:p>
            <a:pPr algn="ctr"/>
            <a:r>
              <a:rPr lang="zh-CN" altLang="en-US" sz="2000" b="1" dirty="0"/>
              <a:t>管理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09649C1-E144-482B-ACCE-1112FD2DBFD1}"/>
              </a:ext>
            </a:extLst>
          </p:cNvPr>
          <p:cNvSpPr/>
          <p:nvPr/>
        </p:nvSpPr>
        <p:spPr>
          <a:xfrm>
            <a:off x="5276850" y="6121401"/>
            <a:ext cx="1323974" cy="809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日志管理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C3C24C1-C3DE-421F-A3B0-CCBD34834023}"/>
              </a:ext>
            </a:extLst>
          </p:cNvPr>
          <p:cNvSpPr/>
          <p:nvPr/>
        </p:nvSpPr>
        <p:spPr>
          <a:xfrm>
            <a:off x="7096122" y="6079132"/>
            <a:ext cx="1323974" cy="809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配置管理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6DDEFA6-F99A-4C1B-9D82-AB14A7FC242B}"/>
              </a:ext>
            </a:extLst>
          </p:cNvPr>
          <p:cNvSpPr/>
          <p:nvPr/>
        </p:nvSpPr>
        <p:spPr>
          <a:xfrm>
            <a:off x="7096122" y="5112940"/>
            <a:ext cx="1323974" cy="809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可视化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8B91540-F939-4DAE-B5F5-785ABD315241}"/>
              </a:ext>
            </a:extLst>
          </p:cNvPr>
          <p:cNvSpPr/>
          <p:nvPr/>
        </p:nvSpPr>
        <p:spPr>
          <a:xfrm>
            <a:off x="5276850" y="5112941"/>
            <a:ext cx="1323974" cy="8096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训练隔离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E4281D4-A39A-4296-AE3E-EAE17D42E9FC}"/>
              </a:ext>
            </a:extLst>
          </p:cNvPr>
          <p:cNvSpPr/>
          <p:nvPr/>
        </p:nvSpPr>
        <p:spPr>
          <a:xfrm>
            <a:off x="3171826" y="3532982"/>
            <a:ext cx="5534025" cy="12346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BBC9C6B-403C-47A8-804E-DEAC8427AE50}"/>
              </a:ext>
            </a:extLst>
          </p:cNvPr>
          <p:cNvSpPr/>
          <p:nvPr/>
        </p:nvSpPr>
        <p:spPr>
          <a:xfrm>
            <a:off x="3457575" y="3799084"/>
            <a:ext cx="1323974" cy="80962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训练</a:t>
            </a:r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A72DE44-A52C-4BCE-85DF-8CAF902169C0}"/>
              </a:ext>
            </a:extLst>
          </p:cNvPr>
          <p:cNvSpPr/>
          <p:nvPr/>
        </p:nvSpPr>
        <p:spPr>
          <a:xfrm>
            <a:off x="5276850" y="3799084"/>
            <a:ext cx="1323974" cy="80962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训练</a:t>
            </a:r>
            <a:r>
              <a:rPr lang="en-US" altLang="zh-CN" sz="2000" b="1" dirty="0"/>
              <a:t>2</a:t>
            </a:r>
            <a:endParaRPr lang="zh-CN" altLang="en-US" sz="2000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80938DC-DF91-49FD-AF6F-E9EE3662EF85}"/>
              </a:ext>
            </a:extLst>
          </p:cNvPr>
          <p:cNvSpPr/>
          <p:nvPr/>
        </p:nvSpPr>
        <p:spPr>
          <a:xfrm>
            <a:off x="7096122" y="3799084"/>
            <a:ext cx="1323974" cy="809625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训练</a:t>
            </a:r>
            <a:r>
              <a:rPr lang="en-US" altLang="zh-CN" sz="2000" b="1" dirty="0"/>
              <a:t>3</a:t>
            </a:r>
            <a:endParaRPr lang="zh-CN" altLang="en-US" sz="20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B20955-87A2-469D-80A9-9A37EB5E1692}"/>
              </a:ext>
            </a:extLst>
          </p:cNvPr>
          <p:cNvSpPr txBox="1"/>
          <p:nvPr/>
        </p:nvSpPr>
        <p:spPr>
          <a:xfrm>
            <a:off x="3405185" y="5245188"/>
            <a:ext cx="163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</a:rPr>
              <a:t>Eidolon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93561-A1DB-4C90-9AB1-70A0355D9CBE}"/>
              </a:ext>
            </a:extLst>
          </p:cNvPr>
          <p:cNvSpPr/>
          <p:nvPr/>
        </p:nvSpPr>
        <p:spPr>
          <a:xfrm>
            <a:off x="3271836" y="5857081"/>
            <a:ext cx="5114926" cy="1047750"/>
          </a:xfrm>
          <a:prstGeom prst="roundRect">
            <a:avLst/>
          </a:prstGeom>
          <a:solidFill>
            <a:srgbClr val="CD007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训练容器：</a:t>
            </a:r>
            <a:r>
              <a:rPr lang="en-US" altLang="zh-CN" sz="2800" b="1" dirty="0">
                <a:solidFill>
                  <a:schemeClr val="bg1"/>
                </a:solidFill>
              </a:rPr>
              <a:t>Eidolon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11AFCE-8123-4C96-8D36-64B6D17C05F6}"/>
              </a:ext>
            </a:extLst>
          </p:cNvPr>
          <p:cNvSpPr/>
          <p:nvPr/>
        </p:nvSpPr>
        <p:spPr>
          <a:xfrm>
            <a:off x="3271836" y="7009605"/>
            <a:ext cx="5114926" cy="79057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底层：</a:t>
            </a:r>
            <a:r>
              <a:rPr lang="en-US" altLang="zh-CN" sz="2800" b="1" dirty="0"/>
              <a:t>TensorFlow/Others</a:t>
            </a:r>
            <a:endParaRPr lang="zh-CN" altLang="en-US" sz="2800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FB9FD15-6F9F-42DA-BC07-8CF7424DD45F}"/>
              </a:ext>
            </a:extLst>
          </p:cNvPr>
          <p:cNvSpPr/>
          <p:nvPr/>
        </p:nvSpPr>
        <p:spPr>
          <a:xfrm>
            <a:off x="3271837" y="4704557"/>
            <a:ext cx="5089095" cy="1047750"/>
          </a:xfrm>
          <a:prstGeom prst="roundRect">
            <a:avLst/>
          </a:prstGeom>
          <a:solidFill>
            <a:srgbClr val="A60000"/>
          </a:solidFill>
          <a:ln>
            <a:solidFill>
              <a:srgbClr val="CD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后端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编译引擎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C9584E6-0DC2-40EE-9EAF-7EA034C71BD9}"/>
              </a:ext>
            </a:extLst>
          </p:cNvPr>
          <p:cNvSpPr/>
          <p:nvPr/>
        </p:nvSpPr>
        <p:spPr>
          <a:xfrm>
            <a:off x="3246004" y="3552033"/>
            <a:ext cx="5114926" cy="104775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前端</a:t>
            </a:r>
            <a:r>
              <a:rPr lang="en-US" altLang="zh-CN" sz="2800" b="1" dirty="0">
                <a:solidFill>
                  <a:schemeClr val="bg1"/>
                </a:solidFill>
              </a:rPr>
              <a:t>UI/</a:t>
            </a:r>
            <a:r>
              <a:rPr lang="zh-CN" altLang="en-US" sz="2800" b="1" dirty="0">
                <a:solidFill>
                  <a:schemeClr val="bg1"/>
                </a:solidFill>
              </a:rPr>
              <a:t>绘图引擎</a:t>
            </a:r>
          </a:p>
        </p:txBody>
      </p:sp>
    </p:spTree>
    <p:extLst>
      <p:ext uri="{BB962C8B-B14F-4D97-AF65-F5344CB8AC3E}">
        <p14:creationId xmlns:p14="http://schemas.microsoft.com/office/powerpoint/2010/main" val="21415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5E3581E-7A13-464B-9063-4E54438DBF04}"/>
              </a:ext>
            </a:extLst>
          </p:cNvPr>
          <p:cNvSpPr/>
          <p:nvPr/>
        </p:nvSpPr>
        <p:spPr>
          <a:xfrm>
            <a:off x="3538537" y="6323180"/>
            <a:ext cx="5114926" cy="1047750"/>
          </a:xfrm>
          <a:prstGeom prst="roundRect">
            <a:avLst/>
          </a:prstGeom>
          <a:solidFill>
            <a:srgbClr val="CD0074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代码生成引擎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408A724-A042-41D3-BF6F-C131540ECEF4}"/>
              </a:ext>
            </a:extLst>
          </p:cNvPr>
          <p:cNvSpPr/>
          <p:nvPr/>
        </p:nvSpPr>
        <p:spPr>
          <a:xfrm>
            <a:off x="3538539" y="3713331"/>
            <a:ext cx="5089095" cy="1047750"/>
          </a:xfrm>
          <a:prstGeom prst="roundRect">
            <a:avLst/>
          </a:prstGeom>
          <a:solidFill>
            <a:srgbClr val="A60000"/>
          </a:solidFill>
          <a:ln>
            <a:solidFill>
              <a:srgbClr val="CD00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编译引擎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708B587-6823-41AB-A7BC-9B5C4038A9C7}"/>
              </a:ext>
            </a:extLst>
          </p:cNvPr>
          <p:cNvSpPr/>
          <p:nvPr/>
        </p:nvSpPr>
        <p:spPr>
          <a:xfrm>
            <a:off x="3512708" y="1103482"/>
            <a:ext cx="5114926" cy="1047750"/>
          </a:xfrm>
          <a:prstGeom prst="roundRect">
            <a:avLst/>
          </a:prstGeom>
          <a:solidFill>
            <a:srgbClr val="0070C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前端</a:t>
            </a:r>
            <a:r>
              <a:rPr lang="en-US" altLang="zh-CN" sz="2800" b="1" dirty="0">
                <a:solidFill>
                  <a:schemeClr val="bg1"/>
                </a:solidFill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</a:rPr>
              <a:t>模型绘图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1A34F54-01EB-428F-8F33-60B6E56E8F88}"/>
              </a:ext>
            </a:extLst>
          </p:cNvPr>
          <p:cNvSpPr/>
          <p:nvPr/>
        </p:nvSpPr>
        <p:spPr>
          <a:xfrm>
            <a:off x="5167677" y="2527470"/>
            <a:ext cx="1804988" cy="80962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模型中间语言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4FFABC8-8B5D-4DB9-AF61-1293CB485E3E}"/>
              </a:ext>
            </a:extLst>
          </p:cNvPr>
          <p:cNvSpPr/>
          <p:nvPr/>
        </p:nvSpPr>
        <p:spPr>
          <a:xfrm>
            <a:off x="5180590" y="5137319"/>
            <a:ext cx="1804988" cy="80962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Python </a:t>
            </a:r>
            <a:r>
              <a:rPr lang="zh-CN" altLang="en-US" sz="2000" b="1" dirty="0"/>
              <a:t>结构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D8EA234-06BD-4607-A669-D840ECCB1D6C}"/>
              </a:ext>
            </a:extLst>
          </p:cNvPr>
          <p:cNvSpPr/>
          <p:nvPr/>
        </p:nvSpPr>
        <p:spPr>
          <a:xfrm>
            <a:off x="5193506" y="7747166"/>
            <a:ext cx="1804988" cy="809625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Python </a:t>
            </a:r>
            <a:r>
              <a:rPr lang="zh-CN" altLang="en-US" sz="2000" b="1" dirty="0"/>
              <a:t>代码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6DEC29F-64B3-4EC6-B807-3E18D2B3EA0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70171" y="2151232"/>
            <a:ext cx="0" cy="376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BB14DA7-8EDD-4E3D-B74C-19BA2AE8524A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6070171" y="3337095"/>
            <a:ext cx="12916" cy="376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906A88-652C-4392-848A-220DCFF8BEEF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6083084" y="4761081"/>
            <a:ext cx="3" cy="3762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8F04C33-CD6D-4992-9A67-63A802274CCA}"/>
              </a:ext>
            </a:extLst>
          </p:cNvPr>
          <p:cNvCxnSpPr>
            <a:stCxn id="7" idx="2"/>
            <a:endCxn id="2" idx="0"/>
          </p:cNvCxnSpPr>
          <p:nvPr/>
        </p:nvCxnSpPr>
        <p:spPr>
          <a:xfrm>
            <a:off x="6083084" y="5946944"/>
            <a:ext cx="12916" cy="376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B7851A-EA38-4072-9127-306B1AA64963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096000" y="7370930"/>
            <a:ext cx="0" cy="3762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5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</Words>
  <Application>Microsoft Office PowerPoint</Application>
  <PresentationFormat>自定义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宇巍</dc:creator>
  <cp:lastModifiedBy>姚 宇巍</cp:lastModifiedBy>
  <cp:revision>15</cp:revision>
  <dcterms:created xsi:type="dcterms:W3CDTF">2020-04-08T11:52:42Z</dcterms:created>
  <dcterms:modified xsi:type="dcterms:W3CDTF">2020-04-15T16:42:03Z</dcterms:modified>
</cp:coreProperties>
</file>