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7279938" cy="7616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246550"/>
            <a:ext cx="12959954" cy="2651784"/>
          </a:xfrm>
        </p:spPr>
        <p:txBody>
          <a:bodyPr anchor="b"/>
          <a:lstStyle>
            <a:lvl1pPr algn="ctr">
              <a:defRPr sz="66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4000597"/>
            <a:ext cx="12959954" cy="1838969"/>
          </a:xfrm>
        </p:spPr>
        <p:txBody>
          <a:bodyPr/>
          <a:lstStyle>
            <a:lvl1pPr marL="0" indent="0" algn="ctr">
              <a:buNone/>
              <a:defRPr sz="2665"/>
            </a:lvl1pPr>
            <a:lvl2pPr marL="507766" indent="0" algn="ctr">
              <a:buNone/>
              <a:defRPr sz="2221"/>
            </a:lvl2pPr>
            <a:lvl3pPr marL="1015533" indent="0" algn="ctr">
              <a:buNone/>
              <a:defRPr sz="1999"/>
            </a:lvl3pPr>
            <a:lvl4pPr marL="1523299" indent="0" algn="ctr">
              <a:buNone/>
              <a:defRPr sz="1777"/>
            </a:lvl4pPr>
            <a:lvl5pPr marL="2031065" indent="0" algn="ctr">
              <a:buNone/>
              <a:defRPr sz="1777"/>
            </a:lvl5pPr>
            <a:lvl6pPr marL="2538832" indent="0" algn="ctr">
              <a:buNone/>
              <a:defRPr sz="1777"/>
            </a:lvl6pPr>
            <a:lvl7pPr marL="3046598" indent="0" algn="ctr">
              <a:buNone/>
              <a:defRPr sz="1777"/>
            </a:lvl7pPr>
            <a:lvl8pPr marL="3554364" indent="0" algn="ctr">
              <a:buNone/>
              <a:defRPr sz="1777"/>
            </a:lvl8pPr>
            <a:lvl9pPr marL="4062131" indent="0" algn="ctr">
              <a:buNone/>
              <a:defRPr sz="177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113-796D-47BF-AACC-0A1F8A577D8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A6A-BE63-4157-92C6-7819E67F8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44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113-796D-47BF-AACC-0A1F8A577D8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A6A-BE63-4157-92C6-7819E67F8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1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405525"/>
            <a:ext cx="3725987" cy="645490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405525"/>
            <a:ext cx="10961961" cy="64549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113-796D-47BF-AACC-0A1F8A577D8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A6A-BE63-4157-92C6-7819E67F8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26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113-796D-47BF-AACC-0A1F8A577D8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A6A-BE63-4157-92C6-7819E67F8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7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1898918"/>
            <a:ext cx="14903947" cy="3168387"/>
          </a:xfrm>
        </p:spPr>
        <p:txBody>
          <a:bodyPr anchor="b"/>
          <a:lstStyle>
            <a:lvl1pPr>
              <a:defRPr sz="66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5097279"/>
            <a:ext cx="14903947" cy="1666180"/>
          </a:xfrm>
        </p:spPr>
        <p:txBody>
          <a:bodyPr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507766" indent="0">
              <a:buNone/>
              <a:defRPr sz="2221">
                <a:solidFill>
                  <a:schemeClr val="tx1">
                    <a:tint val="75000"/>
                  </a:schemeClr>
                </a:solidFill>
              </a:defRPr>
            </a:lvl2pPr>
            <a:lvl3pPr marL="101553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3pPr>
            <a:lvl4pPr marL="1523299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4pPr>
            <a:lvl5pPr marL="2031065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5pPr>
            <a:lvl6pPr marL="2538832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6pPr>
            <a:lvl7pPr marL="3046598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7pPr>
            <a:lvl8pPr marL="3554364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8pPr>
            <a:lvl9pPr marL="4062131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113-796D-47BF-AACC-0A1F8A577D8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A6A-BE63-4157-92C6-7819E67F8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42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2027627"/>
            <a:ext cx="7343974" cy="48328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2027627"/>
            <a:ext cx="7343974" cy="48328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113-796D-47BF-AACC-0A1F8A577D8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A6A-BE63-4157-92C6-7819E67F8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5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405526"/>
            <a:ext cx="14903947" cy="14722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1867181"/>
            <a:ext cx="7310223" cy="915076"/>
          </a:xfrm>
        </p:spPr>
        <p:txBody>
          <a:bodyPr anchor="b"/>
          <a:lstStyle>
            <a:lvl1pPr marL="0" indent="0">
              <a:buNone/>
              <a:defRPr sz="2665" b="1"/>
            </a:lvl1pPr>
            <a:lvl2pPr marL="507766" indent="0">
              <a:buNone/>
              <a:defRPr sz="2221" b="1"/>
            </a:lvl2pPr>
            <a:lvl3pPr marL="1015533" indent="0">
              <a:buNone/>
              <a:defRPr sz="1999" b="1"/>
            </a:lvl3pPr>
            <a:lvl4pPr marL="1523299" indent="0">
              <a:buNone/>
              <a:defRPr sz="1777" b="1"/>
            </a:lvl4pPr>
            <a:lvl5pPr marL="2031065" indent="0">
              <a:buNone/>
              <a:defRPr sz="1777" b="1"/>
            </a:lvl5pPr>
            <a:lvl6pPr marL="2538832" indent="0">
              <a:buNone/>
              <a:defRPr sz="1777" b="1"/>
            </a:lvl6pPr>
            <a:lvl7pPr marL="3046598" indent="0">
              <a:buNone/>
              <a:defRPr sz="1777" b="1"/>
            </a:lvl7pPr>
            <a:lvl8pPr marL="3554364" indent="0">
              <a:buNone/>
              <a:defRPr sz="1777" b="1"/>
            </a:lvl8pPr>
            <a:lvl9pPr marL="4062131" indent="0">
              <a:buNone/>
              <a:defRPr sz="17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2782257"/>
            <a:ext cx="7310223" cy="40922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1867181"/>
            <a:ext cx="7346224" cy="915076"/>
          </a:xfrm>
        </p:spPr>
        <p:txBody>
          <a:bodyPr anchor="b"/>
          <a:lstStyle>
            <a:lvl1pPr marL="0" indent="0">
              <a:buNone/>
              <a:defRPr sz="2665" b="1"/>
            </a:lvl1pPr>
            <a:lvl2pPr marL="507766" indent="0">
              <a:buNone/>
              <a:defRPr sz="2221" b="1"/>
            </a:lvl2pPr>
            <a:lvl3pPr marL="1015533" indent="0">
              <a:buNone/>
              <a:defRPr sz="1999" b="1"/>
            </a:lvl3pPr>
            <a:lvl4pPr marL="1523299" indent="0">
              <a:buNone/>
              <a:defRPr sz="1777" b="1"/>
            </a:lvl4pPr>
            <a:lvl5pPr marL="2031065" indent="0">
              <a:buNone/>
              <a:defRPr sz="1777" b="1"/>
            </a:lvl5pPr>
            <a:lvl6pPr marL="2538832" indent="0">
              <a:buNone/>
              <a:defRPr sz="1777" b="1"/>
            </a:lvl6pPr>
            <a:lvl7pPr marL="3046598" indent="0">
              <a:buNone/>
              <a:defRPr sz="1777" b="1"/>
            </a:lvl7pPr>
            <a:lvl8pPr marL="3554364" indent="0">
              <a:buNone/>
              <a:defRPr sz="1777" b="1"/>
            </a:lvl8pPr>
            <a:lvl9pPr marL="4062131" indent="0">
              <a:buNone/>
              <a:defRPr sz="17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2782257"/>
            <a:ext cx="7346224" cy="40922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113-796D-47BF-AACC-0A1F8A577D8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A6A-BE63-4157-92C6-7819E67F8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04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113-796D-47BF-AACC-0A1F8A577D8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A6A-BE63-4157-92C6-7819E67F8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7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113-796D-47BF-AACC-0A1F8A577D8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A6A-BE63-4157-92C6-7819E67F8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73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507788"/>
            <a:ext cx="5573229" cy="1777259"/>
          </a:xfrm>
        </p:spPr>
        <p:txBody>
          <a:bodyPr anchor="b"/>
          <a:lstStyle>
            <a:lvl1pPr>
              <a:defRPr sz="35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096682"/>
            <a:ext cx="8747969" cy="5412883"/>
          </a:xfrm>
        </p:spPr>
        <p:txBody>
          <a:bodyPr/>
          <a:lstStyle>
            <a:lvl1pPr>
              <a:defRPr sz="3554"/>
            </a:lvl1pPr>
            <a:lvl2pPr>
              <a:defRPr sz="3110"/>
            </a:lvl2pPr>
            <a:lvl3pPr>
              <a:defRPr sz="2665"/>
            </a:lvl3pPr>
            <a:lvl4pPr>
              <a:defRPr sz="2221"/>
            </a:lvl4pPr>
            <a:lvl5pPr>
              <a:defRPr sz="2221"/>
            </a:lvl5pPr>
            <a:lvl6pPr>
              <a:defRPr sz="2221"/>
            </a:lvl6pPr>
            <a:lvl7pPr>
              <a:defRPr sz="2221"/>
            </a:lvl7pPr>
            <a:lvl8pPr>
              <a:defRPr sz="2221"/>
            </a:lvl8pPr>
            <a:lvl9pPr>
              <a:defRPr sz="222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285048"/>
            <a:ext cx="5573229" cy="4233333"/>
          </a:xfrm>
        </p:spPr>
        <p:txBody>
          <a:bodyPr/>
          <a:lstStyle>
            <a:lvl1pPr marL="0" indent="0">
              <a:buNone/>
              <a:defRPr sz="1777"/>
            </a:lvl1pPr>
            <a:lvl2pPr marL="507766" indent="0">
              <a:buNone/>
              <a:defRPr sz="1555"/>
            </a:lvl2pPr>
            <a:lvl3pPr marL="1015533" indent="0">
              <a:buNone/>
              <a:defRPr sz="1333"/>
            </a:lvl3pPr>
            <a:lvl4pPr marL="1523299" indent="0">
              <a:buNone/>
              <a:defRPr sz="1111"/>
            </a:lvl4pPr>
            <a:lvl5pPr marL="2031065" indent="0">
              <a:buNone/>
              <a:defRPr sz="1111"/>
            </a:lvl5pPr>
            <a:lvl6pPr marL="2538832" indent="0">
              <a:buNone/>
              <a:defRPr sz="1111"/>
            </a:lvl6pPr>
            <a:lvl7pPr marL="3046598" indent="0">
              <a:buNone/>
              <a:defRPr sz="1111"/>
            </a:lvl7pPr>
            <a:lvl8pPr marL="3554364" indent="0">
              <a:buNone/>
              <a:defRPr sz="1111"/>
            </a:lvl8pPr>
            <a:lvl9pPr marL="4062131" indent="0">
              <a:buNone/>
              <a:defRPr sz="11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113-796D-47BF-AACC-0A1F8A577D8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A6A-BE63-4157-92C6-7819E67F8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79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507788"/>
            <a:ext cx="5573229" cy="1777259"/>
          </a:xfrm>
        </p:spPr>
        <p:txBody>
          <a:bodyPr anchor="b"/>
          <a:lstStyle>
            <a:lvl1pPr>
              <a:defRPr sz="35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096682"/>
            <a:ext cx="8747969" cy="5412883"/>
          </a:xfrm>
        </p:spPr>
        <p:txBody>
          <a:bodyPr anchor="t"/>
          <a:lstStyle>
            <a:lvl1pPr marL="0" indent="0">
              <a:buNone/>
              <a:defRPr sz="3554"/>
            </a:lvl1pPr>
            <a:lvl2pPr marL="507766" indent="0">
              <a:buNone/>
              <a:defRPr sz="3110"/>
            </a:lvl2pPr>
            <a:lvl3pPr marL="1015533" indent="0">
              <a:buNone/>
              <a:defRPr sz="2665"/>
            </a:lvl3pPr>
            <a:lvl4pPr marL="1523299" indent="0">
              <a:buNone/>
              <a:defRPr sz="2221"/>
            </a:lvl4pPr>
            <a:lvl5pPr marL="2031065" indent="0">
              <a:buNone/>
              <a:defRPr sz="2221"/>
            </a:lvl5pPr>
            <a:lvl6pPr marL="2538832" indent="0">
              <a:buNone/>
              <a:defRPr sz="2221"/>
            </a:lvl6pPr>
            <a:lvl7pPr marL="3046598" indent="0">
              <a:buNone/>
              <a:defRPr sz="2221"/>
            </a:lvl7pPr>
            <a:lvl8pPr marL="3554364" indent="0">
              <a:buNone/>
              <a:defRPr sz="2221"/>
            </a:lvl8pPr>
            <a:lvl9pPr marL="4062131" indent="0">
              <a:buNone/>
              <a:defRPr sz="222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285048"/>
            <a:ext cx="5573229" cy="4233333"/>
          </a:xfrm>
        </p:spPr>
        <p:txBody>
          <a:bodyPr/>
          <a:lstStyle>
            <a:lvl1pPr marL="0" indent="0">
              <a:buNone/>
              <a:defRPr sz="1777"/>
            </a:lvl1pPr>
            <a:lvl2pPr marL="507766" indent="0">
              <a:buNone/>
              <a:defRPr sz="1555"/>
            </a:lvl2pPr>
            <a:lvl3pPr marL="1015533" indent="0">
              <a:buNone/>
              <a:defRPr sz="1333"/>
            </a:lvl3pPr>
            <a:lvl4pPr marL="1523299" indent="0">
              <a:buNone/>
              <a:defRPr sz="1111"/>
            </a:lvl4pPr>
            <a:lvl5pPr marL="2031065" indent="0">
              <a:buNone/>
              <a:defRPr sz="1111"/>
            </a:lvl5pPr>
            <a:lvl6pPr marL="2538832" indent="0">
              <a:buNone/>
              <a:defRPr sz="1111"/>
            </a:lvl6pPr>
            <a:lvl7pPr marL="3046598" indent="0">
              <a:buNone/>
              <a:defRPr sz="1111"/>
            </a:lvl7pPr>
            <a:lvl8pPr marL="3554364" indent="0">
              <a:buNone/>
              <a:defRPr sz="1111"/>
            </a:lvl8pPr>
            <a:lvl9pPr marL="4062131" indent="0">
              <a:buNone/>
              <a:defRPr sz="11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113-796D-47BF-AACC-0A1F8A577D8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A6A-BE63-4157-92C6-7819E67F8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27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405526"/>
            <a:ext cx="14903947" cy="1472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2027627"/>
            <a:ext cx="14903947" cy="483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7059669"/>
            <a:ext cx="3887986" cy="405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E113-796D-47BF-AACC-0A1F8A577D8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7059669"/>
            <a:ext cx="5831979" cy="405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7059669"/>
            <a:ext cx="3887986" cy="405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EA6A-BE63-4157-92C6-7819E67F8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5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15533" rtl="0" eaLnBrk="1" latinLnBrk="0" hangingPunct="1">
        <a:lnSpc>
          <a:spcPct val="90000"/>
        </a:lnSpc>
        <a:spcBef>
          <a:spcPct val="0"/>
        </a:spcBef>
        <a:buNone/>
        <a:defRPr sz="48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883" indent="-253883" algn="l" defTabSz="1015533" rtl="0" eaLnBrk="1" latinLnBrk="0" hangingPunct="1">
        <a:lnSpc>
          <a:spcPct val="90000"/>
        </a:lnSpc>
        <a:spcBef>
          <a:spcPts val="1111"/>
        </a:spcBef>
        <a:buFont typeface="Arial" panose="020B0604020202020204" pitchFamily="34" charset="0"/>
        <a:buChar char="•"/>
        <a:defRPr sz="3110" kern="1200">
          <a:solidFill>
            <a:schemeClr val="tx1"/>
          </a:solidFill>
          <a:latin typeface="+mn-lt"/>
          <a:ea typeface="+mn-ea"/>
          <a:cs typeface="+mn-cs"/>
        </a:defRPr>
      </a:lvl1pPr>
      <a:lvl2pPr marL="761649" indent="-253883" algn="l" defTabSz="1015533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2pPr>
      <a:lvl3pPr marL="1269416" indent="-253883" algn="l" defTabSz="1015533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221" kern="1200">
          <a:solidFill>
            <a:schemeClr val="tx1"/>
          </a:solidFill>
          <a:latin typeface="+mn-lt"/>
          <a:ea typeface="+mn-ea"/>
          <a:cs typeface="+mn-cs"/>
        </a:defRPr>
      </a:lvl3pPr>
      <a:lvl4pPr marL="1777182" indent="-253883" algn="l" defTabSz="1015533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284948" indent="-253883" algn="l" defTabSz="1015533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792715" indent="-253883" algn="l" defTabSz="1015533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3300481" indent="-253883" algn="l" defTabSz="1015533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808247" indent="-253883" algn="l" defTabSz="1015533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4316014" indent="-253883" algn="l" defTabSz="1015533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507766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015533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23299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31065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38832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3046598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554364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4062131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D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A24438C-6700-483D-9B1A-DED6122BC2F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940448" y="-128091"/>
            <a:ext cx="8672566" cy="83664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9246E4-5EBF-40EE-95E2-C3FACA701B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645" y="783926"/>
            <a:ext cx="1246561" cy="1206751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123906-6DC0-491F-9891-B2276502DD52}"/>
              </a:ext>
            </a:extLst>
          </p:cNvPr>
          <p:cNvSpPr txBox="1"/>
          <p:nvPr/>
        </p:nvSpPr>
        <p:spPr>
          <a:xfrm>
            <a:off x="2999237" y="2703035"/>
            <a:ext cx="45390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循序渐进学习</a:t>
            </a:r>
            <a:r>
              <a:rPr lang="en-US" altLang="zh-CN" sz="5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React</a:t>
            </a:r>
          </a:p>
          <a:p>
            <a:pPr algn="ctr"/>
            <a:r>
              <a:rPr lang="en-US" altLang="zh-CN" sz="5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en-US" altLang="zh-CN" sz="5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Ant Design</a:t>
            </a:r>
            <a:endParaRPr lang="zh-CN" altLang="en-US" sz="54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56D332-A35D-4F58-A55C-A37475EFBF25}"/>
              </a:ext>
            </a:extLst>
          </p:cNvPr>
          <p:cNvSpPr txBox="1"/>
          <p:nvPr/>
        </p:nvSpPr>
        <p:spPr>
          <a:xfrm>
            <a:off x="2876851" y="1094913"/>
            <a:ext cx="4783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小灰发布新课程</a:t>
            </a:r>
          </a:p>
        </p:txBody>
      </p:sp>
    </p:spTree>
    <p:extLst>
      <p:ext uri="{BB962C8B-B14F-4D97-AF65-F5344CB8AC3E}">
        <p14:creationId xmlns:p14="http://schemas.microsoft.com/office/powerpoint/2010/main" val="329983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1FF2A0D-2B12-45E4-901A-9FFF1165C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33" y="2587625"/>
            <a:ext cx="9055100" cy="5029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85E4E7-9AAD-4C1E-83D9-26DA242EA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06" y="1701628"/>
            <a:ext cx="9144000" cy="498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483517F-420F-439E-8CB3-65008B982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759" y="103625"/>
            <a:ext cx="8989113" cy="49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677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Office PowerPoint</Application>
  <PresentationFormat>自定义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宇巍</dc:creator>
  <cp:lastModifiedBy>姚 宇巍</cp:lastModifiedBy>
  <cp:revision>7</cp:revision>
  <dcterms:created xsi:type="dcterms:W3CDTF">2020-07-16T04:19:59Z</dcterms:created>
  <dcterms:modified xsi:type="dcterms:W3CDTF">2020-07-16T08:13:42Z</dcterms:modified>
</cp:coreProperties>
</file>