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585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7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62783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1223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6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8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6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857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08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0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0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8931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HAPROOS FATHIMA.R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222411299/asunm1737222411299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VIVEKANANDA VISION ARTS &amp; SCIENCE </a:t>
            </a:r>
            <a:r>
              <a:rPr lang="en-US" sz="2400" dirty="0"/>
              <a:t>COLLEGE/ </a:t>
            </a:r>
            <a:r>
              <a:rPr lang="en-IN" sz="2400" dirty="0"/>
              <a:t>MADRAS 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1090793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>
                <a:solidFill>
                  <a:schemeClr val="accent6"/>
                </a:solidFill>
              </a:rPr>
              <a:t>RESULTS AND SCREENSHOT </a:t>
            </a:r>
            <a:endParaRPr sz="4250" dirty="0">
              <a:solidFill>
                <a:schemeClr val="accent6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3EB37C-7E28-4AE9-6254-52CBEB9E6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143" y="1382181"/>
            <a:ext cx="4009571" cy="4820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A74B4-51BD-F190-E82F-944805A8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1560286"/>
            <a:ext cx="3660671" cy="4516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ECD3ED-EEA9-2A8E-FED9-C616FDE0C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37" y="1382181"/>
            <a:ext cx="3360225" cy="4694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616856"/>
            <a:ext cx="11360468" cy="40761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accent6"/>
                </a:solidFill>
              </a:rPr>
              <a:t>CONCLUSION </a:t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>                    </a:t>
            </a:r>
            <a:r>
              <a:rPr lang="en-IN" dirty="0">
                <a:solidFill>
                  <a:schemeClr val="tx1"/>
                </a:solidFill>
              </a:rPr>
              <a:t>The digital portfolio highlights my skills, knowledge, and project outcomes effectively. It serves as evidence of my learning journey and will be helpful for future academic and career opportunities.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10073368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>
                <a:solidFill>
                  <a:schemeClr val="accent6"/>
                </a:solidFill>
              </a:rPr>
              <a:t>PROJECT TITLE</a:t>
            </a:r>
            <a:br>
              <a:rPr lang="en-IN" sz="4250" spc="5" dirty="0"/>
            </a:br>
            <a:r>
              <a:rPr lang="en-IN" sz="4250" spc="5" dirty="0"/>
              <a:t>                      showcasing skills through a digital portfolio.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873BC4F8-346E-BBDB-6B0B-E9C0D45F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4486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AGENDA 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8787" y="58578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714" y="0"/>
            <a:ext cx="1172028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 </a:t>
            </a:r>
            <a:r>
              <a:rPr lang="en-IN" sz="4250" spc="-20" dirty="0">
                <a:solidFill>
                  <a:schemeClr val="accent6"/>
                </a:solidFill>
              </a:rPr>
              <a:t>P</a:t>
            </a:r>
            <a:r>
              <a:rPr lang="en-IN" sz="4250" u="sng" spc="-20" dirty="0">
                <a:solidFill>
                  <a:schemeClr val="accent6"/>
                </a:solidFill>
              </a:rPr>
              <a:t>ROGRAM STATEMENT </a:t>
            </a:r>
            <a:r>
              <a:rPr lang="en-IN" sz="4250" spc="-20" dirty="0"/>
              <a:t>                                       </a:t>
            </a:r>
            <a:br>
              <a:rPr lang="en-IN" sz="4250" spc="-20" dirty="0"/>
            </a:br>
            <a:r>
              <a:rPr lang="en-IN" sz="4250" spc="-20" dirty="0"/>
              <a:t>                                        students often struggle to</a:t>
            </a:r>
            <a:br>
              <a:rPr lang="en-IN" sz="4250" spc="-20" dirty="0"/>
            </a:br>
            <a:r>
              <a:rPr lang="en-IN" sz="4250" spc="-20" dirty="0"/>
              <a:t>showcase their skills projects and achievements in a structured way. A digital portfolio solves this by providing a personalized platform for presenting ones academic and technical journey.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flipH="1">
            <a:off x="816427" y="-2"/>
            <a:ext cx="1152071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 dirty="0">
                <a:solidFill>
                  <a:schemeClr val="accent6"/>
                </a:solidFill>
              </a:rPr>
              <a:t>PROJECT OVERVIEW </a:t>
            </a:r>
            <a:br>
              <a:rPr lang="en-IN" sz="4250" spc="5" dirty="0">
                <a:solidFill>
                  <a:schemeClr val="tx1"/>
                </a:solidFill>
              </a:rPr>
            </a:br>
            <a:r>
              <a:rPr lang="en-IN" sz="4250" spc="5" dirty="0">
                <a:solidFill>
                  <a:schemeClr val="tx1"/>
                </a:solidFill>
              </a:rPr>
              <a:t>                                 This project involves creating  a customized portfolio website with a professional Design it highlights personal details, skills, projects, and contact information in an interactive and user friendly layout.</a:t>
            </a:r>
            <a:endParaRPr sz="4250" dirty="0">
              <a:solidFill>
                <a:schemeClr val="accent6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62027"/>
            <a:ext cx="11637691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5" dirty="0">
                <a:solidFill>
                  <a:schemeClr val="accent6"/>
                </a:solidFill>
              </a:rPr>
              <a:t>WHO ARE THE END USERS ?</a:t>
            </a:r>
            <a:br>
              <a:rPr lang="en-IN" sz="3200" spc="5" dirty="0">
                <a:solidFill>
                  <a:schemeClr val="accent6"/>
                </a:solidFill>
              </a:rPr>
            </a:br>
            <a:r>
              <a:rPr lang="en-IN" sz="3200" spc="5" dirty="0">
                <a:solidFill>
                  <a:schemeClr val="accent6"/>
                </a:solidFill>
              </a:rPr>
              <a:t>                           </a:t>
            </a:r>
            <a:r>
              <a:rPr lang="en-IN" sz="3200" spc="5" dirty="0">
                <a:solidFill>
                  <a:schemeClr val="tx1"/>
                </a:solidFill>
              </a:rPr>
              <a:t>End users are the people who directly use the product, service, or system for their needs.</a:t>
            </a:r>
            <a:br>
              <a:rPr lang="en-IN" sz="3200" spc="5" dirty="0"/>
            </a:br>
            <a:r>
              <a:rPr lang="en-IN" sz="3200" spc="5" dirty="0"/>
              <a:t>                                                   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7FB4-6900-A87D-092E-E854DAB9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7" y="743856"/>
            <a:ext cx="11756571" cy="52070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TOOLS AND TECHNIQUES </a:t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>                                 </a:t>
            </a:r>
            <a:r>
              <a:rPr lang="en-IN" dirty="0">
                <a:solidFill>
                  <a:schemeClr val="tx1"/>
                </a:solidFill>
              </a:rPr>
              <a:t>Tools and techniques in a digital portfolio are the software, platforms and methods used to create design, and present the portfolio effectively. They help in showcasing skills in a professional way.</a:t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>   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9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486" y="525142"/>
            <a:ext cx="11698514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accent6"/>
                </a:solidFill>
                <a:latin typeface="Trebuchet MS"/>
                <a:cs typeface="Trebuchet MS"/>
              </a:rPr>
              <a:t>PORTFOLIO DESIGN AND LAYOUT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solidFill>
                  <a:schemeClr val="accent6"/>
                </a:solidFill>
                <a:latin typeface="Trebuchet MS"/>
                <a:cs typeface="Trebuchet MS"/>
              </a:rPr>
              <a:t>                                   </a:t>
            </a:r>
            <a:r>
              <a:rPr lang="en-IN" sz="4000" dirty="0">
                <a:latin typeface="Trebuchet MS"/>
                <a:cs typeface="Trebuchet MS"/>
              </a:rPr>
              <a:t>Portfolio  design and layout refers to the way content is arranged and presented. A clear organized, and attractive layout marks the portfolio easy to read and professional.</a:t>
            </a:r>
            <a:endParaRPr sz="40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6172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FEATURES AND FUNCTIONALITY </a:t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>                                                 </a:t>
            </a:r>
            <a:r>
              <a:rPr lang="en-IN" dirty="0">
                <a:solidFill>
                  <a:schemeClr val="tx1"/>
                </a:solidFill>
              </a:rPr>
              <a:t>Features and functionality in a digital portfolio are the elements and interactive options that make it useful, such as navigation, multimedia support, and easy access to information.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DIGITAL PORTFOLIO </vt:lpstr>
      <vt:lpstr>PROJECT TITLE                       showcasing skills through a digital portfolio.                   </vt:lpstr>
      <vt:lpstr>AGENDA </vt:lpstr>
      <vt:lpstr> PROGRAM STATEMENT                                                                                 students often struggle to showcase their skills projects and achievements in a structured way. A digital portfolio solves this by providing a personalized platform for presenting ones academic and technical journey.</vt:lpstr>
      <vt:lpstr>PROJECT OVERVIEW                                   This project involves creating  a customized portfolio website with a professional Design it highlights personal details, skills, projects, and contact information in an interactive and user friendly layout.</vt:lpstr>
      <vt:lpstr>WHO ARE THE END USERS ?                            End users are the people who directly use the product, service, or system for their needs.                                                    </vt:lpstr>
      <vt:lpstr>TOOLS AND TECHNIQUES                                   Tools and techniques in a digital portfolio are the software, platforms and methods used to create design, and present the portfolio effectively. They help in showcasing skills in a professional way.      </vt:lpstr>
      <vt:lpstr>PowerPoint Presentation</vt:lpstr>
      <vt:lpstr>FEATURES AND FUNCTIONALITY                                                   Features and functionality in a digital portfolio are the elements and interactive options that make it useful, such as navigation, multimedia support, and easy access to information.</vt:lpstr>
      <vt:lpstr>RESULTS AND SCREENSHOT </vt:lpstr>
      <vt:lpstr>CONCLUSION                      The digital portfolio highlights my skills, knowledge, and project outcomes effectively. It serves as evidence of my learning journey and will be helpful for future academic and career opportunities.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Haproos Fathima Haproos Fathima</cp:lastModifiedBy>
  <cp:revision>24</cp:revision>
  <dcterms:created xsi:type="dcterms:W3CDTF">2024-03-29T15:07:22Z</dcterms:created>
  <dcterms:modified xsi:type="dcterms:W3CDTF">2025-09-05T12:31:04Z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