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9" r:id="rId1"/>
  </p:sldMasterIdLst>
  <p:notesMasterIdLst>
    <p:notesMasterId r:id="rId3"/>
  </p:notesMasterIdLst>
  <p:handoutMasterIdLst>
    <p:handoutMasterId r:id="rId4"/>
  </p:handoutMasterIdLst>
  <p:sldIdLst>
    <p:sldId id="256" r:id="rId2"/>
  </p:sldIdLst>
  <p:sldSz cx="12192000" cy="6858000"/>
  <p:notesSz cx="6858000" cy="9144000"/>
  <p:embeddedFontLst>
    <p:embeddedFont>
      <p:font typeface="Arial Rounded MT Bold" panose="020F0704030504030204" pitchFamily="34" charset="0"/>
      <p:regular r:id="rId5"/>
    </p:embeddedFont>
    <p:embeddedFont>
      <p:font typeface="Calibri" panose="020F0502020204030204" pitchFamily="34" charset="0"/>
      <p:regular r:id="rId6"/>
      <p:bold r:id="rId7"/>
      <p:italic r:id="rId8"/>
      <p:boldItalic r:id="rId9"/>
    </p:embeddedFont>
    <p:embeddedFont>
      <p:font typeface="Helvetica Neue" panose="020B060402020202020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7E04"/>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90"/>
  </p:normalViewPr>
  <p:slideViewPr>
    <p:cSldViewPr snapToGrid="0" snapToObjects="1">
      <p:cViewPr varScale="1">
        <p:scale>
          <a:sx n="78" d="100"/>
          <a:sy n="78" d="100"/>
        </p:scale>
        <p:origin x="586" y="62"/>
      </p:cViewPr>
      <p:guideLst/>
    </p:cSldViewPr>
  </p:slideViewPr>
  <p:notesTextViewPr>
    <p:cViewPr>
      <p:scale>
        <a:sx n="1" d="1"/>
        <a:sy n="1" d="1"/>
      </p:scale>
      <p:origin x="0" y="0"/>
    </p:cViewPr>
  </p:notesTextViewPr>
  <p:notesViewPr>
    <p:cSldViewPr snapToGrid="0" snapToObjects="1">
      <p:cViewPr varScale="1">
        <p:scale>
          <a:sx n="62" d="100"/>
          <a:sy n="62" d="100"/>
        </p:scale>
        <p:origin x="315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viewProps" Target="viewProps.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D8DF604-A1E5-4FB6-B01D-971B06C7E4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60C5DB6-4D7D-4B0F-AD98-55871FE40F9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AA903A-233E-40C7-B185-B0DAECC5AFDC}" type="datetimeFigureOut">
              <a:rPr lang="en-US" smtClean="0"/>
              <a:t>2/28/2020</a:t>
            </a:fld>
            <a:endParaRPr lang="en-US"/>
          </a:p>
        </p:txBody>
      </p:sp>
      <p:sp>
        <p:nvSpPr>
          <p:cNvPr id="4" name="Footer Placeholder 3">
            <a:extLst>
              <a:ext uri="{FF2B5EF4-FFF2-40B4-BE49-F238E27FC236}">
                <a16:creationId xmlns:a16="http://schemas.microsoft.com/office/drawing/2014/main" id="{0AF71AA7-9B65-4DBE-BAED-231BFE6720E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14E992B-93B3-4F1B-87AB-F2B76D71591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3CB745-3FA1-4F89-AE28-6DD48F37F132}" type="slidenum">
              <a:rPr lang="en-US" smtClean="0"/>
              <a:t>‹#›</a:t>
            </a:fld>
            <a:endParaRPr lang="en-US"/>
          </a:p>
        </p:txBody>
      </p:sp>
    </p:spTree>
    <p:extLst>
      <p:ext uri="{BB962C8B-B14F-4D97-AF65-F5344CB8AC3E}">
        <p14:creationId xmlns:p14="http://schemas.microsoft.com/office/powerpoint/2010/main" val="25840845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
        <p:cNvGrpSpPr/>
        <p:nvPr/>
      </p:nvGrpSpPr>
      <p:grpSpPr>
        <a:xfrm>
          <a:off x="0" y="0"/>
          <a:ext cx="0" cy="0"/>
          <a:chOff x="0" y="0"/>
          <a:chExt cx="0" cy="0"/>
        </a:xfrm>
      </p:grpSpPr>
      <p:sp>
        <p:nvSpPr>
          <p:cNvPr id="23" name="Shape 23"/>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4" name="Shape 2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userDrawn="1">
  <p:cSld name="Custom Layout">
    <p:spTree>
      <p:nvGrpSpPr>
        <p:cNvPr id="1" name="Shape 15"/>
        <p:cNvGrpSpPr/>
        <p:nvPr/>
      </p:nvGrpSpPr>
      <p:grpSpPr>
        <a:xfrm>
          <a:off x="0" y="0"/>
          <a:ext cx="0" cy="0"/>
          <a:chOff x="0" y="0"/>
          <a:chExt cx="0" cy="0"/>
        </a:xfrm>
      </p:grpSpPr>
      <p:sp>
        <p:nvSpPr>
          <p:cNvPr id="11" name="Rounded Rectangle 7">
            <a:extLst>
              <a:ext uri="{FF2B5EF4-FFF2-40B4-BE49-F238E27FC236}">
                <a16:creationId xmlns:a16="http://schemas.microsoft.com/office/drawing/2014/main" id="{727F5C96-B189-4CDB-9445-533FB2A1F5FE}"/>
              </a:ext>
            </a:extLst>
          </p:cNvPr>
          <p:cNvSpPr/>
          <p:nvPr userDrawn="1"/>
        </p:nvSpPr>
        <p:spPr>
          <a:xfrm>
            <a:off x="11261509" y="185752"/>
            <a:ext cx="780240" cy="780240"/>
          </a:xfrm>
          <a:prstGeom prst="roundRect">
            <a:avLst/>
          </a:prstGeom>
          <a:solidFill>
            <a:schemeClr val="bg1"/>
          </a:solidFill>
          <a:ln w="50800">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lstStyle/>
          <a:p>
            <a:pPr algn="ctr"/>
            <a:endParaRPr lang="en-US" sz="3000" b="1" dirty="0">
              <a:solidFill>
                <a:srgbClr val="F97E04"/>
              </a:solidFill>
              <a:latin typeface="Arial" panose="020B0604020202020204" pitchFamily="34" charset="0"/>
              <a:cs typeface="Arial" panose="020B0604020202020204" pitchFamily="34" charset="0"/>
            </a:endParaRPr>
          </a:p>
        </p:txBody>
      </p:sp>
      <p:sp>
        <p:nvSpPr>
          <p:cNvPr id="16" name="Shape 16"/>
          <p:cNvSpPr txBox="1">
            <a:spLocks noGrp="1"/>
          </p:cNvSpPr>
          <p:nvPr>
            <p:ph type="title"/>
          </p:nvPr>
        </p:nvSpPr>
        <p:spPr>
          <a:xfrm>
            <a:off x="1151059" y="632766"/>
            <a:ext cx="9890760" cy="503999"/>
          </a:xfrm>
          <a:prstGeom prst="rect">
            <a:avLst/>
          </a:prstGeom>
          <a:no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rgbClr val="002060"/>
              </a:buClr>
              <a:buSzPts val="1400"/>
              <a:buFont typeface="Helvetica Neue"/>
              <a:buNone/>
              <a:defRPr sz="2800" b="0" i="0" u="none" strike="noStrike" cap="none">
                <a:solidFill>
                  <a:srgbClr val="002060"/>
                </a:solidFill>
                <a:latin typeface="Helvetica Neue"/>
                <a:ea typeface="Helvetica Neue"/>
                <a:cs typeface="Helvetica Neue"/>
                <a:sym typeface="Helvetica Neue"/>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dirty="0"/>
          </a:p>
        </p:txBody>
      </p:sp>
      <p:sp>
        <p:nvSpPr>
          <p:cNvPr id="17" name="Shape 17"/>
          <p:cNvSpPr txBox="1"/>
          <p:nvPr/>
        </p:nvSpPr>
        <p:spPr>
          <a:xfrm>
            <a:off x="895145" y="35711"/>
            <a:ext cx="3736567" cy="30008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0" i="0" u="none" strike="noStrike" cap="none" dirty="0">
                <a:solidFill>
                  <a:srgbClr val="BFBFBF"/>
                </a:solidFill>
                <a:latin typeface="Helvetica Neue"/>
                <a:ea typeface="Helvetica Neue"/>
                <a:cs typeface="Helvetica Neue"/>
                <a:sym typeface="Helvetica Neue"/>
              </a:rPr>
              <a:t>IEEE Haptics Symposium 2020</a:t>
            </a:r>
            <a:endParaRPr sz="1600" dirty="0">
              <a:solidFill>
                <a:srgbClr val="BFBFBF"/>
              </a:solidFill>
              <a:latin typeface="Helvetica Neue"/>
              <a:ea typeface="Helvetica Neue"/>
              <a:cs typeface="Helvetica Neue"/>
              <a:sym typeface="Helvetica Neue"/>
            </a:endParaRPr>
          </a:p>
        </p:txBody>
      </p:sp>
      <p:sp>
        <p:nvSpPr>
          <p:cNvPr id="20" name="Shape 20"/>
          <p:cNvSpPr txBox="1">
            <a:spLocks noGrp="1"/>
          </p:cNvSpPr>
          <p:nvPr>
            <p:ph type="body" idx="2"/>
          </p:nvPr>
        </p:nvSpPr>
        <p:spPr>
          <a:xfrm>
            <a:off x="1151063" y="1209409"/>
            <a:ext cx="9890759" cy="342000"/>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chemeClr val="dk1"/>
              </a:buClr>
              <a:buSzPts val="2800"/>
              <a:buFont typeface="Arial"/>
              <a:buNone/>
              <a:defRPr sz="2000" b="0" i="0" u="none" strike="noStrike" cap="none">
                <a:solidFill>
                  <a:schemeClr val="dk1"/>
                </a:solidFill>
                <a:latin typeface="Helvetica Neue"/>
                <a:ea typeface="Helvetica Neue"/>
                <a:cs typeface="Helvetica Neue"/>
                <a:sym typeface="Helvetica Neue"/>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9" name="TextBox 8">
            <a:extLst>
              <a:ext uri="{FF2B5EF4-FFF2-40B4-BE49-F238E27FC236}">
                <a16:creationId xmlns:a16="http://schemas.microsoft.com/office/drawing/2014/main" id="{3DE504A4-FD7A-9242-8A24-74B26BC2636C}"/>
              </a:ext>
            </a:extLst>
          </p:cNvPr>
          <p:cNvSpPr txBox="1"/>
          <p:nvPr userDrawn="1"/>
        </p:nvSpPr>
        <p:spPr>
          <a:xfrm>
            <a:off x="11240331" y="210294"/>
            <a:ext cx="822596" cy="194823"/>
          </a:xfrm>
          <a:prstGeom prst="rect">
            <a:avLst/>
          </a:prstGeom>
          <a:noFill/>
        </p:spPr>
        <p:txBody>
          <a:bodyPr wrap="none" lIns="0" tIns="0" rIns="0" bIns="0" rtlCol="0" anchor="ctr" anchorCtr="1">
            <a:noAutofit/>
          </a:bodyPr>
          <a:lstStyle/>
          <a:p>
            <a:r>
              <a:rPr lang="en-US" sz="1200" dirty="0">
                <a:solidFill>
                  <a:srgbClr val="F97E04"/>
                </a:solidFill>
                <a:latin typeface="Arial Rounded MT Bold" panose="020F0704030504030204" pitchFamily="34" charset="77"/>
              </a:rPr>
              <a:t>poster</a:t>
            </a:r>
          </a:p>
        </p:txBody>
      </p:sp>
      <p:pic>
        <p:nvPicPr>
          <p:cNvPr id="10" name="Shape 21">
            <a:extLst>
              <a:ext uri="{FF2B5EF4-FFF2-40B4-BE49-F238E27FC236}">
                <a16:creationId xmlns:a16="http://schemas.microsoft.com/office/drawing/2014/main" id="{B89F54B4-89D1-4E4F-87E2-74606146FCA3}"/>
              </a:ext>
            </a:extLst>
          </p:cNvPr>
          <p:cNvPicPr preferRelativeResize="0"/>
          <p:nvPr userDrawn="1"/>
        </p:nvPicPr>
        <p:blipFill rotWithShape="1">
          <a:blip r:embed="rId2">
            <a:alphaModFix/>
          </a:blip>
          <a:srcRect/>
          <a:stretch/>
        </p:blipFill>
        <p:spPr>
          <a:xfrm>
            <a:off x="54418" y="57272"/>
            <a:ext cx="986689" cy="120811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9"/>
            <a:ext cx="10515600" cy="1325563"/>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 name="Shape 1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838200" y="6356354"/>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4038600" y="6356354"/>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ip@hapticssymposium.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2387294" y="384196"/>
            <a:ext cx="7418070" cy="503999"/>
          </a:xfrm>
          <a:prstGeom prst="rect">
            <a:avLst/>
          </a:prstGeom>
          <a:noFill/>
          <a:ln>
            <a:noFill/>
          </a:ln>
        </p:spPr>
        <p:txBody>
          <a:bodyPr spcFirstLastPara="1" wrap="square" lIns="91425" tIns="45700" rIns="91425" bIns="45700" anchor="ctr" anchorCtr="0">
            <a:noAutofit/>
          </a:bodyPr>
          <a:lstStyle/>
          <a:p>
            <a:r>
              <a:rPr lang="en-CA" b="1" dirty="0">
                <a:solidFill>
                  <a:schemeClr val="tx1"/>
                </a:solidFill>
                <a:latin typeface="Arial" panose="020B0604020202020204" pitchFamily="34" charset="0"/>
                <a:cs typeface="Arial" panose="020B0604020202020204" pitchFamily="34" charset="0"/>
              </a:rPr>
              <a:t>Insert title of your WIP poster</a:t>
            </a:r>
            <a:endParaRPr b="1" dirty="0">
              <a:solidFill>
                <a:schemeClr val="tx1"/>
              </a:solidFill>
              <a:latin typeface="Arial" panose="020B0604020202020204" pitchFamily="34" charset="0"/>
              <a:cs typeface="Arial" panose="020B0604020202020204" pitchFamily="34" charset="0"/>
            </a:endParaRPr>
          </a:p>
        </p:txBody>
      </p:sp>
      <p:sp>
        <p:nvSpPr>
          <p:cNvPr id="28" name="Shape 28"/>
          <p:cNvSpPr txBox="1">
            <a:spLocks noGrp="1"/>
          </p:cNvSpPr>
          <p:nvPr>
            <p:ph type="body" idx="2"/>
          </p:nvPr>
        </p:nvSpPr>
        <p:spPr>
          <a:xfrm>
            <a:off x="2387299" y="891389"/>
            <a:ext cx="7418069" cy="342000"/>
          </a:xfrm>
          <a:prstGeom prst="rect">
            <a:avLst/>
          </a:prstGeom>
          <a:noFill/>
          <a:ln>
            <a:noFill/>
          </a:ln>
        </p:spPr>
        <p:txBody>
          <a:bodyPr spcFirstLastPara="1" wrap="square" lIns="91425" tIns="45700" rIns="91425" bIns="45700" anchor="t" anchorCtr="0">
            <a:noAutofit/>
          </a:bodyPr>
          <a:lstStyle/>
          <a:p>
            <a:pPr marL="0" indent="0">
              <a:spcBef>
                <a:spcPts val="0"/>
              </a:spcBef>
            </a:pPr>
            <a:r>
              <a:rPr lang="en-CA" dirty="0">
                <a:solidFill>
                  <a:schemeClr val="tx1"/>
                </a:solidFill>
                <a:latin typeface="Arial" panose="020B0604020202020204" pitchFamily="34" charset="0"/>
                <a:cs typeface="Arial" panose="020B0604020202020204" pitchFamily="34" charset="0"/>
              </a:rPr>
              <a:t>Insert list of authors</a:t>
            </a:r>
            <a:endParaRPr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99A8E1C5-E4F7-304F-9DDE-71ABA87D9B8D}"/>
              </a:ext>
            </a:extLst>
          </p:cNvPr>
          <p:cNvSpPr txBox="1"/>
          <p:nvPr/>
        </p:nvSpPr>
        <p:spPr>
          <a:xfrm>
            <a:off x="11350433" y="366284"/>
            <a:ext cx="616947" cy="501755"/>
          </a:xfrm>
          <a:prstGeom prst="rect">
            <a:avLst/>
          </a:prstGeom>
          <a:noFill/>
          <a:effectLst>
            <a:softEdge rad="0"/>
          </a:effectLst>
        </p:spPr>
        <p:txBody>
          <a:bodyPr vert="horz" wrap="none" lIns="0" tIns="0" rIns="0" bIns="0" rtlCol="0" anchor="ctr" anchorCtr="1">
            <a:noAutofit/>
          </a:bodyPr>
          <a:lstStyle/>
          <a:p>
            <a:r>
              <a:rPr lang="en-US" sz="3000" b="1" dirty="0">
                <a:solidFill>
                  <a:srgbClr val="F97E04"/>
                </a:solidFill>
                <a:latin typeface="Arial Rounded MT Bold" panose="020F0704030504030204" pitchFamily="34" charset="77"/>
                <a:cs typeface="Arial Hebrew Scholar" pitchFamily="2" charset="-79"/>
              </a:rPr>
              <a:t>A1</a:t>
            </a:r>
          </a:p>
        </p:txBody>
      </p:sp>
      <p:sp>
        <p:nvSpPr>
          <p:cNvPr id="8" name="TextBox 7">
            <a:extLst>
              <a:ext uri="{FF2B5EF4-FFF2-40B4-BE49-F238E27FC236}">
                <a16:creationId xmlns:a16="http://schemas.microsoft.com/office/drawing/2014/main" id="{0512B23A-FE57-2240-9EA3-F4F0F65CD494}"/>
              </a:ext>
            </a:extLst>
          </p:cNvPr>
          <p:cNvSpPr txBox="1"/>
          <p:nvPr/>
        </p:nvSpPr>
        <p:spPr>
          <a:xfrm>
            <a:off x="412955" y="1550952"/>
            <a:ext cx="11366090" cy="5139159"/>
          </a:xfrm>
          <a:prstGeom prst="rect">
            <a:avLst/>
          </a:prstGeom>
          <a:noFill/>
        </p:spPr>
        <p:txBody>
          <a:bodyPr wrap="square" rtlCol="0">
            <a:noAutofit/>
          </a:bodyPr>
          <a:lstStyle/>
          <a:p>
            <a:r>
              <a:rPr lang="en-US" sz="1800" dirty="0"/>
              <a:t>We recommend using this template for your WIP teaser slide. The title of your WIP paper and the list of authors can be inserted above. The location assigned to your WIP poster can be displayed in the upper right corner. You may redesign this slide in any way that you would like.</a:t>
            </a:r>
          </a:p>
          <a:p>
            <a:endParaRPr lang="en-US" sz="1800" dirty="0"/>
          </a:p>
          <a:p>
            <a:r>
              <a:rPr lang="en-US" sz="1800" dirty="0"/>
              <a:t>The goal of your teaser is to </a:t>
            </a:r>
            <a:r>
              <a:rPr lang="en-US" sz="1800" b="1" dirty="0">
                <a:solidFill>
                  <a:srgbClr val="F97E04"/>
                </a:solidFill>
              </a:rPr>
              <a:t>attract</a:t>
            </a:r>
            <a:r>
              <a:rPr lang="en-US" sz="1800" dirty="0"/>
              <a:t> the audience to your poster.</a:t>
            </a:r>
            <a:br>
              <a:rPr lang="en-US" sz="1800" dirty="0"/>
            </a:br>
            <a:r>
              <a:rPr lang="en-US" sz="1800" dirty="0">
                <a:solidFill>
                  <a:schemeClr val="tx1"/>
                </a:solidFill>
              </a:rPr>
              <a:t>Be </a:t>
            </a:r>
            <a:r>
              <a:rPr lang="en-US" sz="1800" b="1" dirty="0">
                <a:solidFill>
                  <a:srgbClr val="F97E04"/>
                </a:solidFill>
              </a:rPr>
              <a:t>creative</a:t>
            </a:r>
            <a:r>
              <a:rPr lang="en-US" sz="1800" dirty="0"/>
              <a:t> and remember that you don’t have to summarize all your work!</a:t>
            </a:r>
          </a:p>
          <a:p>
            <a:endParaRPr lang="en-US" sz="1800" dirty="0"/>
          </a:p>
          <a:p>
            <a:r>
              <a:rPr lang="en-US" sz="1800" dirty="0"/>
              <a:t>Please follow these guidelines:</a:t>
            </a:r>
          </a:p>
          <a:p>
            <a:pPr marL="285750" lvl="2" indent="-285750">
              <a:buFont typeface="Arial" panose="020B0604020202020204" pitchFamily="34" charset="0"/>
              <a:buChar char="•"/>
            </a:pPr>
            <a:r>
              <a:rPr lang="en-US" sz="1800" dirty="0"/>
              <a:t>Your PowerPoint file should not exceed 10 MB.</a:t>
            </a:r>
          </a:p>
          <a:p>
            <a:pPr marL="285750" lvl="2" indent="-285750">
              <a:buFont typeface="Arial" panose="020B0604020202020204" pitchFamily="34" charset="0"/>
              <a:buChar char="•"/>
            </a:pPr>
            <a:r>
              <a:rPr lang="en-US" sz="1800" dirty="0"/>
              <a:t>Visual aids are strongly encouraged.</a:t>
            </a:r>
          </a:p>
          <a:p>
            <a:pPr marL="285750" lvl="2" indent="-285750">
              <a:buFont typeface="Arial" panose="020B0604020202020204" pitchFamily="34" charset="0"/>
              <a:buChar char="•"/>
            </a:pPr>
            <a:r>
              <a:rPr lang="en-US" sz="1800" dirty="0"/>
              <a:t>Videos must be embedded and may not be submitted as a separate file.</a:t>
            </a:r>
          </a:p>
          <a:p>
            <a:pPr marL="285750" lvl="2" indent="-285750">
              <a:buFont typeface="Arial" panose="020B0604020202020204" pitchFamily="34" charset="0"/>
              <a:buChar char="•"/>
            </a:pPr>
            <a:r>
              <a:rPr lang="en-US" sz="1800" dirty="0"/>
              <a:t>All animations and videos must play automatically on one slide. Use PowerPoint animations to program all timing as part of the slide.</a:t>
            </a:r>
          </a:p>
          <a:p>
            <a:pPr marL="285750" lvl="2" indent="-285750">
              <a:buFont typeface="Arial" panose="020B0604020202020204" pitchFamily="34" charset="0"/>
              <a:buChar char="•"/>
            </a:pPr>
            <a:r>
              <a:rPr lang="en-US" sz="1800" dirty="0"/>
              <a:t>Your teaser cannot exceed </a:t>
            </a:r>
            <a:r>
              <a:rPr lang="en-US" sz="1800" b="1" dirty="0"/>
              <a:t>40 seconds</a:t>
            </a:r>
            <a:r>
              <a:rPr lang="en-US" sz="1800" dirty="0"/>
              <a:t>.</a:t>
            </a:r>
          </a:p>
          <a:p>
            <a:pPr marL="285750" indent="-285750">
              <a:buFont typeface="Arial" panose="020B0604020202020204" pitchFamily="34" charset="0"/>
              <a:buChar char="•"/>
            </a:pPr>
            <a:endParaRPr lang="en-US" sz="1800" dirty="0"/>
          </a:p>
          <a:p>
            <a:r>
              <a:rPr lang="en-US" sz="1800" dirty="0"/>
              <a:t>Send an email to </a:t>
            </a:r>
            <a:r>
              <a:rPr lang="en-US" sz="1800" dirty="0">
                <a:hlinkClick r:id="rId3"/>
              </a:rPr>
              <a:t>wip@hapticssymposium.org</a:t>
            </a:r>
            <a:r>
              <a:rPr lang="en-US" sz="1800" dirty="0"/>
              <a:t> with your teaser slide attached or a link to its location no later than </a:t>
            </a:r>
            <a:r>
              <a:rPr lang="en-US" sz="1800" b="1" u="sng" dirty="0"/>
              <a:t>March 21, 2020</a:t>
            </a:r>
            <a:r>
              <a:rPr lang="en-US" sz="1800" dirty="0"/>
              <a:t>.</a:t>
            </a:r>
          </a:p>
          <a:p>
            <a:pPr marL="285750" indent="-285750">
              <a:buFont typeface="Arial" panose="020B0604020202020204" pitchFamily="34" charset="0"/>
              <a:buChar char="•"/>
            </a:pP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81</Words>
  <Application>Microsoft Office PowerPoint</Application>
  <PresentationFormat>Widescreen</PresentationFormat>
  <Paragraphs>15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 Rounded MT Bold</vt:lpstr>
      <vt:lpstr>Calibri</vt:lpstr>
      <vt:lpstr>Arial</vt:lpstr>
      <vt:lpstr>Helvetica Neue</vt:lpstr>
      <vt:lpstr>Office Theme</vt:lpstr>
      <vt:lpstr>Insert title of your WIP poster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Heather Culbertson</dc:creator>
  <cp:lastModifiedBy>Heather Culbertson</cp:lastModifiedBy>
  <cp:revision>14</cp:revision>
  <dcterms:modified xsi:type="dcterms:W3CDTF">2020-02-28T18:36:44Z</dcterms:modified>
</cp:coreProperties>
</file>