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7562850" cy="10688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p:cViewPr>
        <p:scale>
          <a:sx n="80" d="100"/>
          <a:sy n="80" d="100"/>
        </p:scale>
        <p:origin x="3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416AC2C-489A-40DB-9F87-4CC9478CEF0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336800" y="1143000"/>
            <a:ext cx="2184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9FD7686C-CC23-4C40-ACDF-7B391545BD1E}"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2336800" y="1143000"/>
            <a:ext cx="2184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Thư ngỏ (Phiên bản 2)</a:t>
            </a:r>
          </a:p>
        </p:txBody>
      </p:sp>
      <p:sp>
        <p:nvSpPr>
          <p:cNvPr id="15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200A649-82DD-48BB-8273-ED1EC8C4EFA4}"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336800" y="1143000"/>
            <a:ext cx="2184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D0CB810C-0E19-409F-A836-FF4F33D8E70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ONG DOI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ĐƯỜNG ĐỜI</a:t>
            </a:r>
          </a:p>
        </p:txBody>
      </p:sp>
      <p:sp>
        <p:nvSpPr>
          <p:cNvPr id="13" name="Text Placeholder 12">
            <a:extLst>
              <a:ext uri="{FF2B5EF4-FFF2-40B4-BE49-F238E27FC236}">
                <a16:creationId xmlns:a16="http://schemas.microsoft.com/office/drawing/2014/main" id="{F2DB107A-958C-45DF-AC4D-E5BE05A3A225}"/>
              </a:ext>
            </a:extLst>
          </p:cNvPr>
          <p:cNvSpPr>
            <a:spLocks noGrp="1"/>
          </p:cNvSpPr>
          <p:nvPr>
            <p:ph type="body" sz="quarter" idx="10"/>
          </p:nvPr>
        </p:nvSpPr>
        <p:spPr>
          <a:xfrm>
            <a:off x="274320" y="2514599"/>
            <a:ext cx="6926580" cy="7074569"/>
          </a:xfrm>
        </p:spPr>
        <p:txBody>
          <a:bodyPr/>
          <a:lstStyle>
            <a:lvl1pPr marL="0" indent="0">
              <a:buNone/>
              <a:defRPr/>
            </a:lvl1pPr>
          </a:lstStyle>
          <a:p>
            <a:pPr lvl="0"/>
            <a:endParaRPr lang="en-US" dirty="0"/>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15" name="Content Placeholder 2">
            <a:extLst>
              <a:ext uri="{FF2B5EF4-FFF2-40B4-BE49-F238E27FC236}">
                <a16:creationId xmlns:a16="http://schemas.microsoft.com/office/drawing/2014/main" id="{23713C30-5619-41B4-AF87-754B805FA326}"/>
              </a:ext>
            </a:extLst>
          </p:cNvPr>
          <p:cNvSpPr>
            <a:spLocks noGrp="1"/>
          </p:cNvSpPr>
          <p:nvPr>
            <p:ph idx="1"/>
          </p:nvPr>
        </p:nvSpPr>
        <p:spPr>
          <a:xfrm>
            <a:off x="274320" y="1340686"/>
            <a:ext cx="6926580" cy="895715"/>
          </a:xfrm>
          <a:solidFill>
            <a:schemeClr val="accent2">
              <a:lumMod val="20000"/>
              <a:lumOff val="80000"/>
            </a:schemeClr>
          </a:solidFill>
        </p:spPr>
        <p:txBody>
          <a:bodyPr anchor="t">
            <a:noAutofit/>
          </a:bodyPr>
          <a:lstStyle/>
          <a:p>
            <a:pPr marL="0" indent="0">
              <a:lnSpc>
                <a:spcPct val="150000"/>
              </a:lnSpc>
              <a:spcBef>
                <a:spcPts val="0"/>
              </a:spcBef>
              <a:buNone/>
            </a:pP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 số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đường</a:t>
            </a:r>
            <a:r>
              <a:rPr lang="en-US" sz="1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đời</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mang</a:t>
            </a:r>
            <a:r>
              <a:rPr lang="en-US" sz="1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ý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nghĩa</a:t>
            </a:r>
            <a:r>
              <a:rPr lang="en-US" sz="1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về</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hành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trình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mà bạn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trải qua trong cuộc đời này. Nó cho bạn </a:t>
            </a:r>
            <a:r>
              <a:rPr lang="en-US" sz="10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hình</a:t>
            </a:r>
            <a:r>
              <a:rPr lang="en-US" sz="1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dung</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bức</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tranh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tổng</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quan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về</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những trải nghiệm và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bài</a:t>
            </a:r>
            <a:r>
              <a:rPr lang="vi-VN"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học sau những trải nghiệm đó.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số</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này</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giúp</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nhận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biết</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mạnh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và</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rèn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luyện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cũng</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như</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định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hướng</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môi</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trường</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tối</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ưu</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để</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phát</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huy</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năng</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lực</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của</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0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mình</a:t>
            </a:r>
            <a:r>
              <a:rPr lang="en-US" sz="10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1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5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 MENH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SỨ MỆNH</a:t>
            </a:r>
          </a:p>
        </p:txBody>
      </p:sp>
      <p:sp>
        <p:nvSpPr>
          <p:cNvPr id="10" name="Content Placeholder 2">
            <a:extLst>
              <a:ext uri="{FF2B5EF4-FFF2-40B4-BE49-F238E27FC236}">
                <a16:creationId xmlns:a16="http://schemas.microsoft.com/office/drawing/2014/main" id="{97C567CA-E59F-4B5E-B539-2ABC9902F7C9}"/>
              </a:ext>
            </a:extLst>
          </p:cNvPr>
          <p:cNvSpPr>
            <a:spLocks noGrp="1"/>
          </p:cNvSpPr>
          <p:nvPr>
            <p:ph idx="1"/>
          </p:nvPr>
        </p:nvSpPr>
        <p:spPr>
          <a:xfrm>
            <a:off x="274320" y="1371600"/>
            <a:ext cx="6776830" cy="793359"/>
          </a:xfrm>
          <a:noFill/>
        </p:spPr>
        <p:txBody>
          <a:bodyPr wrap="square" numCol="1" spcCol="365760" rtlCol="0">
            <a:spAutoFit/>
          </a:bodyPr>
          <a:lstStyle/>
          <a:p>
            <a:pPr marL="0" indent="0" algn="just" defTabSz="457200">
              <a:lnSpc>
                <a:spcPct val="150000"/>
              </a:lnSpc>
              <a:spcAft>
                <a:spcPts val="1800"/>
              </a:spcAft>
              <a:buNone/>
            </a:pP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Chỉ</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số</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tiết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lộ</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trò</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trách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nhiệm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nhằm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chinh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phục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phiên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bản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tuyệt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vời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nhất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chính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Nó</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khai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mở</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những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thông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tin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giá</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trị</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tỏa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sáng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hoàn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thành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bằng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niềm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cảm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hứng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hạnh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phúc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p>
        </p:txBody>
      </p:sp>
      <p:pic>
        <p:nvPicPr>
          <p:cNvPr id="11" name="Picture 10" descr="A picture containing text&#10;&#10;Description automatically generated">
            <a:extLst>
              <a:ext uri="{FF2B5EF4-FFF2-40B4-BE49-F238E27FC236}">
                <a16:creationId xmlns:a16="http://schemas.microsoft.com/office/drawing/2014/main" id="{D36A27B4-56B8-4042-8C64-4BD1EA67A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070" y="2514600"/>
            <a:ext cx="2739964" cy="6394316"/>
          </a:xfrm>
          <a:prstGeom prst="rect">
            <a:avLst/>
          </a:prstGeom>
        </p:spPr>
      </p:pic>
      <p:sp>
        <p:nvSpPr>
          <p:cNvPr id="13" name="Text Placeholder 12">
            <a:extLst>
              <a:ext uri="{FF2B5EF4-FFF2-40B4-BE49-F238E27FC236}">
                <a16:creationId xmlns:a16="http://schemas.microsoft.com/office/drawing/2014/main" id="{F2DB107A-958C-45DF-AC4D-E5BE05A3A225}"/>
              </a:ext>
            </a:extLst>
          </p:cNvPr>
          <p:cNvSpPr>
            <a:spLocks noGrp="1"/>
          </p:cNvSpPr>
          <p:nvPr>
            <p:ph type="body" sz="quarter" idx="10"/>
          </p:nvPr>
        </p:nvSpPr>
        <p:spPr>
          <a:xfrm>
            <a:off x="3297238" y="2514599"/>
            <a:ext cx="3903662" cy="7074569"/>
          </a:xfrm>
        </p:spPr>
        <p:txBody>
          <a:bodyPr/>
          <a:lstStyle>
            <a:lvl1pPr marL="0" indent="0">
              <a:buNone/>
              <a:defRPr/>
            </a:lvl1pPr>
          </a:lstStyle>
          <a:p>
            <a:pPr lvl="0"/>
            <a:endParaRPr lang="en-US" dirty="0"/>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6212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tIns="0" rIns="0" bIns="0">
            <a:normAutofit/>
          </a:bodyPr>
          <a:lstStyle/>
          <a:p>
            <a:endParaRPr lang="en-US" sz="2320" b="0" strike="noStrike" spc="-1" dirty="0">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78000" y="592426"/>
            <a:ext cx="6806160" cy="1663793"/>
          </a:xfrm>
          <a:prstGeom prst="rect">
            <a:avLst/>
          </a:prstGeom>
        </p:spPr>
        <p:txBody>
          <a:bodyPr anchor="b">
            <a:noAutofit/>
          </a:bodyPr>
          <a:lstStyle/>
          <a:p>
            <a:pPr algn="ctr">
              <a:lnSpc>
                <a:spcPct val="90000"/>
              </a:lnSpc>
            </a:pPr>
            <a:r>
              <a:rPr lang="en-US" sz="4970" b="0" strike="noStrike" spc="-1">
                <a:solidFill>
                  <a:srgbClr val="000000"/>
                </a:solidFill>
                <a:latin typeface="Calibri Light"/>
              </a:rPr>
              <a:t>Click to edit Master title style</a:t>
            </a:r>
            <a:endParaRPr lang="en-US" sz="4970" b="0" strike="noStrike" spc="-1">
              <a:solidFill>
                <a:srgbClr val="000000"/>
              </a:solidFill>
              <a:latin typeface="Calibri"/>
            </a:endParaRPr>
          </a:p>
        </p:txBody>
      </p:sp>
      <p:sp>
        <p:nvSpPr>
          <p:cNvPr id="6" name="PlaceHolder 2"/>
          <p:cNvSpPr>
            <a:spLocks noGrp="1"/>
          </p:cNvSpPr>
          <p:nvPr>
            <p:ph type="dt"/>
          </p:nvPr>
        </p:nvSpPr>
        <p:spPr>
          <a:xfrm>
            <a:off x="519840" y="9906840"/>
            <a:ext cx="1701360" cy="568800"/>
          </a:xfrm>
          <a:prstGeom prst="rect">
            <a:avLst/>
          </a:prstGeom>
        </p:spPr>
        <p:txBody>
          <a:bodyPr anchor="ctr">
            <a:noAutofit/>
          </a:bodyPr>
          <a:lstStyle/>
          <a:p>
            <a:pPr>
              <a:lnSpc>
                <a:spcPct val="100000"/>
              </a:lnSpc>
            </a:pPr>
            <a:fld id="{A3CFC881-20DD-45E5-8CD9-046392C1AE65}" type="datetime">
              <a:rPr lang="en-US" sz="1000" b="0" strike="noStrike" spc="-1">
                <a:solidFill>
                  <a:srgbClr val="8B8B8B"/>
                </a:solidFill>
                <a:latin typeface="Calibri"/>
              </a:rPr>
              <a:t>9/25/2021</a:t>
            </a:fld>
            <a:endParaRPr lang="en-US" sz="1000" b="0" strike="noStrike" spc="-1">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lstStyle/>
          <a:p>
            <a:pPr algn="r">
              <a:lnSpc>
                <a:spcPct val="100000"/>
              </a:lnSpc>
            </a:pPr>
            <a:fld id="{2609F7C1-9595-46B6-AC8C-44FFA836F0CD}" type="slidenum">
              <a:rPr lang="en-US" sz="1000" b="0" strike="noStrike" spc="-1">
                <a:solidFill>
                  <a:srgbClr val="8B8B8B"/>
                </a:solidFill>
                <a:latin typeface="Calibri"/>
              </a:rPr>
              <a:t>‹#›</a:t>
            </a:fld>
            <a:endParaRPr lang="en-US" sz="1000" b="0" strike="noStrike" spc="-1">
              <a:latin typeface="Times New Roman"/>
            </a:endParaRPr>
          </a:p>
        </p:txBody>
      </p:sp>
      <p:sp>
        <p:nvSpPr>
          <p:cNvPr id="4" name="PlaceHolder 5"/>
          <p:cNvSpPr>
            <a:spLocks noGrp="1"/>
          </p:cNvSpPr>
          <p:nvPr>
            <p:ph type="body"/>
          </p:nvPr>
        </p:nvSpPr>
        <p:spPr>
          <a:xfrm>
            <a:off x="378000" y="2616831"/>
            <a:ext cx="6806160" cy="6198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30000"/>
              </a:lnSpc>
            </a:pPr>
            <a:r>
              <a:rPr lang="en-US" sz="5400" b="1" strike="noStrike" spc="-1">
                <a:solidFill>
                  <a:srgbClr val="FFFFFF"/>
                </a:solidFill>
                <a:latin typeface="Tahoma"/>
                <a:ea typeface="Tahoma"/>
              </a:rPr>
              <a:t>NHÂN SỐ HỌC </a:t>
            </a:r>
            <a:endParaRPr lang="en-US" sz="5400" b="0" strike="noStrike" spc="-1">
              <a:latin typeface="Arial"/>
            </a:endParaRPr>
          </a:p>
          <a:p>
            <a:pPr>
              <a:lnSpc>
                <a:spcPct val="130000"/>
              </a:lnSpc>
            </a:pPr>
            <a:r>
              <a:rPr lang="en-US" sz="5400" b="1" strike="noStrike" spc="-1">
                <a:solidFill>
                  <a:srgbClr val="FFFFFF"/>
                </a:solidFill>
                <a:latin typeface="Tahoma"/>
                <a:ea typeface="Tahoma"/>
              </a:rPr>
              <a:t>ỨNG DỤNG</a:t>
            </a:r>
            <a:endParaRPr lang="en-US" sz="5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lstStyle/>
          <a:p>
            <a:pPr>
              <a:lnSpc>
                <a:spcPct val="90000"/>
              </a:lnSpc>
            </a:pPr>
            <a:r>
              <a:rPr lang="en-US" sz="3600" b="1" strike="noStrike" spc="-1">
                <a:solidFill>
                  <a:srgbClr val="FF6600"/>
                </a:solidFill>
                <a:latin typeface="Tahoma"/>
                <a:ea typeface="Tahoma"/>
              </a:rPr>
              <a:t>MỤC LỤC</a:t>
            </a:r>
            <a:endParaRPr lang="en-US" sz="3600" b="0" strike="noStrike" spc="-1">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2</a:t>
            </a:r>
            <a:endParaRPr lang="en-US" sz="1000" b="0" strike="noStrike" spc="-1">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600" cy="8688600"/>
        </p:xfrm>
        <a:graphic>
          <a:graphicData uri="http://schemas.openxmlformats.org/drawingml/2006/table">
            <a:tbl>
              <a:tblPr/>
              <a:tblGrid>
                <a:gridCol w="1511280">
                  <a:extLst>
                    <a:ext uri="{9D8B030D-6E8A-4147-A177-3AD203B41FA5}">
                      <a16:colId xmlns:a16="http://schemas.microsoft.com/office/drawing/2014/main" val="20000"/>
                    </a:ext>
                  </a:extLst>
                </a:gridCol>
                <a:gridCol w="5071320">
                  <a:extLst>
                    <a:ext uri="{9D8B030D-6E8A-4147-A177-3AD203B41FA5}">
                      <a16:colId xmlns:a16="http://schemas.microsoft.com/office/drawing/2014/main" val="20001"/>
                    </a:ext>
                  </a:extLst>
                </a:gridCol>
              </a:tblGrid>
              <a:tr h="579240">
                <a:tc>
                  <a:txBody>
                    <a:bodyPr/>
                    <a:lstStyle/>
                    <a:p>
                      <a:pPr algn="ctr">
                        <a:lnSpc>
                          <a:spcPct val="100000"/>
                        </a:lnSpc>
                      </a:pPr>
                      <a:r>
                        <a:rPr lang="en-US" sz="3200" b="1" strike="noStrike" spc="-1">
                          <a:solidFill>
                            <a:srgbClr val="FFFFFF"/>
                          </a:solidFill>
                          <a:latin typeface="Gadugi"/>
                          <a:ea typeface="Gadugi"/>
                        </a:rPr>
                        <a:t>3</a:t>
                      </a:r>
                      <a:endParaRPr lang="en-US" sz="3200" b="0" strike="noStrike" spc="-1">
                        <a:latin typeface="Arial"/>
                      </a:endParaRPr>
                    </a:p>
                  </a:txBody>
                  <a:tcPr>
                    <a:lnL w="12240">
                      <a:noFill/>
                    </a:lnL>
                    <a:lnR w="12240">
                      <a:noFill/>
                    </a:lnR>
                    <a:lnT w="12240">
                      <a:noFill/>
                    </a:lnT>
                    <a:lnB w="38160">
                      <a:noFill/>
                    </a:lnB>
                    <a:noFill/>
                  </a:tcPr>
                </a:tc>
                <a:tc>
                  <a:txBody>
                    <a:bodyPr/>
                    <a:lstStyle/>
                    <a:p>
                      <a:pPr>
                        <a:lnSpc>
                          <a:spcPct val="100000"/>
                        </a:lnSpc>
                        <a:tabLst>
                          <a:tab pos="0" algn="l"/>
                        </a:tabLst>
                      </a:pPr>
                      <a:r>
                        <a:rPr lang="en-US" sz="1800" b="0" strike="noStrike" spc="-1">
                          <a:solidFill>
                            <a:srgbClr val="404040"/>
                          </a:solidFill>
                          <a:latin typeface="Calibri"/>
                        </a:rPr>
                        <a:t>THƯ NGỎ</a:t>
                      </a:r>
                      <a:endParaRPr lang="en-US" sz="18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79240">
                <a:tc>
                  <a:txBody>
                    <a:bodyPr/>
                    <a:lstStyle/>
                    <a:p>
                      <a:pPr algn="ctr">
                        <a:lnSpc>
                          <a:spcPct val="100000"/>
                        </a:lnSpc>
                      </a:pPr>
                      <a:r>
                        <a:rPr lang="en-US" sz="3200" b="1" strike="noStrike" spc="-1">
                          <a:solidFill>
                            <a:srgbClr val="FFFFFF"/>
                          </a:solidFill>
                          <a:latin typeface="Gadugi"/>
                          <a:ea typeface="Gadugi"/>
                        </a:rPr>
                        <a:t>4</a:t>
                      </a:r>
                      <a:endParaRPr lang="en-US" sz="3200" b="0" strike="noStrike" spc="-1">
                        <a:latin typeface="Arial"/>
                      </a:endParaRPr>
                    </a:p>
                  </a:txBody>
                  <a:tcPr>
                    <a:lnL w="12240">
                      <a:noFill/>
                    </a:lnL>
                    <a:lnR w="12240">
                      <a:noFill/>
                    </a:lnR>
                    <a:lnT w="3816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NGUỒN GÓC NHÂN SỐ HỌC</a:t>
                      </a:r>
                      <a:endParaRPr lang="en-US" sz="18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r h="579240">
                <a:tc>
                  <a:txBody>
                    <a:bodyPr/>
                    <a:lstStyle/>
                    <a:p>
                      <a:pPr algn="ctr">
                        <a:lnSpc>
                          <a:spcPct val="100000"/>
                        </a:lnSpc>
                      </a:pPr>
                      <a:r>
                        <a:rPr lang="en-US" sz="3200" b="1" strike="noStrike" spc="-1">
                          <a:solidFill>
                            <a:srgbClr val="FFFFFF"/>
                          </a:solidFill>
                          <a:latin typeface="Gadugi"/>
                          <a:ea typeface="Gadugi"/>
                        </a:rPr>
                        <a:t>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CÁC CHỈ SỐ</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579240">
                <a:tc>
                  <a:txBody>
                    <a:bodyPr/>
                    <a:lstStyle/>
                    <a:p>
                      <a:pPr algn="ctr">
                        <a:lnSpc>
                          <a:spcPct val="100000"/>
                        </a:lnSpc>
                      </a:pPr>
                      <a:r>
                        <a:rPr lang="en-US" sz="3200" b="1" strike="noStrike" spc="-1">
                          <a:solidFill>
                            <a:srgbClr val="FFFFFF"/>
                          </a:solidFill>
                          <a:latin typeface="Gadugi"/>
                          <a:ea typeface="Gadugi"/>
                        </a:rPr>
                        <a:t>6</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DỰ ĐOÁN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579240">
                <a:tc>
                  <a:txBody>
                    <a:bodyPr/>
                    <a:lstStyle/>
                    <a:p>
                      <a:pPr algn="ctr">
                        <a:lnSpc>
                          <a:spcPct val="100000"/>
                        </a:lnSpc>
                      </a:pPr>
                      <a:r>
                        <a:rPr lang="en-US" sz="3200" b="1" strike="noStrike" spc="-1">
                          <a:solidFill>
                            <a:srgbClr val="FFFFFF"/>
                          </a:solidFill>
                          <a:latin typeface="Gadugi"/>
                          <a:ea typeface="Gadugi"/>
                        </a:rPr>
                        <a:t>7</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ĐƯỜNG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579240">
                <a:tc>
                  <a:txBody>
                    <a:bodyPr/>
                    <a:lstStyle/>
                    <a:p>
                      <a:pPr algn="ctr">
                        <a:lnSpc>
                          <a:spcPct val="100000"/>
                        </a:lnSpc>
                      </a:pPr>
                      <a:r>
                        <a:rPr lang="en-US" sz="3200" b="1" strike="noStrike" spc="-1">
                          <a:solidFill>
                            <a:srgbClr val="FFFFFF"/>
                          </a:solidFill>
                          <a:latin typeface="Gadugi"/>
                          <a:ea typeface="Gadugi"/>
                        </a:rPr>
                        <a:t>8</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SỨ MỆNH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579240">
                <a:tc>
                  <a:txBody>
                    <a:bodyPr/>
                    <a:lstStyle/>
                    <a:p>
                      <a:pPr algn="ctr">
                        <a:lnSpc>
                          <a:spcPct val="100000"/>
                        </a:lnSpc>
                      </a:pPr>
                      <a:r>
                        <a:rPr lang="en-US" sz="3200" b="1" strike="noStrike" spc="-1">
                          <a:solidFill>
                            <a:srgbClr val="FFFFFF"/>
                          </a:solidFill>
                          <a:latin typeface="Gadugi"/>
                          <a:ea typeface="Gadugi"/>
                        </a:rPr>
                        <a:t>9</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THÀNH TỰU</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579240">
                <a:tc>
                  <a:txBody>
                    <a:bodyPr/>
                    <a:lstStyle/>
                    <a:p>
                      <a:pPr algn="ctr">
                        <a:lnSpc>
                          <a:spcPct val="100000"/>
                        </a:lnSpc>
                      </a:pPr>
                      <a:r>
                        <a:rPr lang="en-US" sz="3200" b="1" strike="noStrike" spc="-1">
                          <a:solidFill>
                            <a:srgbClr val="FFFFFF"/>
                          </a:solidFill>
                          <a:latin typeface="Gadugi"/>
                          <a:ea typeface="Gadugi"/>
                        </a:rPr>
                        <a:t>10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ĐỘNG LỰC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579240">
                <a:tc>
                  <a:txBody>
                    <a:bodyPr/>
                    <a:lstStyle/>
                    <a:p>
                      <a:pPr algn="ctr">
                        <a:lnSpc>
                          <a:spcPct val="100000"/>
                        </a:lnSpc>
                      </a:pPr>
                      <a:r>
                        <a:rPr lang="en-US" sz="3200" b="1" strike="noStrike" spc="-1">
                          <a:solidFill>
                            <a:srgbClr val="FFFFFF"/>
                          </a:solidFill>
                          <a:latin typeface="Gadugi"/>
                          <a:ea typeface="Gadugi"/>
                        </a:rPr>
                        <a:t>11</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TÍNH CÁCH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579240">
                <a:tc>
                  <a:txBody>
                    <a:bodyPr/>
                    <a:lstStyle/>
                    <a:p>
                      <a:pPr algn="ctr">
                        <a:lnSpc>
                          <a:spcPct val="100000"/>
                        </a:lnSpc>
                      </a:pPr>
                      <a:r>
                        <a:rPr lang="en-US" sz="3200" b="1" strike="noStrike" spc="-1">
                          <a:solidFill>
                            <a:srgbClr val="FFFFFF"/>
                          </a:solidFill>
                          <a:latin typeface="Gadugi"/>
                          <a:ea typeface="Gadugi"/>
                        </a:rPr>
                        <a:t>12</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THÁI ĐỘ</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579240">
                <a:tc>
                  <a:txBody>
                    <a:bodyPr/>
                    <a:lstStyle/>
                    <a:p>
                      <a:pPr algn="ctr">
                        <a:lnSpc>
                          <a:spcPct val="100000"/>
                        </a:lnSpc>
                      </a:pPr>
                      <a:r>
                        <a:rPr lang="en-US" sz="3200" b="1" strike="noStrike" spc="-1">
                          <a:solidFill>
                            <a:srgbClr val="FFFFFF"/>
                          </a:solidFill>
                          <a:latin typeface="Gadugi"/>
                          <a:ea typeface="Gadugi"/>
                        </a:rPr>
                        <a:t>13</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NGÀY SINH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579240">
                <a:tc>
                  <a:txBody>
                    <a:bodyPr/>
                    <a:lstStyle/>
                    <a:p>
                      <a:pPr algn="ctr">
                        <a:lnSpc>
                          <a:spcPct val="100000"/>
                        </a:lnSpc>
                      </a:pPr>
                      <a:r>
                        <a:rPr lang="en-US" sz="3200" b="1" strike="noStrike" spc="-1">
                          <a:solidFill>
                            <a:srgbClr val="FFFFFF"/>
                          </a:solidFill>
                          <a:latin typeface="Gadugi"/>
                          <a:ea typeface="Gadugi"/>
                        </a:rPr>
                        <a:t>14</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RÈN LUYỆN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r h="579240">
                <a:tc>
                  <a:txBody>
                    <a:bodyPr/>
                    <a:lstStyle/>
                    <a:p>
                      <a:pPr algn="ctr">
                        <a:lnSpc>
                          <a:spcPct val="100000"/>
                        </a:lnSpc>
                      </a:pPr>
                      <a:r>
                        <a:rPr lang="en-US" sz="3200" b="1" strike="noStrike" spc="-1">
                          <a:solidFill>
                            <a:srgbClr val="FFFFFF"/>
                          </a:solidFill>
                          <a:latin typeface="Gadugi"/>
                          <a:ea typeface="Gadugi"/>
                        </a:rPr>
                        <a:t>15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4 ĐỈNH CAO CUỘC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2"/>
                  </a:ext>
                </a:extLst>
              </a:tr>
              <a:tr h="579240">
                <a:tc>
                  <a:txBody>
                    <a:bodyPr/>
                    <a:lstStyle/>
                    <a:p>
                      <a:pPr algn="ctr">
                        <a:lnSpc>
                          <a:spcPct val="100000"/>
                        </a:lnSpc>
                      </a:pPr>
                      <a:r>
                        <a:rPr lang="en-US" sz="3200" b="1" strike="noStrike" spc="-1">
                          <a:solidFill>
                            <a:srgbClr val="FFFFFF"/>
                          </a:solidFill>
                          <a:latin typeface="Gadugi"/>
                          <a:ea typeface="Gadugi"/>
                        </a:rPr>
                        <a:t>20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THÁCH THỨC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3"/>
                  </a:ext>
                </a:extLst>
              </a:tr>
              <a:tr h="579240">
                <a:tc>
                  <a:txBody>
                    <a:bodyPr/>
                    <a:lstStyle/>
                    <a:p>
                      <a:pPr algn="ctr">
                        <a:lnSpc>
                          <a:spcPct val="100000"/>
                        </a:lnSpc>
                      </a:pPr>
                      <a:r>
                        <a:rPr lang="en-US" sz="3200" b="1" strike="noStrike" spc="-1">
                          <a:solidFill>
                            <a:srgbClr val="FFFFFF"/>
                          </a:solidFill>
                          <a:latin typeface="Gadugi"/>
                          <a:ea typeface="Gadugi"/>
                        </a:rPr>
                        <a:t>25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NĂM CÁ NHÂN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3</a:t>
            </a:r>
            <a:endParaRPr lang="en-US" sz="1000" b="0" strike="noStrike" spc="-1">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28"/>
              </a:spcBef>
              <a:tabLst>
                <a:tab pos="0" algn="l"/>
              </a:tabLst>
            </a:pP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[FULLNAME]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mến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Cảm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đã</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chọn</a:t>
            </a:r>
            <a:r>
              <a:rPr lang="en-US" sz="1200" b="0" strike="noStrike" spc="-1" dirty="0">
                <a:solidFill>
                  <a:srgbClr val="000000"/>
                </a:solidFill>
                <a:latin typeface="Tahoma"/>
                <a:ea typeface="Tahoma"/>
              </a:rPr>
              <a:t> TalentCenter.vn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vấn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định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hướng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tập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triển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nghề</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sở</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từ</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cụ</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cứu</a:t>
            </a:r>
            <a:r>
              <a:rPr lang="en-US" sz="1200" b="0" strike="noStrike" spc="-1" dirty="0">
                <a:solidFill>
                  <a:srgbClr val="000000"/>
                </a:solidFill>
                <a:latin typeface="Tahoma"/>
                <a:ea typeface="Tahoma"/>
              </a:rPr>
              <a:t> khoa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phương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bởi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triết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Hy </a:t>
            </a:r>
            <a:r>
              <a:rPr lang="en-US" sz="1200" b="0" strike="noStrike" spc="-1" dirty="0" err="1">
                <a:solidFill>
                  <a:srgbClr val="000000"/>
                </a:solidFill>
                <a:latin typeface="Tahoma"/>
                <a:ea typeface="Tahoma"/>
              </a:rPr>
              <a:t>Lạp</a:t>
            </a:r>
            <a:r>
              <a:rPr lang="en-US" sz="1200" b="0" strike="noStrike" spc="-1" dirty="0">
                <a:solidFill>
                  <a:srgbClr val="000000"/>
                </a:solidFill>
                <a:latin typeface="Tahoma"/>
                <a:ea typeface="Tahoma"/>
              </a:rPr>
              <a:t> Pythagoras </a:t>
            </a:r>
            <a:r>
              <a:rPr lang="en-US" sz="1200" b="0" strike="noStrike" spc="-1" dirty="0" err="1">
                <a:solidFill>
                  <a:srgbClr val="000000"/>
                </a:solidFill>
                <a:latin typeface="Tahoma"/>
                <a:ea typeface="Tahoma"/>
              </a:rPr>
              <a:t>cách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2500 </a:t>
            </a:r>
            <a:r>
              <a:rPr lang="en-US" sz="1200" b="0" strike="noStrike" spc="-1" dirty="0" err="1">
                <a:solidFill>
                  <a:srgbClr val="000000"/>
                </a:solidFill>
                <a:latin typeface="Tahoma"/>
                <a:ea typeface="Tahoma"/>
              </a:rPr>
              <a:t>năm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Toàn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bộ</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thông</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gọi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của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nhân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a:solidFill>
                  <a:srgbClr val="000000"/>
                </a:solidFill>
                <a:latin typeface="Tahoma"/>
                <a:ea typeface="Tahoma"/>
              </a:rPr>
              <a:t>Khi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hiểu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rõ</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tích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giúp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rồi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thức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tăng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tự</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nấc</a:t>
            </a:r>
            <a:r>
              <a:rPr lang="en-US" sz="1200" b="0" strike="noStrike" spc="-1" dirty="0">
                <a:solidFill>
                  <a:srgbClr val="000000"/>
                </a:solidFill>
                <a:latin typeface="Tahoma"/>
                <a:ea typeface="Tahoma"/>
              </a:rPr>
              <a:t> thang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suốt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đỉnh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cao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người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chúng</a:t>
            </a:r>
            <a:r>
              <a:rPr lang="en-US" sz="1200" b="0" strike="noStrike" spc="-1" dirty="0">
                <a:solidFill>
                  <a:srgbClr val="000000"/>
                </a:solidFill>
                <a:latin typeface="Tahoma"/>
                <a:ea typeface="Tahoma"/>
              </a:rPr>
              <a:t> ta </a:t>
            </a:r>
            <a:r>
              <a:rPr lang="en-US" sz="1200" b="0" strike="noStrike" spc="-1" dirty="0" err="1">
                <a:solidFill>
                  <a:srgbClr val="000000"/>
                </a:solidFill>
                <a:latin typeface="Tahoma"/>
                <a:ea typeface="Tahoma"/>
              </a:rPr>
              <a:t>là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màu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riêng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đặc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biệt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nhau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chỉ</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hiện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dùng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hay so </a:t>
            </a:r>
            <a:r>
              <a:rPr lang="en-US" sz="1200" b="0" strike="noStrike" spc="-1" dirty="0" err="1">
                <a:solidFill>
                  <a:srgbClr val="000000"/>
                </a:solidFill>
                <a:latin typeface="Tahoma"/>
                <a:ea typeface="Tahoma"/>
              </a:rPr>
              <a:t>sánh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với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kỳ</a:t>
            </a:r>
            <a:r>
              <a:rPr lang="en-US" sz="1200" b="0" strike="noStrike" spc="-1" dirty="0">
                <a:solidFill>
                  <a:srgbClr val="000000"/>
                </a:solidFill>
                <a:latin typeface="Tahoma"/>
                <a:ea typeface="Tahoma"/>
              </a:rPr>
              <a:t> ai.</a:t>
            </a:r>
            <a:endParaRPr lang="en-US" sz="1200" b="0" strike="noStrike" spc="-1" dirty="0">
              <a:latin typeface="Arial"/>
            </a:endParaRPr>
          </a:p>
          <a:p>
            <a:pPr algn="just">
              <a:lnSpc>
                <a:spcPct val="150000"/>
              </a:lnSpc>
              <a:spcBef>
                <a:spcPts val="828"/>
              </a:spcBef>
              <a:tabLst>
                <a:tab pos="0" algn="l"/>
              </a:tabLst>
            </a:pPr>
            <a:r>
              <a:rPr lang="vi-VN" sz="1200" b="0" strike="noStrike" spc="-1" dirty="0">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gặt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đợi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 an </a:t>
            </a:r>
            <a:r>
              <a:rPr lang="en-US" sz="1200" b="0" strike="noStrike" spc="-1" dirty="0" err="1">
                <a:solidFill>
                  <a:srgbClr val="000000"/>
                </a:solidFill>
                <a:latin typeface="Tahoma"/>
                <a:ea typeface="Tahoma"/>
              </a:rPr>
              <a:t>vui</a:t>
            </a:r>
            <a:r>
              <a:rPr lang="en-US" sz="1200" b="0" strike="noStrike" spc="-1" dirty="0">
                <a:solidFill>
                  <a:srgbClr val="000000"/>
                </a:solidFill>
                <a:latin typeface="Tahoma"/>
                <a:ea typeface="Tahoma"/>
              </a:rPr>
              <a:t>.</a:t>
            </a:r>
            <a:endParaRPr lang="en-US" sz="1200" b="0" strike="noStrike" spc="-1" dirty="0">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1100" b="0" strike="noStrike" spc="-1">
                <a:solidFill>
                  <a:srgbClr val="000000"/>
                </a:solidFill>
                <a:latin typeface="Tahoma"/>
                <a:ea typeface="Tahoma"/>
              </a:rPr>
              <a:t>Thân ái,</a:t>
            </a:r>
            <a:endParaRPr lang="en-US" sz="1100" b="0" strike="noStrike" spc="-1">
              <a:latin typeface="Arial"/>
            </a:endParaRPr>
          </a:p>
          <a:p>
            <a:pPr algn="ctr">
              <a:lnSpc>
                <a:spcPct val="150000"/>
              </a:lnSpc>
            </a:pPr>
            <a:r>
              <a:rPr lang="en-US" sz="1100" b="0" strike="noStrike" spc="-1">
                <a:solidFill>
                  <a:srgbClr val="000000"/>
                </a:solidFill>
                <a:latin typeface="Tahoma"/>
                <a:ea typeface="Tahoma"/>
              </a:rPr>
              <a:t>Đội ngũ </a:t>
            </a:r>
            <a:r>
              <a:rPr lang="en-US" sz="1100" b="1" strike="noStrike" spc="-1">
                <a:solidFill>
                  <a:srgbClr val="000000"/>
                </a:solidFill>
                <a:latin typeface="Tahoma"/>
                <a:ea typeface="Tahoma"/>
              </a:rPr>
              <a:t>TalentCenter.vn</a:t>
            </a:r>
            <a:endParaRPr lang="en-US" sz="1100" b="0" strike="noStrike" spc="-1">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50000"/>
              </a:lnSpc>
            </a:pPr>
            <a:r>
              <a:rPr lang="en-US" sz="1300" b="1" strike="noStrike" spc="-1" dirty="0" err="1">
                <a:solidFill>
                  <a:srgbClr val="262626"/>
                </a:solidFill>
                <a:latin typeface="Tahoma"/>
                <a:ea typeface="Tahoma"/>
              </a:rPr>
              <a:t>Họ</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tên</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fullname</a:t>
            </a:r>
            <a:r>
              <a:rPr lang="en-US" sz="1300" b="1" strike="noStrike" spc="-1" dirty="0">
                <a:solidFill>
                  <a:srgbClr val="262626"/>
                </a:solidFill>
                <a:latin typeface="Tahoma"/>
                <a:ea typeface="Tahoma"/>
              </a:rPr>
              <a:t>]</a:t>
            </a:r>
            <a:endParaRPr lang="en-US" sz="1300" b="0" strike="noStrike" spc="-1" dirty="0">
              <a:latin typeface="Arial"/>
            </a:endParaRPr>
          </a:p>
          <a:p>
            <a:pPr>
              <a:lnSpc>
                <a:spcPct val="150000"/>
              </a:lnSpc>
            </a:pPr>
            <a:r>
              <a:rPr lang="en-US" sz="1300" b="1" strike="noStrike" spc="-1" dirty="0" err="1">
                <a:solidFill>
                  <a:srgbClr val="262626"/>
                </a:solidFill>
                <a:latin typeface="Tahoma"/>
                <a:ea typeface="Tahoma"/>
              </a:rPr>
              <a:t>Ngày</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sinh</a:t>
            </a:r>
            <a:r>
              <a:rPr lang="en-US" sz="1300" b="1" strike="noStrike" spc="-1" dirty="0">
                <a:solidFill>
                  <a:srgbClr val="262626"/>
                </a:solidFill>
                <a:latin typeface="Tahoma"/>
                <a:ea typeface="Tahoma"/>
              </a:rPr>
              <a:t>: [birthday]</a:t>
            </a:r>
            <a:endParaRPr lang="en-US" sz="1300" b="0" strike="noStrike" spc="-1" dirty="0">
              <a:latin typeface="Arial"/>
            </a:endParaRPr>
          </a:p>
        </p:txBody>
      </p:sp>
      <p:pic>
        <p:nvPicPr>
          <p:cNvPr id="139" name="Picture 9_0"/>
          <p:cNvPicPr/>
          <p:nvPr/>
        </p:nvPicPr>
        <p:blipFill>
          <a:blip r:embed="rId3"/>
          <a:stretch/>
        </p:blipFill>
        <p:spPr>
          <a:xfrm rot="5400000">
            <a:off x="4569120" y="2802240"/>
            <a:ext cx="4732920" cy="421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lstStyle/>
          <a:p>
            <a:pPr>
              <a:lnSpc>
                <a:spcPct val="130000"/>
              </a:lnSpc>
            </a:pPr>
            <a:r>
              <a:rPr lang="en-US" sz="3600" b="0" strike="noStrike" spc="-1">
                <a:solidFill>
                  <a:srgbClr val="404040"/>
                </a:solidFill>
                <a:latin typeface="Tahoma"/>
                <a:ea typeface="Tahoma"/>
              </a:rPr>
              <a:t>Nguồn gốc </a:t>
            </a:r>
            <a:r>
              <a:rPr lang="en-US" sz="3600" b="1" strike="noStrike" spc="-1">
                <a:solidFill>
                  <a:srgbClr val="FF6600"/>
                </a:solidFill>
                <a:latin typeface="Tahoma"/>
                <a:ea typeface="Tahoma"/>
              </a:rPr>
              <a:t>NHÂN SỐ HỌC</a:t>
            </a:r>
            <a:endParaRPr lang="en-US" sz="3600" b="0" strike="noStrike" spc="-1">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lstStyle/>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lang="en-US" sz="1200" b="0" strike="noStrike" spc="-1">
              <a:solidFill>
                <a:srgbClr val="000000"/>
              </a:solidFill>
              <a:latin typeface="Calibri"/>
            </a:endParaRPr>
          </a:p>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lang="en-US" sz="1200" b="0" strike="noStrike" spc="-1">
              <a:solidFill>
                <a:srgbClr val="000000"/>
              </a:solidFill>
              <a:latin typeface="Calibri"/>
            </a:endParaRPr>
          </a:p>
          <a:p>
            <a:pPr algn="just">
              <a:lnSpc>
                <a:spcPct val="120000"/>
              </a:lnSpc>
              <a:tabLst>
                <a:tab pos="0" algn="l"/>
              </a:tabLst>
            </a:pPr>
            <a:endParaRPr lang="en-US" sz="1200" b="0" strike="noStrike" spc="-1">
              <a:solidFill>
                <a:srgbClr val="000000"/>
              </a:solidFill>
              <a:latin typeface="Calibri"/>
            </a:endParaRPr>
          </a:p>
        </p:txBody>
      </p:sp>
      <p:pic>
        <p:nvPicPr>
          <p:cNvPr id="142" name="Picture 5_0" descr="A picture containing text&#10;&#10;Description automatically generated"/>
          <p:cNvPicPr/>
          <p:nvPr/>
        </p:nvPicPr>
        <p:blipFill>
          <a:blip r:embed="rId3"/>
          <a:srcRect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spcBef>
                <a:spcPts val="601"/>
              </a:spcBef>
              <a:spcAft>
                <a:spcPts val="601"/>
              </a:spcAft>
            </a:pPr>
            <a:r>
              <a:rPr lang="en-US" sz="1200" b="0" strike="noStrike" spc="-1">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Với công cụ này, </a:t>
            </a:r>
            <a:r>
              <a:rPr lang="en-US" sz="1200" b="0" strike="noStrike" spc="-1">
                <a:solidFill>
                  <a:srgbClr val="FF6600"/>
                </a:solidFill>
                <a:latin typeface="Tahoma"/>
                <a:ea typeface="Tahoma"/>
              </a:rPr>
              <a:t>Talent Center </a:t>
            </a:r>
            <a:r>
              <a:rPr lang="en-US" sz="1200" b="0" strike="noStrike" spc="-1">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lang="en-US" sz="1200" b="0" strike="noStrike" spc="-1">
              <a:latin typeface="Arial"/>
            </a:endParaRPr>
          </a:p>
        </p:txBody>
      </p:sp>
      <p:sp>
        <p:nvSpPr>
          <p:cNvPr id="144" name="CustomShape 4"/>
          <p:cNvSpPr/>
          <p:nvPr/>
        </p:nvSpPr>
        <p:spPr>
          <a:xfrm>
            <a:off x="681228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4</a:t>
            </a:r>
            <a:endParaRPr lang="en-US" sz="1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9980</TotalTime>
  <Words>658</Words>
  <Application>Microsoft Office PowerPoint</Application>
  <PresentationFormat>Custom</PresentationFormat>
  <Paragraphs>55</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Gadugi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Linh Vu</dc:creator>
  <dc:description/>
  <cp:lastModifiedBy>Quang Vinh</cp:lastModifiedBy>
  <cp:revision>276</cp:revision>
  <dcterms:created xsi:type="dcterms:W3CDTF">2021-07-12T11:38:07Z</dcterms:created>
  <dcterms:modified xsi:type="dcterms:W3CDTF">2021-09-25T16:43:01Z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