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6.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Lst>
  <p:sldSz cx="7562850" cy="10688637"/>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416AC2C-489A-40DB-9F87-4CC9478CEF0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2336760" y="1143000"/>
            <a:ext cx="2184120" cy="308592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47"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9FD7686C-CC23-4C40-ACDF-7B391545BD1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336760" y="1143000"/>
            <a:ext cx="2184120" cy="308592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lang="en-US" sz="2000" spc="-1" strike="noStrike">
                <a:latin typeface="Arial"/>
              </a:rPr>
              <a:t>Thư ngỏ (Phiên bản 2)</a:t>
            </a:r>
            <a:endParaRPr b="0" lang="en-US" sz="2000" spc="-1" strike="noStrike">
              <a:latin typeface="Arial"/>
            </a:endParaRPr>
          </a:p>
        </p:txBody>
      </p:sp>
      <p:sp>
        <p:nvSpPr>
          <p:cNvPr id="150"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E200A649-82DD-48BB-8273-ED1EC8C4EFA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2336760" y="1143000"/>
            <a:ext cx="2184120" cy="3085920"/>
          </a:xfrm>
          <a:prstGeom prst="rect">
            <a:avLst/>
          </a:prstGeom>
        </p:spPr>
      </p:sp>
      <p:sp>
        <p:nvSpPr>
          <p:cNvPr id="15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153" name="TextShape 3"/>
          <p:cNvSpPr txBox="1"/>
          <p:nvPr/>
        </p:nvSpPr>
        <p:spPr>
          <a:xfrm>
            <a:off x="3884760" y="8685360"/>
            <a:ext cx="2971440" cy="458280"/>
          </a:xfrm>
          <a:prstGeom prst="rect">
            <a:avLst/>
          </a:prstGeom>
          <a:noFill/>
          <a:ln w="0">
            <a:noFill/>
          </a:ln>
        </p:spPr>
        <p:txBody>
          <a:bodyPr anchor="b">
            <a:noAutofit/>
          </a:bodyPr>
          <a:p>
            <a:pPr algn="r">
              <a:lnSpc>
                <a:spcPct val="100000"/>
              </a:lnSpc>
            </a:pPr>
            <a:fld id="{D0CB810C-0E19-409F-A836-FF4F33D8E703}"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519840" y="28454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28" name="PlaceHolder 3"/>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1"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2"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3" name="PlaceHolder 5"/>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51984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6" name="PlaceHolder 3"/>
          <p:cNvSpPr>
            <a:spLocks noGrp="1"/>
          </p:cNvSpPr>
          <p:nvPr>
            <p:ph type="body"/>
          </p:nvPr>
        </p:nvSpPr>
        <p:spPr>
          <a:xfrm>
            <a:off x="2725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7" name="PlaceHolder 4"/>
          <p:cNvSpPr>
            <a:spLocks noGrp="1"/>
          </p:cNvSpPr>
          <p:nvPr>
            <p:ph type="body"/>
          </p:nvPr>
        </p:nvSpPr>
        <p:spPr>
          <a:xfrm>
            <a:off x="4930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8" name="PlaceHolder 5"/>
          <p:cNvSpPr>
            <a:spLocks noGrp="1"/>
          </p:cNvSpPr>
          <p:nvPr>
            <p:ph type="body"/>
          </p:nvPr>
        </p:nvSpPr>
        <p:spPr>
          <a:xfrm>
            <a:off x="51984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39" name="PlaceHolder 6"/>
          <p:cNvSpPr>
            <a:spLocks noGrp="1"/>
          </p:cNvSpPr>
          <p:nvPr>
            <p:ph type="body"/>
          </p:nvPr>
        </p:nvSpPr>
        <p:spPr>
          <a:xfrm>
            <a:off x="2725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40" name="PlaceHolder 7"/>
          <p:cNvSpPr>
            <a:spLocks noGrp="1"/>
          </p:cNvSpPr>
          <p:nvPr>
            <p:ph type="body"/>
          </p:nvPr>
        </p:nvSpPr>
        <p:spPr>
          <a:xfrm>
            <a:off x="4930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519840" y="2845440"/>
            <a:ext cx="6522480" cy="678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519840" y="2845440"/>
            <a:ext cx="652248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52"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19840" y="569160"/>
            <a:ext cx="6522480" cy="9576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57"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58"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519840" y="2845440"/>
            <a:ext cx="6522480" cy="678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61"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62" name="PlaceHolder 4"/>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65"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66" name="PlaceHolder 4"/>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519840" y="28454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69" name="PlaceHolder 3"/>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2"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3"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4" name="PlaceHolder 5"/>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51984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7" name="PlaceHolder 3"/>
          <p:cNvSpPr>
            <a:spLocks noGrp="1"/>
          </p:cNvSpPr>
          <p:nvPr>
            <p:ph type="body"/>
          </p:nvPr>
        </p:nvSpPr>
        <p:spPr>
          <a:xfrm>
            <a:off x="2725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8" name="PlaceHolder 4"/>
          <p:cNvSpPr>
            <a:spLocks noGrp="1"/>
          </p:cNvSpPr>
          <p:nvPr>
            <p:ph type="body"/>
          </p:nvPr>
        </p:nvSpPr>
        <p:spPr>
          <a:xfrm>
            <a:off x="4930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79" name="PlaceHolder 5"/>
          <p:cNvSpPr>
            <a:spLocks noGrp="1"/>
          </p:cNvSpPr>
          <p:nvPr>
            <p:ph type="body"/>
          </p:nvPr>
        </p:nvSpPr>
        <p:spPr>
          <a:xfrm>
            <a:off x="51984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80" name="PlaceHolder 6"/>
          <p:cNvSpPr>
            <a:spLocks noGrp="1"/>
          </p:cNvSpPr>
          <p:nvPr>
            <p:ph type="body"/>
          </p:nvPr>
        </p:nvSpPr>
        <p:spPr>
          <a:xfrm>
            <a:off x="2725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81" name="PlaceHolder 7"/>
          <p:cNvSpPr>
            <a:spLocks noGrp="1"/>
          </p:cNvSpPr>
          <p:nvPr>
            <p:ph type="body"/>
          </p:nvPr>
        </p:nvSpPr>
        <p:spPr>
          <a:xfrm>
            <a:off x="4930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519840" y="2845440"/>
            <a:ext cx="6522480" cy="67813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519840" y="2845440"/>
            <a:ext cx="652248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93"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519840" y="2845440"/>
            <a:ext cx="652248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19840" y="569160"/>
            <a:ext cx="6522480" cy="9576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98"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99"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102"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03" name="PlaceHolder 4"/>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06"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07" name="PlaceHolder 4"/>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519840" y="28454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0" name="PlaceHolder 3"/>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3"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4"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5" name="PlaceHolder 5"/>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51984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8" name="PlaceHolder 3"/>
          <p:cNvSpPr>
            <a:spLocks noGrp="1"/>
          </p:cNvSpPr>
          <p:nvPr>
            <p:ph type="body"/>
          </p:nvPr>
        </p:nvSpPr>
        <p:spPr>
          <a:xfrm>
            <a:off x="2725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19" name="PlaceHolder 4"/>
          <p:cNvSpPr>
            <a:spLocks noGrp="1"/>
          </p:cNvSpPr>
          <p:nvPr>
            <p:ph type="body"/>
          </p:nvPr>
        </p:nvSpPr>
        <p:spPr>
          <a:xfrm>
            <a:off x="4930200" y="28454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20" name="PlaceHolder 5"/>
          <p:cNvSpPr>
            <a:spLocks noGrp="1"/>
          </p:cNvSpPr>
          <p:nvPr>
            <p:ph type="body"/>
          </p:nvPr>
        </p:nvSpPr>
        <p:spPr>
          <a:xfrm>
            <a:off x="51984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21" name="PlaceHolder 6"/>
          <p:cNvSpPr>
            <a:spLocks noGrp="1"/>
          </p:cNvSpPr>
          <p:nvPr>
            <p:ph type="body"/>
          </p:nvPr>
        </p:nvSpPr>
        <p:spPr>
          <a:xfrm>
            <a:off x="2725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22" name="PlaceHolder 7"/>
          <p:cNvSpPr>
            <a:spLocks noGrp="1"/>
          </p:cNvSpPr>
          <p:nvPr>
            <p:ph type="body"/>
          </p:nvPr>
        </p:nvSpPr>
        <p:spPr>
          <a:xfrm>
            <a:off x="4930200" y="6387840"/>
            <a:ext cx="20998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11"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19840" y="569160"/>
            <a:ext cx="6522480" cy="95767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16" name="PlaceHolder 3"/>
          <p:cNvSpPr>
            <a:spLocks noGrp="1"/>
          </p:cNvSpPr>
          <p:nvPr>
            <p:ph type="body"/>
          </p:nvPr>
        </p:nvSpPr>
        <p:spPr>
          <a:xfrm>
            <a:off x="386208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17" name="PlaceHolder 4"/>
          <p:cNvSpPr>
            <a:spLocks noGrp="1"/>
          </p:cNvSpPr>
          <p:nvPr>
            <p:ph type="body"/>
          </p:nvPr>
        </p:nvSpPr>
        <p:spPr>
          <a:xfrm>
            <a:off x="51984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519840" y="2845440"/>
            <a:ext cx="3182760" cy="6781320"/>
          </a:xfrm>
          <a:prstGeom prst="rect">
            <a:avLst/>
          </a:prstGeom>
        </p:spPr>
        <p:txBody>
          <a:bodyPr lIns="0" rIns="0" tIns="0" bIns="0">
            <a:normAutofit/>
          </a:bodyPr>
          <a:p>
            <a:endParaRPr b="0" lang="en-US" sz="2320" spc="-1" strike="noStrike">
              <a:solidFill>
                <a:srgbClr val="000000"/>
              </a:solidFill>
              <a:latin typeface="Calibri"/>
            </a:endParaRPr>
          </a:p>
        </p:txBody>
      </p:sp>
      <p:sp>
        <p:nvSpPr>
          <p:cNvPr id="20"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21" name="PlaceHolder 4"/>
          <p:cNvSpPr>
            <a:spLocks noGrp="1"/>
          </p:cNvSpPr>
          <p:nvPr>
            <p:ph type="body"/>
          </p:nvPr>
        </p:nvSpPr>
        <p:spPr>
          <a:xfrm>
            <a:off x="3862080" y="63878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19840" y="569160"/>
            <a:ext cx="6522480" cy="206568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51984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24" name="PlaceHolder 3"/>
          <p:cNvSpPr>
            <a:spLocks noGrp="1"/>
          </p:cNvSpPr>
          <p:nvPr>
            <p:ph type="body"/>
          </p:nvPr>
        </p:nvSpPr>
        <p:spPr>
          <a:xfrm>
            <a:off x="3862080" y="2845440"/>
            <a:ext cx="3182760" cy="3234600"/>
          </a:xfrm>
          <a:prstGeom prst="rect">
            <a:avLst/>
          </a:prstGeom>
        </p:spPr>
        <p:txBody>
          <a:bodyPr lIns="0" rIns="0" tIns="0" bIns="0">
            <a:normAutofit/>
          </a:bodyPr>
          <a:p>
            <a:endParaRPr b="0" lang="en-US" sz="2320" spc="-1" strike="noStrike">
              <a:solidFill>
                <a:srgbClr val="000000"/>
              </a:solidFill>
              <a:latin typeface="Calibri"/>
            </a:endParaRPr>
          </a:p>
        </p:txBody>
      </p:sp>
      <p:sp>
        <p:nvSpPr>
          <p:cNvPr id="25" name="PlaceHolder 4"/>
          <p:cNvSpPr>
            <a:spLocks noGrp="1"/>
          </p:cNvSpPr>
          <p:nvPr>
            <p:ph type="body"/>
          </p:nvPr>
        </p:nvSpPr>
        <p:spPr>
          <a:xfrm>
            <a:off x="519840" y="6387840"/>
            <a:ext cx="6522480" cy="3234600"/>
          </a:xfrm>
          <a:prstGeom prst="rect">
            <a:avLst/>
          </a:prstGeom>
        </p:spPr>
        <p:txBody>
          <a:bodyPr lIns="0" rIns="0" tIns="0" bIns="0">
            <a:normAutofit/>
          </a:bodyPr>
          <a:p>
            <a:endParaRPr b="0" lang="en-US" sz="232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67360" y="1749240"/>
            <a:ext cx="6428160" cy="3720960"/>
          </a:xfrm>
          <a:prstGeom prst="rect">
            <a:avLst/>
          </a:prstGeom>
        </p:spPr>
        <p:txBody>
          <a:bodyPr anchor="b">
            <a:noAutofit/>
          </a:bodyPr>
          <a:p>
            <a:pPr algn="ctr">
              <a:lnSpc>
                <a:spcPct val="90000"/>
              </a:lnSpc>
            </a:pPr>
            <a:r>
              <a:rPr b="0" lang="en-US" sz="4970" spc="-1" strike="noStrike">
                <a:solidFill>
                  <a:srgbClr val="000000"/>
                </a:solidFill>
                <a:latin typeface="Calibri Light"/>
              </a:rPr>
              <a:t>Click to edit Master title style</a:t>
            </a:r>
            <a:endParaRPr b="0" lang="en-US" sz="4970" spc="-1" strike="noStrike">
              <a:solidFill>
                <a:srgbClr val="000000"/>
              </a:solidFill>
              <a:latin typeface="Calibri"/>
            </a:endParaRPr>
          </a:p>
        </p:txBody>
      </p:sp>
      <p:sp>
        <p:nvSpPr>
          <p:cNvPr id="1" name="PlaceHolder 2"/>
          <p:cNvSpPr>
            <a:spLocks noGrp="1"/>
          </p:cNvSpPr>
          <p:nvPr>
            <p:ph type="dt"/>
          </p:nvPr>
        </p:nvSpPr>
        <p:spPr>
          <a:xfrm>
            <a:off x="519840" y="9906840"/>
            <a:ext cx="1701360" cy="568800"/>
          </a:xfrm>
          <a:prstGeom prst="rect">
            <a:avLst/>
          </a:prstGeom>
        </p:spPr>
        <p:txBody>
          <a:bodyPr anchor="ctr">
            <a:noAutofit/>
          </a:bodyPr>
          <a:p>
            <a:pPr>
              <a:lnSpc>
                <a:spcPct val="100000"/>
              </a:lnSpc>
            </a:pPr>
            <a:fld id="{A3CFC881-20DD-45E5-8CD9-046392C1AE65}" type="datetime">
              <a:rPr b="0" lang="en-US" sz="1000" spc="-1" strike="noStrike">
                <a:solidFill>
                  <a:srgbClr val="8b8b8b"/>
                </a:solidFill>
                <a:latin typeface="Calibri"/>
              </a:rPr>
              <a:t>9/23/21</a:t>
            </a:fld>
            <a:endParaRPr b="0" lang="en-US" sz="1000" spc="-1" strike="noStrike">
              <a:latin typeface="Times New Roman"/>
            </a:endParaRPr>
          </a:p>
        </p:txBody>
      </p:sp>
      <p:sp>
        <p:nvSpPr>
          <p:cNvPr id="2" name="PlaceHolder 3"/>
          <p:cNvSpPr>
            <a:spLocks noGrp="1"/>
          </p:cNvSpPr>
          <p:nvPr>
            <p:ph type="ftr"/>
          </p:nvPr>
        </p:nvSpPr>
        <p:spPr>
          <a:xfrm>
            <a:off x="2505240" y="9906840"/>
            <a:ext cx="2552040" cy="56880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5341320" y="9906840"/>
            <a:ext cx="1701360" cy="568800"/>
          </a:xfrm>
          <a:prstGeom prst="rect">
            <a:avLst/>
          </a:prstGeom>
        </p:spPr>
        <p:txBody>
          <a:bodyPr anchor="ctr">
            <a:noAutofit/>
          </a:bodyPr>
          <a:p>
            <a:pPr algn="r">
              <a:lnSpc>
                <a:spcPct val="100000"/>
              </a:lnSpc>
            </a:pPr>
            <a:fld id="{2609F7C1-9595-46B6-AC8C-44FFA836F0CD}" type="slidenum">
              <a:rPr b="0" lang="en-US" sz="1000" spc="-1" strike="noStrike">
                <a:solidFill>
                  <a:srgbClr val="8b8b8b"/>
                </a:solidFill>
                <a:latin typeface="Calibri"/>
              </a:rPr>
              <a:t>&lt;number&gt;</a:t>
            </a:fld>
            <a:endParaRPr b="0" lang="en-US" sz="1000" spc="-1" strike="noStrike">
              <a:latin typeface="Times New Roman"/>
            </a:endParaRPr>
          </a:p>
        </p:txBody>
      </p:sp>
      <p:sp>
        <p:nvSpPr>
          <p:cNvPr id="4" name="PlaceHolder 5"/>
          <p:cNvSpPr>
            <a:spLocks noGrp="1"/>
          </p:cNvSpPr>
          <p:nvPr>
            <p:ph type="body"/>
          </p:nvPr>
        </p:nvSpPr>
        <p:spPr>
          <a:xfrm>
            <a:off x="378000" y="2500920"/>
            <a:ext cx="6806160" cy="6198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320" spc="-1" strike="noStrike">
                <a:solidFill>
                  <a:srgbClr val="000000"/>
                </a:solidFill>
                <a:latin typeface="Calibri"/>
              </a:rPr>
              <a:t>Click to edit the outline text format</a:t>
            </a:r>
            <a:endParaRPr b="0" lang="en-US" sz="232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660" spc="-1" strike="noStrike">
                <a:solidFill>
                  <a:srgbClr val="000000"/>
                </a:solidFill>
                <a:latin typeface="Calibri"/>
              </a:rPr>
              <a:t>Second Outline Level</a:t>
            </a:r>
            <a:endParaRPr b="0" lang="en-US" sz="166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490" spc="-1" strike="noStrike">
                <a:solidFill>
                  <a:srgbClr val="000000"/>
                </a:solidFill>
                <a:latin typeface="Calibri"/>
              </a:rPr>
              <a:t>Third Outline Level</a:t>
            </a:r>
            <a:endParaRPr b="0" lang="en-US" sz="149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490" spc="-1" strike="noStrike">
                <a:solidFill>
                  <a:srgbClr val="000000"/>
                </a:solidFill>
                <a:latin typeface="Calibri"/>
              </a:rPr>
              <a:t>Fourth Outline Level</a:t>
            </a:r>
            <a:endParaRPr b="0" lang="en-US" sz="149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19840" y="569160"/>
            <a:ext cx="6522480" cy="2065680"/>
          </a:xfrm>
          <a:prstGeom prst="rect">
            <a:avLst/>
          </a:prstGeom>
        </p:spPr>
        <p:txBody>
          <a:bodyPr anchor="ctr">
            <a:noAutofit/>
          </a:bodyPr>
          <a:p>
            <a:pPr>
              <a:lnSpc>
                <a:spcPct val="90000"/>
              </a:lnSpc>
            </a:pPr>
            <a:r>
              <a:rPr b="0" lang="en-US" sz="3640" spc="-1" strike="noStrike">
                <a:solidFill>
                  <a:srgbClr val="000000"/>
                </a:solidFill>
                <a:latin typeface="Calibri Light"/>
              </a:rPr>
              <a:t>Click to edit Master title </a:t>
            </a:r>
            <a:r>
              <a:rPr b="0" lang="en-US" sz="3640" spc="-1" strike="noStrike">
                <a:solidFill>
                  <a:srgbClr val="000000"/>
                </a:solidFill>
                <a:latin typeface="Calibri Light"/>
              </a:rPr>
              <a:t>style</a:t>
            </a:r>
            <a:endParaRPr b="0" lang="en-US" sz="3640" spc="-1" strike="noStrike">
              <a:solidFill>
                <a:srgbClr val="000000"/>
              </a:solidFill>
              <a:latin typeface="Calibri"/>
            </a:endParaRPr>
          </a:p>
        </p:txBody>
      </p:sp>
      <p:sp>
        <p:nvSpPr>
          <p:cNvPr id="42" name="PlaceHolder 2"/>
          <p:cNvSpPr>
            <a:spLocks noGrp="1"/>
          </p:cNvSpPr>
          <p:nvPr>
            <p:ph type="body"/>
          </p:nvPr>
        </p:nvSpPr>
        <p:spPr>
          <a:xfrm>
            <a:off x="519840" y="2845440"/>
            <a:ext cx="6522480" cy="6781320"/>
          </a:xfrm>
          <a:prstGeom prst="rect">
            <a:avLst/>
          </a:prstGeom>
        </p:spPr>
        <p:txBody>
          <a:bodyPr>
            <a:noAutofit/>
          </a:bodyPr>
          <a:p>
            <a:pPr marL="189000" indent="-188640">
              <a:lnSpc>
                <a:spcPct val="90000"/>
              </a:lnSpc>
              <a:spcBef>
                <a:spcPts val="828"/>
              </a:spcBef>
              <a:buClr>
                <a:srgbClr val="000000"/>
              </a:buClr>
              <a:buFont typeface="Arial"/>
              <a:buChar char="•"/>
            </a:pPr>
            <a:r>
              <a:rPr b="0" lang="en-US" sz="2320" spc="-1" strike="noStrike">
                <a:solidFill>
                  <a:srgbClr val="000000"/>
                </a:solidFill>
                <a:latin typeface="Calibri"/>
              </a:rPr>
              <a:t>Click to edit Master text styles</a:t>
            </a:r>
            <a:endParaRPr b="0" lang="en-US" sz="2320" spc="-1" strike="noStrike">
              <a:solidFill>
                <a:srgbClr val="000000"/>
              </a:solidFill>
              <a:latin typeface="Calibri"/>
            </a:endParaRPr>
          </a:p>
          <a:p>
            <a:pPr lvl="1" marL="567360" indent="-188640">
              <a:lnSpc>
                <a:spcPct val="90000"/>
              </a:lnSpc>
              <a:spcBef>
                <a:spcPts val="414"/>
              </a:spcBef>
              <a:buClr>
                <a:srgbClr val="000000"/>
              </a:buClr>
              <a:buFont typeface="Arial"/>
              <a:buChar char="•"/>
            </a:pPr>
            <a:r>
              <a:rPr b="0" lang="en-US" sz="1990" spc="-1" strike="noStrike">
                <a:solidFill>
                  <a:srgbClr val="000000"/>
                </a:solidFill>
                <a:latin typeface="Calibri"/>
              </a:rPr>
              <a:t>Second level</a:t>
            </a:r>
            <a:endParaRPr b="0" lang="en-US" sz="1990" spc="-1" strike="noStrike">
              <a:solidFill>
                <a:srgbClr val="000000"/>
              </a:solidFill>
              <a:latin typeface="Calibri"/>
            </a:endParaRPr>
          </a:p>
          <a:p>
            <a:pPr lvl="2" marL="945360" indent="-188640">
              <a:lnSpc>
                <a:spcPct val="90000"/>
              </a:lnSpc>
              <a:spcBef>
                <a:spcPts val="414"/>
              </a:spcBef>
              <a:buClr>
                <a:srgbClr val="000000"/>
              </a:buClr>
              <a:buFont typeface="Arial"/>
              <a:buChar char="•"/>
            </a:pPr>
            <a:r>
              <a:rPr b="0" lang="en-US" sz="1660" spc="-1" strike="noStrike">
                <a:solidFill>
                  <a:srgbClr val="000000"/>
                </a:solidFill>
                <a:latin typeface="Calibri"/>
              </a:rPr>
              <a:t>Third level</a:t>
            </a:r>
            <a:endParaRPr b="0" lang="en-US" sz="1660" spc="-1" strike="noStrike">
              <a:solidFill>
                <a:srgbClr val="000000"/>
              </a:solidFill>
              <a:latin typeface="Calibri"/>
            </a:endParaRPr>
          </a:p>
          <a:p>
            <a:pPr lvl="3" marL="1323360" indent="-188640">
              <a:lnSpc>
                <a:spcPct val="90000"/>
              </a:lnSpc>
              <a:spcBef>
                <a:spcPts val="414"/>
              </a:spcBef>
              <a:buClr>
                <a:srgbClr val="000000"/>
              </a:buClr>
              <a:buFont typeface="Arial"/>
              <a:buChar char="•"/>
            </a:pPr>
            <a:r>
              <a:rPr b="0" lang="en-US" sz="1490" spc="-1" strike="noStrike">
                <a:solidFill>
                  <a:srgbClr val="000000"/>
                </a:solidFill>
                <a:latin typeface="Calibri"/>
              </a:rPr>
              <a:t>Fourth level</a:t>
            </a:r>
            <a:endParaRPr b="0" lang="en-US" sz="1490" spc="-1" strike="noStrike">
              <a:solidFill>
                <a:srgbClr val="000000"/>
              </a:solidFill>
              <a:latin typeface="Calibri"/>
            </a:endParaRPr>
          </a:p>
          <a:p>
            <a:pPr lvl="4" marL="1701720" indent="-188640">
              <a:lnSpc>
                <a:spcPct val="90000"/>
              </a:lnSpc>
              <a:spcBef>
                <a:spcPts val="414"/>
              </a:spcBef>
              <a:buClr>
                <a:srgbClr val="000000"/>
              </a:buClr>
              <a:buFont typeface="Arial"/>
              <a:buChar char="•"/>
            </a:pPr>
            <a:r>
              <a:rPr b="0" lang="en-US" sz="1490" spc="-1" strike="noStrike">
                <a:solidFill>
                  <a:srgbClr val="000000"/>
                </a:solidFill>
                <a:latin typeface="Calibri"/>
              </a:rPr>
              <a:t>Fifth level</a:t>
            </a:r>
            <a:endParaRPr b="0" lang="en-US" sz="1490" spc="-1" strike="noStrike">
              <a:solidFill>
                <a:srgbClr val="000000"/>
              </a:solidFill>
              <a:latin typeface="Calibri"/>
            </a:endParaRPr>
          </a:p>
        </p:txBody>
      </p:sp>
      <p:sp>
        <p:nvSpPr>
          <p:cNvPr id="43" name="PlaceHolder 3"/>
          <p:cNvSpPr>
            <a:spLocks noGrp="1"/>
          </p:cNvSpPr>
          <p:nvPr>
            <p:ph type="dt"/>
          </p:nvPr>
        </p:nvSpPr>
        <p:spPr>
          <a:xfrm>
            <a:off x="519840" y="9906840"/>
            <a:ext cx="1701360" cy="568800"/>
          </a:xfrm>
          <a:prstGeom prst="rect">
            <a:avLst/>
          </a:prstGeom>
        </p:spPr>
        <p:txBody>
          <a:bodyPr anchor="ctr">
            <a:noAutofit/>
          </a:bodyPr>
          <a:p>
            <a:pPr>
              <a:lnSpc>
                <a:spcPct val="100000"/>
              </a:lnSpc>
            </a:pPr>
            <a:fld id="{923D8F01-7FDE-48B5-8DF3-FBC2E4D251F3}" type="datetime">
              <a:rPr b="0" lang="en-US" sz="1000" spc="-1" strike="noStrike">
                <a:solidFill>
                  <a:srgbClr val="8b8b8b"/>
                </a:solidFill>
                <a:latin typeface="Calibri"/>
              </a:rPr>
              <a:t>9/23/21</a:t>
            </a:fld>
            <a:endParaRPr b="0" lang="en-US" sz="1000" spc="-1" strike="noStrike">
              <a:latin typeface="Times New Roman"/>
            </a:endParaRPr>
          </a:p>
        </p:txBody>
      </p:sp>
      <p:sp>
        <p:nvSpPr>
          <p:cNvPr id="44" name="PlaceHolder 4"/>
          <p:cNvSpPr>
            <a:spLocks noGrp="1"/>
          </p:cNvSpPr>
          <p:nvPr>
            <p:ph type="ftr"/>
          </p:nvPr>
        </p:nvSpPr>
        <p:spPr>
          <a:xfrm>
            <a:off x="2505240" y="9906840"/>
            <a:ext cx="2552040" cy="568800"/>
          </a:xfrm>
          <a:prstGeom prst="rect">
            <a:avLst/>
          </a:prstGeom>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5341320" y="9906840"/>
            <a:ext cx="1701360" cy="568800"/>
          </a:xfrm>
          <a:prstGeom prst="rect">
            <a:avLst/>
          </a:prstGeom>
        </p:spPr>
        <p:txBody>
          <a:bodyPr anchor="ctr">
            <a:noAutofit/>
          </a:bodyPr>
          <a:p>
            <a:pPr algn="r">
              <a:lnSpc>
                <a:spcPct val="100000"/>
              </a:lnSpc>
            </a:pPr>
            <a:fld id="{80E5D5F7-620A-4FF2-85DE-6283D31BF365}" type="slidenum">
              <a:rPr b="0" lang="en-US" sz="1000" spc="-1" strike="noStrike">
                <a:solidFill>
                  <a:srgbClr val="8b8b8b"/>
                </a:solidFill>
                <a:latin typeface="Calibri"/>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dt"/>
          </p:nvPr>
        </p:nvSpPr>
        <p:spPr>
          <a:xfrm>
            <a:off x="519840" y="9906840"/>
            <a:ext cx="1701360" cy="568800"/>
          </a:xfrm>
          <a:prstGeom prst="rect">
            <a:avLst/>
          </a:prstGeom>
        </p:spPr>
        <p:txBody>
          <a:bodyPr anchor="ctr">
            <a:noAutofit/>
          </a:bodyPr>
          <a:p>
            <a:pPr>
              <a:lnSpc>
                <a:spcPct val="100000"/>
              </a:lnSpc>
            </a:pPr>
            <a:fld id="{23FD15A6-0332-456D-A6E2-C28C7C82455B}" type="datetime">
              <a:rPr b="0" lang="en-US" sz="1000" spc="-1" strike="noStrike">
                <a:solidFill>
                  <a:srgbClr val="8b8b8b"/>
                </a:solidFill>
                <a:latin typeface="Calibri"/>
              </a:rPr>
              <a:t>9/23/21</a:t>
            </a:fld>
            <a:endParaRPr b="0" lang="en-US" sz="1000" spc="-1" strike="noStrike">
              <a:latin typeface="Times New Roman"/>
            </a:endParaRPr>
          </a:p>
        </p:txBody>
      </p:sp>
      <p:sp>
        <p:nvSpPr>
          <p:cNvPr id="83" name="PlaceHolder 2"/>
          <p:cNvSpPr>
            <a:spLocks noGrp="1"/>
          </p:cNvSpPr>
          <p:nvPr>
            <p:ph type="ftr"/>
          </p:nvPr>
        </p:nvSpPr>
        <p:spPr>
          <a:xfrm>
            <a:off x="2505240" y="9906840"/>
            <a:ext cx="2552040" cy="568800"/>
          </a:xfrm>
          <a:prstGeom prst="rect">
            <a:avLst/>
          </a:prstGeom>
        </p:spPr>
        <p:txBody>
          <a:bodyPr anchor="ctr">
            <a:noAutofit/>
          </a:bodyPr>
          <a:p>
            <a:endParaRPr b="0" lang="en-US" sz="2400" spc="-1" strike="noStrike">
              <a:latin typeface="Times New Roman"/>
            </a:endParaRPr>
          </a:p>
        </p:txBody>
      </p:sp>
      <p:sp>
        <p:nvSpPr>
          <p:cNvPr id="84" name="PlaceHolder 3"/>
          <p:cNvSpPr>
            <a:spLocks noGrp="1"/>
          </p:cNvSpPr>
          <p:nvPr>
            <p:ph type="sldNum"/>
          </p:nvPr>
        </p:nvSpPr>
        <p:spPr>
          <a:xfrm>
            <a:off x="5341320" y="9906840"/>
            <a:ext cx="1701360" cy="568800"/>
          </a:xfrm>
          <a:prstGeom prst="rect">
            <a:avLst/>
          </a:prstGeom>
        </p:spPr>
        <p:txBody>
          <a:bodyPr anchor="ctr">
            <a:noAutofit/>
          </a:bodyPr>
          <a:p>
            <a:pPr algn="r">
              <a:lnSpc>
                <a:spcPct val="100000"/>
              </a:lnSpc>
            </a:pPr>
            <a:fld id="{C0F6B9B6-7E69-45CD-B89A-CCBEFB981AC4}" type="slidenum">
              <a:rPr b="0" lang="en-US" sz="1000" spc="-1" strike="noStrike">
                <a:solidFill>
                  <a:srgbClr val="8b8b8b"/>
                </a:solidFill>
                <a:latin typeface="Calibri"/>
              </a:rPr>
              <a:t>&lt;number&gt;</a:t>
            </a:fld>
            <a:endParaRPr b="0" lang="en-US" sz="1000" spc="-1" strike="noStrike">
              <a:latin typeface="Times New Roman"/>
            </a:endParaRPr>
          </a:p>
        </p:txBody>
      </p:sp>
      <p:sp>
        <p:nvSpPr>
          <p:cNvPr id="85" name="PlaceHolder 4"/>
          <p:cNvSpPr>
            <a:spLocks noGrp="1"/>
          </p:cNvSpPr>
          <p:nvPr>
            <p:ph type="title"/>
          </p:nvPr>
        </p:nvSpPr>
        <p:spPr>
          <a:xfrm>
            <a:off x="378000" y="426240"/>
            <a:ext cx="6806160" cy="1784520"/>
          </a:xfrm>
          <a:prstGeom prst="rect">
            <a:avLst/>
          </a:prstGeom>
        </p:spPr>
        <p:txBody>
          <a:bodyPr lIns="0" rIns="0" tIns="0" bIns="0" anchor="ctr">
            <a:noAutofit/>
          </a:bodyPr>
          <a:p>
            <a:r>
              <a:rPr b="0" lang="en-US" sz="1800" spc="-1" strike="noStrike">
                <a:solidFill>
                  <a:srgbClr val="000000"/>
                </a:solidFill>
                <a:latin typeface="Calibri"/>
              </a:rPr>
              <a:t>Click to </a:t>
            </a:r>
            <a:r>
              <a:rPr b="0" lang="en-US" sz="1800" spc="-1" strike="noStrike">
                <a:solidFill>
                  <a:srgbClr val="000000"/>
                </a:solidFill>
                <a:latin typeface="Calibri"/>
              </a:rPr>
              <a:t>edit the </a:t>
            </a:r>
            <a:r>
              <a:rPr b="0" lang="en-US" sz="1800" spc="-1" strike="noStrike">
                <a:solidFill>
                  <a:srgbClr val="000000"/>
                </a:solidFill>
                <a:latin typeface="Calibri"/>
              </a:rPr>
              <a:t>title text </a:t>
            </a:r>
            <a:r>
              <a:rPr b="0" lang="en-US" sz="1800" spc="-1" strike="noStrike">
                <a:solidFill>
                  <a:srgbClr val="000000"/>
                </a:solidFill>
                <a:latin typeface="Calibri"/>
              </a:rPr>
              <a:t>format</a:t>
            </a:r>
            <a:endParaRPr b="0" lang="en-US" sz="1800" spc="-1" strike="noStrike">
              <a:solidFill>
                <a:srgbClr val="000000"/>
              </a:solidFill>
              <a:latin typeface="Calibri"/>
            </a:endParaRPr>
          </a:p>
        </p:txBody>
      </p:sp>
      <p:sp>
        <p:nvSpPr>
          <p:cNvPr id="86" name="PlaceHolder 5"/>
          <p:cNvSpPr>
            <a:spLocks noGrp="1"/>
          </p:cNvSpPr>
          <p:nvPr>
            <p:ph type="body"/>
          </p:nvPr>
        </p:nvSpPr>
        <p:spPr>
          <a:xfrm>
            <a:off x="378000" y="2500920"/>
            <a:ext cx="6806160" cy="61988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320" spc="-1" strike="noStrike">
                <a:solidFill>
                  <a:srgbClr val="000000"/>
                </a:solidFill>
                <a:latin typeface="Calibri"/>
              </a:rPr>
              <a:t>Click to edit </a:t>
            </a:r>
            <a:r>
              <a:rPr b="0" lang="en-US" sz="2320" spc="-1" strike="noStrike">
                <a:solidFill>
                  <a:srgbClr val="000000"/>
                </a:solidFill>
                <a:latin typeface="Calibri"/>
              </a:rPr>
              <a:t>the outline </a:t>
            </a:r>
            <a:r>
              <a:rPr b="0" lang="en-US" sz="2320" spc="-1" strike="noStrike">
                <a:solidFill>
                  <a:srgbClr val="000000"/>
                </a:solidFill>
                <a:latin typeface="Calibri"/>
              </a:rPr>
              <a:t>text format</a:t>
            </a:r>
            <a:endParaRPr b="0" lang="en-US" sz="232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1660" spc="-1" strike="noStrike">
                <a:solidFill>
                  <a:srgbClr val="000000"/>
                </a:solidFill>
                <a:latin typeface="Calibri"/>
              </a:rPr>
              <a:t>Second Outline </a:t>
            </a:r>
            <a:r>
              <a:rPr b="0" lang="en-US" sz="1660" spc="-1" strike="noStrike">
                <a:solidFill>
                  <a:srgbClr val="000000"/>
                </a:solidFill>
                <a:latin typeface="Calibri"/>
              </a:rPr>
              <a:t>Level</a:t>
            </a:r>
            <a:endParaRPr b="0" lang="en-US" sz="166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490" spc="-1" strike="noStrike">
                <a:solidFill>
                  <a:srgbClr val="000000"/>
                </a:solidFill>
                <a:latin typeface="Calibri"/>
              </a:rPr>
              <a:t>Third Outline </a:t>
            </a:r>
            <a:r>
              <a:rPr b="0" lang="en-US" sz="1490" spc="-1" strike="noStrike">
                <a:solidFill>
                  <a:srgbClr val="000000"/>
                </a:solidFill>
                <a:latin typeface="Calibri"/>
              </a:rPr>
              <a:t>Level</a:t>
            </a:r>
            <a:endParaRPr b="0" lang="en-US" sz="149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490" spc="-1" strike="noStrike">
                <a:solidFill>
                  <a:srgbClr val="000000"/>
                </a:solidFill>
                <a:latin typeface="Calibri"/>
              </a:rPr>
              <a:t>Fourth </a:t>
            </a:r>
            <a:r>
              <a:rPr b="0" lang="en-US" sz="1490" spc="-1" strike="noStrike">
                <a:solidFill>
                  <a:srgbClr val="000000"/>
                </a:solidFill>
                <a:latin typeface="Calibri"/>
              </a:rPr>
              <a:t>Outline </a:t>
            </a:r>
            <a:r>
              <a:rPr b="0" lang="en-US" sz="1490" spc="-1" strike="noStrike">
                <a:solidFill>
                  <a:srgbClr val="000000"/>
                </a:solidFill>
                <a:latin typeface="Calibri"/>
              </a:rPr>
              <a:t>Level</a:t>
            </a:r>
            <a:endParaRPr b="0" lang="en-US" sz="149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a:t>
            </a:r>
            <a:r>
              <a:rPr b="0" lang="en-US" sz="2000" spc="-1" strike="noStrike">
                <a:solidFill>
                  <a:srgbClr val="000000"/>
                </a:solidFill>
                <a:latin typeface="Calibri"/>
              </a:rPr>
              <a:t>h </a:t>
            </a:r>
            <a:r>
              <a:rPr b="0" lang="en-US" sz="2000" spc="-1" strike="noStrike">
                <a:solidFill>
                  <a:srgbClr val="000000"/>
                </a:solidFill>
                <a:latin typeface="Calibri"/>
              </a:rPr>
              <a:t>Outl</a:t>
            </a:r>
            <a:r>
              <a:rPr b="0" lang="en-US" sz="2000" spc="-1" strike="noStrike">
                <a:solidFill>
                  <a:srgbClr val="000000"/>
                </a:solidFill>
                <a:latin typeface="Calibri"/>
              </a:rPr>
              <a:t>ine </a:t>
            </a:r>
            <a:r>
              <a:rPr b="0" lang="en-US" sz="2000" spc="-1" strike="noStrike">
                <a:solidFill>
                  <a:srgbClr val="000000"/>
                </a:solidFill>
                <a:latin typeface="Calibri"/>
              </a:rPr>
              <a:t>Lev</a:t>
            </a:r>
            <a:r>
              <a:rPr b="0" lang="en-US" sz="2000" spc="-1" strike="noStrike">
                <a:solidFill>
                  <a:srgbClr val="000000"/>
                </a:solidFill>
                <a:latin typeface="Calibri"/>
              </a:rPr>
              <a:t>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a:t>
            </a:r>
            <a:r>
              <a:rPr b="0" lang="en-US" sz="2000" spc="-1" strike="noStrike">
                <a:solidFill>
                  <a:srgbClr val="000000"/>
                </a:solidFill>
                <a:latin typeface="Calibri"/>
              </a:rPr>
              <a:t>i</a:t>
            </a:r>
            <a:r>
              <a:rPr b="0" lang="en-US" sz="2000" spc="-1" strike="noStrike">
                <a:solidFill>
                  <a:srgbClr val="000000"/>
                </a:solidFill>
                <a:latin typeface="Calibri"/>
              </a:rPr>
              <a:t>x</a:t>
            </a:r>
            <a:r>
              <a:rPr b="0" lang="en-US" sz="2000" spc="-1" strike="noStrike">
                <a:solidFill>
                  <a:srgbClr val="000000"/>
                </a:solidFill>
                <a:latin typeface="Calibri"/>
              </a:rPr>
              <a:t>t</a:t>
            </a:r>
            <a:r>
              <a:rPr b="0" lang="en-US" sz="2000" spc="-1" strike="noStrike">
                <a:solidFill>
                  <a:srgbClr val="000000"/>
                </a:solidFill>
                <a:latin typeface="Calibri"/>
              </a:rPr>
              <a:t>h</a:t>
            </a:r>
            <a:r>
              <a:rPr b="0" lang="en-US" sz="2000" spc="-1" strike="noStrike">
                <a:solidFill>
                  <a:srgbClr val="000000"/>
                </a:solidFill>
                <a:latin typeface="Calibri"/>
              </a:rPr>
              <a:t> </a:t>
            </a:r>
            <a:r>
              <a:rPr b="0" lang="en-US" sz="2000" spc="-1" strike="noStrike">
                <a:solidFill>
                  <a:srgbClr val="000000"/>
                </a:solidFill>
                <a:latin typeface="Calibri"/>
              </a:rPr>
              <a:t>O</a:t>
            </a:r>
            <a:r>
              <a:rPr b="0" lang="en-US" sz="2000" spc="-1" strike="noStrike">
                <a:solidFill>
                  <a:srgbClr val="000000"/>
                </a:solidFill>
                <a:latin typeface="Calibri"/>
              </a:rPr>
              <a:t>u</a:t>
            </a:r>
            <a:r>
              <a:rPr b="0" lang="en-US" sz="2000" spc="-1" strike="noStrike">
                <a:solidFill>
                  <a:srgbClr val="000000"/>
                </a:solidFill>
                <a:latin typeface="Calibri"/>
              </a:rPr>
              <a:t>t</a:t>
            </a:r>
            <a:r>
              <a:rPr b="0" lang="en-US" sz="2000" spc="-1" strike="noStrike">
                <a:solidFill>
                  <a:srgbClr val="000000"/>
                </a:solidFill>
                <a:latin typeface="Calibri"/>
              </a:rPr>
              <a:t>l</a:t>
            </a:r>
            <a:r>
              <a:rPr b="0" lang="en-US" sz="2000" spc="-1" strike="noStrike">
                <a:solidFill>
                  <a:srgbClr val="000000"/>
                </a:solidFill>
                <a:latin typeface="Calibri"/>
              </a:rPr>
              <a:t>i</a:t>
            </a:r>
            <a:r>
              <a:rPr b="0" lang="en-US" sz="2000" spc="-1" strike="noStrike">
                <a:solidFill>
                  <a:srgbClr val="000000"/>
                </a:solidFill>
                <a:latin typeface="Calibri"/>
              </a:rPr>
              <a:t>n</a:t>
            </a:r>
            <a:r>
              <a:rPr b="0" lang="en-US" sz="2000" spc="-1" strike="noStrike">
                <a:solidFill>
                  <a:srgbClr val="000000"/>
                </a:solidFill>
                <a:latin typeface="Calibri"/>
              </a:rPr>
              <a:t>e</a:t>
            </a:r>
            <a:r>
              <a:rPr b="0" lang="en-US" sz="2000" spc="-1" strike="noStrike">
                <a:solidFill>
                  <a:srgbClr val="000000"/>
                </a:solidFill>
                <a:latin typeface="Calibri"/>
              </a:rPr>
              <a:t> </a:t>
            </a:r>
            <a:r>
              <a:rPr b="0" lang="en-US" sz="2000" spc="-1" strike="noStrike">
                <a:solidFill>
                  <a:srgbClr val="000000"/>
                </a:solidFill>
                <a:latin typeface="Calibri"/>
              </a:rPr>
              <a:t>L</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n</a:t>
            </a:r>
            <a:r>
              <a:rPr b="0" lang="en-US" sz="2000" spc="-1" strike="noStrike">
                <a:solidFill>
                  <a:srgbClr val="000000"/>
                </a:solidFill>
                <a:latin typeface="Calibri"/>
              </a:rPr>
              <a:t>t</a:t>
            </a:r>
            <a:r>
              <a:rPr b="0" lang="en-US" sz="2000" spc="-1" strike="noStrike">
                <a:solidFill>
                  <a:srgbClr val="000000"/>
                </a:solidFill>
                <a:latin typeface="Calibri"/>
              </a:rPr>
              <a:t>h</a:t>
            </a:r>
            <a:r>
              <a:rPr b="0" lang="en-US" sz="2000" spc="-1" strike="noStrike">
                <a:solidFill>
                  <a:srgbClr val="000000"/>
                </a:solidFill>
                <a:latin typeface="Calibri"/>
              </a:rPr>
              <a:t> </a:t>
            </a:r>
            <a:r>
              <a:rPr b="0" lang="en-US" sz="2000" spc="-1" strike="noStrike">
                <a:solidFill>
                  <a:srgbClr val="000000"/>
                </a:solidFill>
                <a:latin typeface="Calibri"/>
              </a:rPr>
              <a:t>O</a:t>
            </a:r>
            <a:r>
              <a:rPr b="0" lang="en-US" sz="2000" spc="-1" strike="noStrike">
                <a:solidFill>
                  <a:srgbClr val="000000"/>
                </a:solidFill>
                <a:latin typeface="Calibri"/>
              </a:rPr>
              <a:t>u</a:t>
            </a:r>
            <a:r>
              <a:rPr b="0" lang="en-US" sz="2000" spc="-1" strike="noStrike">
                <a:solidFill>
                  <a:srgbClr val="000000"/>
                </a:solidFill>
                <a:latin typeface="Calibri"/>
              </a:rPr>
              <a:t>t</a:t>
            </a:r>
            <a:r>
              <a:rPr b="0" lang="en-US" sz="2000" spc="-1" strike="noStrike">
                <a:solidFill>
                  <a:srgbClr val="000000"/>
                </a:solidFill>
                <a:latin typeface="Calibri"/>
              </a:rPr>
              <a:t>l</a:t>
            </a:r>
            <a:r>
              <a:rPr b="0" lang="en-US" sz="2000" spc="-1" strike="noStrike">
                <a:solidFill>
                  <a:srgbClr val="000000"/>
                </a:solidFill>
                <a:latin typeface="Calibri"/>
              </a:rPr>
              <a:t>i</a:t>
            </a:r>
            <a:r>
              <a:rPr b="0" lang="en-US" sz="2000" spc="-1" strike="noStrike">
                <a:solidFill>
                  <a:srgbClr val="000000"/>
                </a:solidFill>
                <a:latin typeface="Calibri"/>
              </a:rPr>
              <a:t>n</a:t>
            </a:r>
            <a:r>
              <a:rPr b="0" lang="en-US" sz="2000" spc="-1" strike="noStrike">
                <a:solidFill>
                  <a:srgbClr val="000000"/>
                </a:solidFill>
                <a:latin typeface="Calibri"/>
              </a:rPr>
              <a:t>e</a:t>
            </a:r>
            <a:r>
              <a:rPr b="0" lang="en-US" sz="2000" spc="-1" strike="noStrike">
                <a:solidFill>
                  <a:srgbClr val="000000"/>
                </a:solidFill>
                <a:latin typeface="Calibri"/>
              </a:rPr>
              <a:t> </a:t>
            </a:r>
            <a:r>
              <a:rPr b="0" lang="en-US" sz="2000" spc="-1" strike="noStrike">
                <a:solidFill>
                  <a:srgbClr val="000000"/>
                </a:solidFill>
                <a:latin typeface="Calibri"/>
              </a:rPr>
              <a:t>L</a:t>
            </a:r>
            <a:r>
              <a:rPr b="0" lang="en-US" sz="2000" spc="-1" strike="noStrike">
                <a:solidFill>
                  <a:srgbClr val="000000"/>
                </a:solidFill>
                <a:latin typeface="Calibri"/>
              </a:rPr>
              <a:t>e</a:t>
            </a:r>
            <a:r>
              <a:rPr b="0" lang="en-US" sz="2000" spc="-1" strike="noStrike">
                <a:solidFill>
                  <a:srgbClr val="000000"/>
                </a:solidFill>
                <a:latin typeface="Calibri"/>
              </a:rPr>
              <a:t>v</a:t>
            </a:r>
            <a:r>
              <a:rPr b="0" lang="en-US" sz="2000" spc="-1" strike="noStrike">
                <a:solidFill>
                  <a:srgbClr val="000000"/>
                </a:solidFill>
                <a:latin typeface="Calibri"/>
              </a:rPr>
              <a:t>e</a:t>
            </a:r>
            <a:r>
              <a:rPr b="0" lang="en-US" sz="2000" spc="-1" strike="noStrike">
                <a:solidFill>
                  <a:srgbClr val="000000"/>
                </a:solidFill>
                <a:latin typeface="Calibri"/>
              </a:rPr>
              <a:t>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9" name="CustomShape 1"/>
          <p:cNvSpPr/>
          <p:nvPr/>
        </p:nvSpPr>
        <p:spPr>
          <a:xfrm>
            <a:off x="85320" y="5783040"/>
            <a:ext cx="5889960" cy="2228760"/>
          </a:xfrm>
          <a:prstGeom prst="rect">
            <a:avLst/>
          </a:prstGeom>
          <a:noFill/>
          <a:ln w="0">
            <a:noFill/>
          </a:ln>
        </p:spPr>
        <p:style>
          <a:lnRef idx="0"/>
          <a:fillRef idx="0"/>
          <a:effectRef idx="0"/>
          <a:fontRef idx="minor"/>
        </p:style>
        <p:txBody>
          <a:bodyPr wrap="none" lIns="90000" rIns="90000" tIns="45000" bIns="45000">
            <a:spAutoFit/>
          </a:bodyPr>
          <a:p>
            <a:pPr>
              <a:lnSpc>
                <a:spcPct val="130000"/>
              </a:lnSpc>
            </a:pPr>
            <a:r>
              <a:rPr b="1" lang="en-US" sz="5400" spc="-1" strike="noStrike">
                <a:solidFill>
                  <a:srgbClr val="ffffff"/>
                </a:solidFill>
                <a:latin typeface="Tahoma"/>
                <a:ea typeface="Tahoma"/>
              </a:rPr>
              <a:t>NHÂN SỐ HỌC </a:t>
            </a:r>
            <a:endParaRPr b="0" lang="en-US" sz="5400" spc="-1" strike="noStrike">
              <a:latin typeface="Arial"/>
            </a:endParaRPr>
          </a:p>
          <a:p>
            <a:pPr>
              <a:lnSpc>
                <a:spcPct val="130000"/>
              </a:lnSpc>
            </a:pPr>
            <a:r>
              <a:rPr b="1" lang="en-US" sz="5400" spc="-1" strike="noStrike">
                <a:solidFill>
                  <a:srgbClr val="ffffff"/>
                </a:solidFill>
                <a:latin typeface="Tahoma"/>
                <a:ea typeface="Tahoma"/>
              </a:rPr>
              <a:t>ỨNG DỤNG</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149200" y="356760"/>
            <a:ext cx="2346840" cy="411120"/>
          </a:xfrm>
          <a:prstGeom prst="rect">
            <a:avLst/>
          </a:prstGeom>
          <a:noFill/>
          <a:ln w="0">
            <a:noFill/>
          </a:ln>
        </p:spPr>
        <p:txBody>
          <a:bodyPr anchor="ctr">
            <a:noAutofit/>
          </a:bodyPr>
          <a:p>
            <a:pPr>
              <a:lnSpc>
                <a:spcPct val="90000"/>
              </a:lnSpc>
            </a:pPr>
            <a:r>
              <a:rPr b="1" lang="en-US" sz="3600" spc="-1" strike="noStrike">
                <a:solidFill>
                  <a:srgbClr val="ff6600"/>
                </a:solidFill>
                <a:latin typeface="Tahoma"/>
                <a:ea typeface="Tahoma"/>
              </a:rPr>
              <a:t>MỤC LỤC</a:t>
            </a:r>
            <a:endParaRPr b="0" lang="en-US" sz="3600" spc="-1" strike="noStrike">
              <a:solidFill>
                <a:srgbClr val="000000"/>
              </a:solidFill>
              <a:latin typeface="Calibri"/>
            </a:endParaRPr>
          </a:p>
        </p:txBody>
      </p:sp>
      <p:sp>
        <p:nvSpPr>
          <p:cNvPr id="131" name="CustomShape 2"/>
          <p:cNvSpPr/>
          <p:nvPr/>
        </p:nvSpPr>
        <p:spPr>
          <a:xfrm>
            <a:off x="6797160" y="10191240"/>
            <a:ext cx="765360" cy="2426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000" spc="-1" strike="noStrike">
                <a:solidFill>
                  <a:srgbClr val="ffffff"/>
                </a:solidFill>
                <a:latin typeface="Tahoma"/>
                <a:ea typeface="Tahoma"/>
              </a:rPr>
              <a:t>2</a:t>
            </a:r>
            <a:endParaRPr b="0" lang="en-US" sz="1000" spc="-1" strike="noStrike">
              <a:latin typeface="Arial"/>
            </a:endParaRPr>
          </a:p>
        </p:txBody>
      </p:sp>
      <p:sp>
        <p:nvSpPr>
          <p:cNvPr id="132" name="CustomShape 3"/>
          <p:cNvSpPr/>
          <p:nvPr/>
        </p:nvSpPr>
        <p:spPr>
          <a:xfrm>
            <a:off x="0" y="0"/>
            <a:ext cx="2017080" cy="10688400"/>
          </a:xfrm>
          <a:prstGeom prst="rect">
            <a:avLst/>
          </a:prstGeom>
          <a:solidFill>
            <a:srgbClr val="545554"/>
          </a:solidFill>
          <a:ln>
            <a:noFill/>
          </a:ln>
        </p:spPr>
        <p:style>
          <a:lnRef idx="2">
            <a:schemeClr val="accent1">
              <a:shade val="50000"/>
            </a:schemeClr>
          </a:lnRef>
          <a:fillRef idx="1">
            <a:schemeClr val="accent1"/>
          </a:fillRef>
          <a:effectRef idx="0">
            <a:schemeClr val="accent1"/>
          </a:effectRef>
          <a:fontRef idx="minor"/>
        </p:style>
      </p:sp>
      <p:graphicFrame>
        <p:nvGraphicFramePr>
          <p:cNvPr id="133" name="Table 4"/>
          <p:cNvGraphicFramePr/>
          <p:nvPr/>
        </p:nvGraphicFramePr>
        <p:xfrm>
          <a:off x="622440" y="1048680"/>
          <a:ext cx="6582240" cy="7867080"/>
        </p:xfrm>
        <a:graphic>
          <a:graphicData uri="http://schemas.openxmlformats.org/drawingml/2006/table">
            <a:tbl>
              <a:tblPr/>
              <a:tblGrid>
                <a:gridCol w="1511280"/>
                <a:gridCol w="5071320"/>
              </a:tblGrid>
              <a:tr h="579240">
                <a:tc>
                  <a:txBody>
                    <a:bodyPr>
                      <a:noAutofit/>
                    </a:bodyPr>
                    <a:p>
                      <a:pPr algn="ctr">
                        <a:lnSpc>
                          <a:spcPct val="100000"/>
                        </a:lnSpc>
                      </a:pPr>
                      <a:r>
                        <a:rPr b="1" lang="en-US" sz="3200" spc="-1" strike="noStrike">
                          <a:solidFill>
                            <a:srgbClr val="ffffff"/>
                          </a:solidFill>
                          <a:latin typeface="Gadugi"/>
                          <a:ea typeface="Gadugi"/>
                        </a:rPr>
                        <a:t>3</a:t>
                      </a:r>
                      <a:endParaRPr b="0" lang="en-US" sz="3200" spc="-1" strike="noStrike">
                        <a:latin typeface="Arial"/>
                      </a:endParaRPr>
                    </a:p>
                  </a:txBody>
                  <a:tcPr marL="91440" marR="91440">
                    <a:lnL w="12240">
                      <a:noFill/>
                    </a:lnL>
                    <a:lnR w="12240">
                      <a:noFill/>
                    </a:lnR>
                    <a:lnT w="12240">
                      <a:noFill/>
                    </a:lnT>
                    <a:lnB w="38160">
                      <a:noFill/>
                    </a:lnB>
                    <a:noFill/>
                  </a:tcPr>
                </a:tc>
                <a:tc>
                  <a:txBody>
                    <a:bodyPr anchor="ctr">
                      <a:noAutofit/>
                    </a:bodyPr>
                    <a:p>
                      <a:pPr>
                        <a:lnSpc>
                          <a:spcPct val="100000"/>
                        </a:lnSpc>
                        <a:tabLst>
                          <a:tab algn="l" pos="0"/>
                        </a:tabLst>
                      </a:pPr>
                      <a:r>
                        <a:rPr b="0" lang="en-US" sz="1800" spc="-1" strike="noStrike">
                          <a:solidFill>
                            <a:srgbClr val="404040"/>
                          </a:solidFill>
                          <a:latin typeface="Calibri"/>
                        </a:rPr>
                        <a:t>THƯ NGỎ</a:t>
                      </a:r>
                      <a:endParaRPr b="0" lang="en-US" sz="1800" spc="-1" strike="noStrike">
                        <a:latin typeface="Arial"/>
                      </a:endParaRPr>
                    </a:p>
                  </a:txBody>
                  <a:tcPr marL="91440" marR="91440">
                    <a:lnL w="12240">
                      <a:noFill/>
                    </a:lnL>
                    <a:lnR w="12240">
                      <a:noFill/>
                    </a:lnR>
                    <a:lnT w="12240">
                      <a:noFill/>
                    </a:lnT>
                    <a:lnB w="38160">
                      <a:noFill/>
                    </a:lnB>
                    <a:noFill/>
                  </a:tcPr>
                </a:tc>
              </a:tr>
              <a:tr h="579240">
                <a:tc>
                  <a:txBody>
                    <a:bodyPr>
                      <a:noAutofit/>
                    </a:bodyPr>
                    <a:p>
                      <a:pPr algn="ctr">
                        <a:lnSpc>
                          <a:spcPct val="100000"/>
                        </a:lnSpc>
                      </a:pPr>
                      <a:r>
                        <a:rPr b="1" lang="en-US" sz="3200" spc="-1" strike="noStrike">
                          <a:solidFill>
                            <a:srgbClr val="ffffff"/>
                          </a:solidFill>
                          <a:latin typeface="Gadugi"/>
                          <a:ea typeface="Gadugi"/>
                        </a:rPr>
                        <a:t>4</a:t>
                      </a:r>
                      <a:endParaRPr b="0" lang="en-US" sz="3200" spc="-1" strike="noStrike">
                        <a:latin typeface="Arial"/>
                      </a:endParaRPr>
                    </a:p>
                  </a:txBody>
                  <a:tcPr marL="91440" marR="91440">
                    <a:lnL w="12240">
                      <a:noFill/>
                    </a:lnL>
                    <a:lnR w="12240">
                      <a:noFill/>
                    </a:lnR>
                    <a:lnT w="3816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NGUỒN GÓC NHÂN SỐ HỌC</a:t>
                      </a:r>
                      <a:endParaRPr b="0" lang="en-US" sz="1800" spc="-1" strike="noStrike">
                        <a:latin typeface="Arial"/>
                      </a:endParaRPr>
                    </a:p>
                  </a:txBody>
                  <a:tcPr marL="91440" marR="91440">
                    <a:lnL w="12240">
                      <a:noFill/>
                    </a:lnL>
                    <a:lnR w="12240">
                      <a:noFill/>
                    </a:lnR>
                    <a:lnT w="3816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5</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CÁC CHỈ SỐ</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6</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DỰ ĐOÁN</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7</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ĐƯỜNG ĐỜI</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8</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SỨ MỆNH</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9</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THÀNH TỰU</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10</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ĐỘNG LỰC</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11</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pPr>
                      <a:r>
                        <a:rPr b="0" lang="en-US" sz="1800" spc="-1" strike="noStrike">
                          <a:solidFill>
                            <a:srgbClr val="404040"/>
                          </a:solidFill>
                          <a:latin typeface="Calibri"/>
                        </a:rPr>
                        <a:t>CHỈ SỐ TÍNH CÁCH</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12</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THÁI ĐỘ</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13</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pPr>
                      <a:r>
                        <a:rPr b="0" lang="en-US" sz="1800" spc="-1" strike="noStrike">
                          <a:solidFill>
                            <a:srgbClr val="404040"/>
                          </a:solidFill>
                          <a:latin typeface="Calibri"/>
                        </a:rPr>
                        <a:t>CHỈ SỐ NGÀY SINH</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14</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RÈN LUYỆN</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15</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4 ĐỈNH CAO CUỘC ĐỜI</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20</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CHỈ SỐ THÁCH THỨC</a:t>
                      </a:r>
                      <a:endParaRPr b="0" lang="en-US" sz="1800" spc="-1" strike="noStrike">
                        <a:latin typeface="Arial"/>
                      </a:endParaRPr>
                    </a:p>
                  </a:txBody>
                  <a:tcPr marL="91440" marR="91440">
                    <a:lnL w="12240">
                      <a:noFill/>
                    </a:lnL>
                    <a:lnR w="12240">
                      <a:noFill/>
                    </a:lnR>
                    <a:lnT w="12240">
                      <a:noFill/>
                    </a:lnT>
                    <a:lnB w="12240">
                      <a:noFill/>
                    </a:lnB>
                    <a:noFill/>
                  </a:tcPr>
                </a:tc>
              </a:tr>
              <a:tr h="579240">
                <a:tc>
                  <a:txBody>
                    <a:bodyPr>
                      <a:noAutofit/>
                    </a:bodyPr>
                    <a:p>
                      <a:pPr algn="ctr">
                        <a:lnSpc>
                          <a:spcPct val="100000"/>
                        </a:lnSpc>
                      </a:pPr>
                      <a:r>
                        <a:rPr b="1" lang="en-US" sz="3200" spc="-1" strike="noStrike">
                          <a:solidFill>
                            <a:srgbClr val="ffffff"/>
                          </a:solidFill>
                          <a:latin typeface="Gadugi"/>
                          <a:ea typeface="Gadugi"/>
                        </a:rPr>
                        <a:t>25</a:t>
                      </a:r>
                      <a:endParaRPr b="0" lang="en-US" sz="3200" spc="-1" strike="noStrike">
                        <a:latin typeface="Arial"/>
                      </a:endParaRPr>
                    </a:p>
                  </a:txBody>
                  <a:tcPr marL="91440" marR="91440">
                    <a:lnL w="12240">
                      <a:noFill/>
                    </a:lnL>
                    <a:lnR w="12240">
                      <a:noFill/>
                    </a:lnR>
                    <a:lnT w="12240">
                      <a:noFill/>
                    </a:lnT>
                    <a:lnB w="12240">
                      <a:noFill/>
                    </a:lnB>
                    <a:noFill/>
                  </a:tcPr>
                </a:tc>
                <a:tc>
                  <a:txBody>
                    <a:bodyPr anchor="ctr">
                      <a:noAutofit/>
                    </a:bodyPr>
                    <a:p>
                      <a:pPr>
                        <a:lnSpc>
                          <a:spcPct val="100000"/>
                        </a:lnSpc>
                        <a:tabLst>
                          <a:tab algn="l" pos="0"/>
                        </a:tabLst>
                      </a:pPr>
                      <a:r>
                        <a:rPr b="0" lang="en-US" sz="1800" spc="-1" strike="noStrike">
                          <a:solidFill>
                            <a:srgbClr val="404040"/>
                          </a:solidFill>
                          <a:latin typeface="Calibri"/>
                        </a:rPr>
                        <a:t>NĂM CÁ NHÂN</a:t>
                      </a:r>
                      <a:endParaRPr b="0" lang="en-US" sz="1800" spc="-1" strike="noStrike">
                        <a:latin typeface="Arial"/>
                      </a:endParaRPr>
                    </a:p>
                  </a:txBody>
                  <a:tcPr marL="91440" marR="91440">
                    <a:lnL w="12240">
                      <a:noFill/>
                    </a:lnL>
                    <a:lnR w="12240">
                      <a:noFill/>
                    </a:lnR>
                    <a:lnT w="12240">
                      <a:noFill/>
                    </a:lnT>
                    <a:lnB w="12240">
                      <a:noFill/>
                    </a:lnB>
                    <a:no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797160" y="10191240"/>
            <a:ext cx="765360" cy="2426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000" spc="-1" strike="noStrike">
                <a:solidFill>
                  <a:srgbClr val="ffffff"/>
                </a:solidFill>
                <a:latin typeface="Tahoma"/>
                <a:ea typeface="Tahoma"/>
              </a:rPr>
              <a:t>3</a:t>
            </a:r>
            <a:endParaRPr b="0" lang="en-US" sz="1000" spc="-1" strike="noStrike">
              <a:latin typeface="Arial"/>
            </a:endParaRPr>
          </a:p>
        </p:txBody>
      </p:sp>
      <p:sp>
        <p:nvSpPr>
          <p:cNvPr id="135" name="CustomShape 2"/>
          <p:cNvSpPr/>
          <p:nvPr/>
        </p:nvSpPr>
        <p:spPr>
          <a:xfrm>
            <a:off x="736560" y="646560"/>
            <a:ext cx="5914800" cy="868788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92960" y="2333160"/>
            <a:ext cx="5202360" cy="6022080"/>
          </a:xfrm>
          <a:prstGeom prst="rect">
            <a:avLst/>
          </a:prstGeom>
          <a:noFill/>
          <a:ln w="0">
            <a:noFill/>
          </a:ln>
        </p:spPr>
        <p:style>
          <a:lnRef idx="0"/>
          <a:fillRef idx="0"/>
          <a:effectRef idx="0"/>
          <a:fontRef idx="minor"/>
        </p:style>
        <p:txBody>
          <a:bodyPr lIns="90000" rIns="90000" tIns="45000" bIns="45000">
            <a:noAutofit/>
          </a:bodyPr>
          <a:p>
            <a:pPr algn="just">
              <a:lnSpc>
                <a:spcPct val="150000"/>
              </a:lnSpc>
              <a:spcBef>
                <a:spcPts val="828"/>
              </a:spcBef>
              <a:tabLst>
                <a:tab algn="l" pos="0"/>
              </a:tabLst>
            </a:pPr>
            <a:r>
              <a:rPr b="0" lang="en-US" sz="1200" spc="-1" strike="noStrike">
                <a:solidFill>
                  <a:srgbClr val="000000"/>
                </a:solidFill>
                <a:latin typeface="Tahoma"/>
                <a:ea typeface="Tahoma"/>
              </a:rPr>
              <a:t>Bạn [FULLNAME] thân mến,</a:t>
            </a:r>
            <a:endParaRPr b="0" lang="en-US" sz="1200" spc="-1" strike="noStrike">
              <a:latin typeface="Arial"/>
            </a:endParaRPr>
          </a:p>
          <a:p>
            <a:pPr algn="just">
              <a:lnSpc>
                <a:spcPct val="150000"/>
              </a:lnSpc>
              <a:spcBef>
                <a:spcPts val="828"/>
              </a:spcBef>
              <a:tabLst>
                <a:tab algn="l" pos="0"/>
              </a:tabLst>
            </a:pPr>
            <a:r>
              <a:rPr b="0" lang="en-US" sz="1200" spc="-1" strike="noStrike">
                <a:solidFill>
                  <a:srgbClr val="000000"/>
                </a:solidFill>
                <a:latin typeface="Tahoma"/>
                <a:ea typeface="Tahoma"/>
              </a:rPr>
              <a:t>Cảm ơn bạn đã chọn TalentCenter.vn để được tư vấn định hướng học tập và phát triển nghề nghiệp dựa trên cơ sở một phần từ việc ứng dụng các công cụ trắc nghiệm cũng như các công trình nghiên cứu khoa học. Bài báo cáo này dựa trên việc ứng dụng Thần số học phương Tây được sáng tạo bởi triết gia và nhà toán học Hy Lạp Pythagoras cách đây hơn 2500 năm. Toàn bộ thông tin được dựa trên ngày sinh và tên gọi của mỗi cá nhân.</a:t>
            </a:r>
            <a:endParaRPr b="0" lang="en-US" sz="1200" spc="-1" strike="noStrike">
              <a:latin typeface="Arial"/>
            </a:endParaRPr>
          </a:p>
          <a:p>
            <a:pPr algn="just">
              <a:lnSpc>
                <a:spcPct val="150000"/>
              </a:lnSpc>
              <a:spcBef>
                <a:spcPts val="828"/>
              </a:spcBef>
              <a:tabLst>
                <a:tab algn="l" pos="0"/>
              </a:tabLst>
            </a:pPr>
            <a:r>
              <a:rPr b="0" lang="en-US" sz="1200" spc="-1" strike="noStrike">
                <a:solidFill>
                  <a:srgbClr val="000000"/>
                </a:solidFill>
                <a:latin typeface="Tahoma"/>
                <a:ea typeface="Tahoma"/>
              </a:rPr>
              <a:t>Khi bạn càng hiểu rõ cái gì thì bạn càng có thể chuẩn bị tốt hơn cho nó! Bài phân tích này giúp  bạn khám phá bản thân, và rồi bạn chuẩn bị “hành trang” cho những thách thức cũng như gia tăng sự tự tin để chinh phục các nấc thang trong suốt hành trình chinh phục đỉnh cao sự nghiệp cũng như trong cuộc sống.</a:t>
            </a:r>
            <a:endParaRPr b="0" lang="en-US" sz="1200" spc="-1" strike="noStrike">
              <a:latin typeface="Arial"/>
            </a:endParaRPr>
          </a:p>
          <a:p>
            <a:pPr algn="just">
              <a:lnSpc>
                <a:spcPct val="150000"/>
              </a:lnSpc>
              <a:spcBef>
                <a:spcPts val="828"/>
              </a:spcBef>
              <a:tabLst>
                <a:tab algn="l" pos="0"/>
              </a:tabLst>
            </a:pPr>
            <a:r>
              <a:rPr b="0" lang="en-US" sz="1200" spc="-1" strike="noStrike">
                <a:solidFill>
                  <a:srgbClr val="000000"/>
                </a:solidFill>
                <a:latin typeface="Tahoma"/>
                <a:ea typeface="Tahoma"/>
              </a:rPr>
              <a:t>Mỗi người trong chúng ta là một phiên bản mang màu sắc rất riêng và đặc biệt, tạo nên những giá trị độc đáo khác nhau. Các chỉ số thể hiện trong bài không nên dùng để đánh giá hay so sánh với bất kỳ ai.</a:t>
            </a:r>
            <a:endParaRPr b="0" lang="en-US" sz="1200" spc="-1" strike="noStrike">
              <a:latin typeface="Arial"/>
            </a:endParaRPr>
          </a:p>
          <a:p>
            <a:pPr algn="just">
              <a:lnSpc>
                <a:spcPct val="150000"/>
              </a:lnSpc>
              <a:spcBef>
                <a:spcPts val="828"/>
              </a:spcBef>
              <a:tabLst>
                <a:tab algn="l" pos="0"/>
              </a:tabLst>
            </a:pPr>
            <a:r>
              <a:rPr b="0" lang="vi-VN" sz="1200" spc="-1" strike="noStrike">
                <a:solidFill>
                  <a:srgbClr val="000000"/>
                </a:solidFill>
                <a:latin typeface="Tahoma"/>
                <a:ea typeface="Tahoma"/>
              </a:rPr>
              <a:t>Mang sứ mệnh phát triển thế hệ trẻ Việt, đội ngũ TalentCenter.vn tâm huyết đồng hành cùng bạn trong việc hiểu, phát triển tố chất sẵn có và định hướng nghề nghiệp một cách bài bản</a:t>
            </a:r>
            <a:r>
              <a:rPr b="0" lang="en-US" sz="1200" spc="-1" strike="noStrike">
                <a:solidFill>
                  <a:srgbClr val="000000"/>
                </a:solidFill>
                <a:latin typeface="Tahoma"/>
                <a:ea typeface="Tahoma"/>
              </a:rPr>
              <a:t>. Chúc bạn gặt hái những thành công như mong đợi và cuộc sống an vui.</a:t>
            </a:r>
            <a:endParaRPr b="0" lang="en-US" sz="1200" spc="-1" strike="noStrike">
              <a:latin typeface="Arial"/>
            </a:endParaRPr>
          </a:p>
        </p:txBody>
      </p:sp>
      <p:sp>
        <p:nvSpPr>
          <p:cNvPr id="137" name="CustomShape 4"/>
          <p:cNvSpPr/>
          <p:nvPr/>
        </p:nvSpPr>
        <p:spPr>
          <a:xfrm>
            <a:off x="3914640" y="8304840"/>
            <a:ext cx="1971000" cy="7074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50000"/>
              </a:lnSpc>
            </a:pPr>
            <a:r>
              <a:rPr b="0" lang="en-US" sz="1100" spc="-1" strike="noStrike">
                <a:solidFill>
                  <a:srgbClr val="000000"/>
                </a:solidFill>
                <a:latin typeface="Tahoma"/>
                <a:ea typeface="Tahoma"/>
              </a:rPr>
              <a:t>Thân ái,</a:t>
            </a:r>
            <a:endParaRPr b="0" lang="en-US" sz="1100" spc="-1" strike="noStrike">
              <a:latin typeface="Arial"/>
            </a:endParaRPr>
          </a:p>
          <a:p>
            <a:pPr algn="ctr">
              <a:lnSpc>
                <a:spcPct val="150000"/>
              </a:lnSpc>
            </a:pPr>
            <a:r>
              <a:rPr b="0" lang="en-US" sz="1100" spc="-1" strike="noStrike">
                <a:solidFill>
                  <a:srgbClr val="000000"/>
                </a:solidFill>
                <a:latin typeface="Tahoma"/>
                <a:ea typeface="Tahoma"/>
              </a:rPr>
              <a:t>Đội ngũ </a:t>
            </a:r>
            <a:r>
              <a:rPr b="1" lang="en-US" sz="1100" spc="-1" strike="noStrike">
                <a:solidFill>
                  <a:srgbClr val="000000"/>
                </a:solidFill>
                <a:latin typeface="Tahoma"/>
                <a:ea typeface="Tahoma"/>
              </a:rPr>
              <a:t>TalentCenter.vn</a:t>
            </a:r>
            <a:endParaRPr b="0" lang="en-US" sz="1100" spc="-1" strike="noStrike">
              <a:latin typeface="Arial"/>
            </a:endParaRPr>
          </a:p>
        </p:txBody>
      </p:sp>
      <p:sp>
        <p:nvSpPr>
          <p:cNvPr id="138" name="CustomShape 5"/>
          <p:cNvSpPr/>
          <p:nvPr/>
        </p:nvSpPr>
        <p:spPr>
          <a:xfrm>
            <a:off x="1092960" y="1019520"/>
            <a:ext cx="5490720" cy="630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50000"/>
              </a:lnSpc>
            </a:pPr>
            <a:r>
              <a:rPr b="1" lang="en-US" sz="1300" spc="-1" strike="noStrike">
                <a:solidFill>
                  <a:srgbClr val="262626"/>
                </a:solidFill>
                <a:latin typeface="Tahoma"/>
                <a:ea typeface="Tahoma"/>
              </a:rPr>
              <a:t>Họ tên: [fullname]</a:t>
            </a:r>
            <a:endParaRPr b="0" lang="en-US" sz="1300" spc="-1" strike="noStrike">
              <a:latin typeface="Arial"/>
            </a:endParaRPr>
          </a:p>
          <a:p>
            <a:pPr>
              <a:lnSpc>
                <a:spcPct val="150000"/>
              </a:lnSpc>
            </a:pPr>
            <a:r>
              <a:rPr b="1" lang="en-US" sz="1300" spc="-1" strike="noStrike">
                <a:solidFill>
                  <a:srgbClr val="262626"/>
                </a:solidFill>
                <a:latin typeface="Tahoma"/>
                <a:ea typeface="Tahoma"/>
              </a:rPr>
              <a:t>Ngày sinh: [birthday]</a:t>
            </a:r>
            <a:endParaRPr b="0" lang="en-US" sz="1300" spc="-1" strike="noStrike">
              <a:latin typeface="Arial"/>
            </a:endParaRPr>
          </a:p>
        </p:txBody>
      </p:sp>
      <p:pic>
        <p:nvPicPr>
          <p:cNvPr id="139" name="Picture 9_0" descr=""/>
          <p:cNvPicPr/>
          <p:nvPr/>
        </p:nvPicPr>
        <p:blipFill>
          <a:blip r:embed="rId1"/>
          <a:stretch/>
        </p:blipFill>
        <p:spPr>
          <a:xfrm rot="5400000">
            <a:off x="4569120" y="2802240"/>
            <a:ext cx="4732920" cy="4212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436680" y="295200"/>
            <a:ext cx="7064640" cy="1199520"/>
          </a:xfrm>
          <a:prstGeom prst="rect">
            <a:avLst/>
          </a:prstGeom>
          <a:noFill/>
          <a:ln w="0">
            <a:noFill/>
          </a:ln>
        </p:spPr>
        <p:txBody>
          <a:bodyPr>
            <a:noAutofit/>
          </a:bodyPr>
          <a:p>
            <a:pPr>
              <a:lnSpc>
                <a:spcPct val="130000"/>
              </a:lnSpc>
            </a:pPr>
            <a:r>
              <a:rPr b="0" lang="en-US" sz="3600" spc="-1" strike="noStrike">
                <a:solidFill>
                  <a:srgbClr val="404040"/>
                </a:solidFill>
                <a:latin typeface="Tahoma"/>
                <a:ea typeface="Tahoma"/>
              </a:rPr>
              <a:t>Nguồn gốc </a:t>
            </a:r>
            <a:r>
              <a:rPr b="1" lang="en-US" sz="3600" spc="-1" strike="noStrike">
                <a:solidFill>
                  <a:srgbClr val="ff6600"/>
                </a:solidFill>
                <a:latin typeface="Tahoma"/>
                <a:ea typeface="Tahoma"/>
              </a:rPr>
              <a:t>NHÂN SỐ HỌC</a:t>
            </a:r>
            <a:endParaRPr b="0" lang="en-US" sz="3600" spc="-1" strike="noStrike">
              <a:solidFill>
                <a:srgbClr val="000000"/>
              </a:solidFill>
              <a:latin typeface="Calibri"/>
            </a:endParaRPr>
          </a:p>
        </p:txBody>
      </p:sp>
      <p:sp>
        <p:nvSpPr>
          <p:cNvPr id="141" name="TextShape 2"/>
          <p:cNvSpPr txBox="1"/>
          <p:nvPr/>
        </p:nvSpPr>
        <p:spPr>
          <a:xfrm>
            <a:off x="4116960" y="1495080"/>
            <a:ext cx="2894760" cy="4137840"/>
          </a:xfrm>
          <a:prstGeom prst="rect">
            <a:avLst/>
          </a:prstGeom>
          <a:noFill/>
          <a:ln w="0">
            <a:noFill/>
          </a:ln>
        </p:spPr>
        <p:txBody>
          <a:bodyPr>
            <a:noAutofit/>
          </a:bodyPr>
          <a:p>
            <a:pPr algn="just">
              <a:lnSpc>
                <a:spcPct val="150000"/>
              </a:lnSpc>
              <a:spcBef>
                <a:spcPts val="601"/>
              </a:spcBef>
              <a:spcAft>
                <a:spcPts val="601"/>
              </a:spcAft>
              <a:tabLst>
                <a:tab algn="l" pos="0"/>
              </a:tabLst>
            </a:pPr>
            <a:r>
              <a:rPr b="0" lang="en-US" sz="1200" spc="-1" strike="noStrike">
                <a:solidFill>
                  <a:srgbClr val="404040"/>
                </a:solidFill>
                <a:latin typeface="Tahoma"/>
                <a:ea typeface="Tahoma"/>
              </a:rPr>
              <a:t>Số học (numerology) đã được ứng dụng hàng nghìn năm trên toàn cầu ở những khu vực khác nhau. Ghi chép lịch sử về số học đã được tìm thấy ở Babylon và Ai Cập cũng như có những bằng chứng về sự tồn tại của nó cách đây hàng nghìn năm ở Hy Lạp, La Mã, Nhật Bản và Trung Quốc.</a:t>
            </a:r>
            <a:endParaRPr b="0" lang="en-US" sz="1200" spc="-1" strike="noStrike">
              <a:solidFill>
                <a:srgbClr val="000000"/>
              </a:solidFill>
              <a:latin typeface="Calibri"/>
            </a:endParaRPr>
          </a:p>
          <a:p>
            <a:pPr algn="just">
              <a:lnSpc>
                <a:spcPct val="150000"/>
              </a:lnSpc>
              <a:spcBef>
                <a:spcPts val="601"/>
              </a:spcBef>
              <a:spcAft>
                <a:spcPts val="601"/>
              </a:spcAft>
              <a:tabLst>
                <a:tab algn="l" pos="0"/>
              </a:tabLst>
            </a:pPr>
            <a:r>
              <a:rPr b="0" lang="en-US" sz="1200" spc="-1" strike="noStrike">
                <a:solidFill>
                  <a:srgbClr val="404040"/>
                </a:solidFill>
                <a:latin typeface="Tahoma"/>
                <a:ea typeface="Tahoma"/>
              </a:rPr>
              <a:t>Người Chaldeans hay còn gọi là người Babylon đã nghiên cứu sâu về chiêm tinh, số học. Họ là những người đầu tiên xác định mối tương quan tác động song rung của những con số đối với đời sống con người với vũ trụ nên được gọi là Chaldean Numerology. </a:t>
            </a:r>
            <a:endParaRPr b="0" lang="en-US" sz="1200" spc="-1" strike="noStrike">
              <a:solidFill>
                <a:srgbClr val="000000"/>
              </a:solidFill>
              <a:latin typeface="Calibri"/>
            </a:endParaRPr>
          </a:p>
          <a:p>
            <a:pPr algn="just">
              <a:lnSpc>
                <a:spcPct val="120000"/>
              </a:lnSpc>
              <a:tabLst>
                <a:tab algn="l" pos="0"/>
              </a:tabLst>
            </a:pPr>
            <a:endParaRPr b="0" lang="en-US" sz="1200" spc="-1" strike="noStrike">
              <a:solidFill>
                <a:srgbClr val="000000"/>
              </a:solidFill>
              <a:latin typeface="Calibri"/>
            </a:endParaRPr>
          </a:p>
        </p:txBody>
      </p:sp>
      <p:pic>
        <p:nvPicPr>
          <p:cNvPr id="142" name="Picture 5_0" descr="A picture containing text&#10;&#10;Description automatically generated"/>
          <p:cNvPicPr/>
          <p:nvPr/>
        </p:nvPicPr>
        <p:blipFill>
          <a:blip r:embed="rId1"/>
          <a:srcRect l="0" t="0" r="1085" b="2211"/>
          <a:stretch/>
        </p:blipFill>
        <p:spPr>
          <a:xfrm>
            <a:off x="551160" y="1495080"/>
            <a:ext cx="3287880" cy="4382640"/>
          </a:xfrm>
          <a:prstGeom prst="rect">
            <a:avLst/>
          </a:prstGeom>
          <a:ln w="0">
            <a:noFill/>
          </a:ln>
        </p:spPr>
      </p:pic>
      <p:sp>
        <p:nvSpPr>
          <p:cNvPr id="143" name="CustomShape 3"/>
          <p:cNvSpPr/>
          <p:nvPr/>
        </p:nvSpPr>
        <p:spPr>
          <a:xfrm>
            <a:off x="551160" y="6251400"/>
            <a:ext cx="6460200" cy="24271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50000"/>
              </a:lnSpc>
              <a:spcBef>
                <a:spcPts val="601"/>
              </a:spcBef>
              <a:spcAft>
                <a:spcPts val="601"/>
              </a:spcAft>
            </a:pPr>
            <a:r>
              <a:rPr b="0" lang="en-US" sz="1200" spc="-1" strike="noStrike">
                <a:solidFill>
                  <a:srgbClr val="404040"/>
                </a:solidFill>
                <a:latin typeface="Tahoma"/>
                <a:ea typeface="Tahoma"/>
              </a:rPr>
              <a:t>Ngày nay, Thần số học phương Tây được đánh giá sự chuẩn xác và sử dụng phổ biến hơn cả trên toàn thế giới. Nó được sáng tạo bởi triết gia và nhà toán học Hy Lạp Pythagoras cách đây hơn 2500 năm. </a:t>
            </a:r>
            <a:endParaRPr b="0" lang="en-US" sz="1200" spc="-1" strike="noStrike">
              <a:latin typeface="Arial"/>
            </a:endParaRPr>
          </a:p>
          <a:p>
            <a:pPr algn="just">
              <a:lnSpc>
                <a:spcPct val="150000"/>
              </a:lnSpc>
              <a:spcBef>
                <a:spcPts val="601"/>
              </a:spcBef>
              <a:spcAft>
                <a:spcPts val="601"/>
              </a:spcAft>
            </a:pPr>
            <a:r>
              <a:rPr b="0" lang="en-US" sz="1200" spc="-1" strike="noStrike">
                <a:solidFill>
                  <a:srgbClr val="404040"/>
                </a:solidFill>
                <a:latin typeface="Tahoma"/>
                <a:ea typeface="Tahoma"/>
              </a:rPr>
              <a:t>Ông được xem là cha đẻ của Thần số học hiện đại được ứng dụng trong bài báo cáo này. Ngoài ra cũng có những hệ thống Thần số học khác đang được sử dụng trên thế giới hiện nay bao gồm Thần số học Kabbal, Ấn Độ. </a:t>
            </a:r>
            <a:endParaRPr b="0" lang="en-US" sz="1200" spc="-1" strike="noStrike">
              <a:latin typeface="Arial"/>
            </a:endParaRPr>
          </a:p>
          <a:p>
            <a:pPr algn="just">
              <a:lnSpc>
                <a:spcPct val="150000"/>
              </a:lnSpc>
              <a:spcBef>
                <a:spcPts val="601"/>
              </a:spcBef>
              <a:spcAft>
                <a:spcPts val="601"/>
              </a:spcAft>
            </a:pPr>
            <a:r>
              <a:rPr b="0" lang="en-US" sz="1200" spc="-1" strike="noStrike">
                <a:solidFill>
                  <a:srgbClr val="404040"/>
                </a:solidFill>
                <a:latin typeface="Tahoma"/>
                <a:ea typeface="Tahoma"/>
              </a:rPr>
              <a:t>Với công cụ này, </a:t>
            </a:r>
            <a:r>
              <a:rPr b="0" lang="en-US" sz="1200" spc="-1" strike="noStrike">
                <a:solidFill>
                  <a:srgbClr val="ff6600"/>
                </a:solidFill>
                <a:latin typeface="Tahoma"/>
                <a:ea typeface="Tahoma"/>
              </a:rPr>
              <a:t>Talent Center </a:t>
            </a:r>
            <a:r>
              <a:rPr b="0" lang="en-US" sz="1200" spc="-1" strike="noStrike">
                <a:solidFill>
                  <a:srgbClr val="404040"/>
                </a:solidFill>
                <a:latin typeface="Tahoma"/>
                <a:ea typeface="Tahoma"/>
              </a:rPr>
              <a:t>mong muốn giúp bạn có thêm thông tin để thấu hiểu bản thân và hơn thế là đồng hành cùng bạn rèn luyện trở nên phiên bản tốt nhất của chính bạn.</a:t>
            </a:r>
            <a:endParaRPr b="0" lang="en-US" sz="1200" spc="-1" strike="noStrike">
              <a:latin typeface="Arial"/>
            </a:endParaRPr>
          </a:p>
        </p:txBody>
      </p:sp>
      <p:sp>
        <p:nvSpPr>
          <p:cNvPr id="144" name="CustomShape 4"/>
          <p:cNvSpPr/>
          <p:nvPr/>
        </p:nvSpPr>
        <p:spPr>
          <a:xfrm>
            <a:off x="6812280" y="10191240"/>
            <a:ext cx="765360" cy="24264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en-US" sz="1000" spc="-1" strike="noStrike">
                <a:solidFill>
                  <a:srgbClr val="ffffff"/>
                </a:solidFill>
                <a:latin typeface="Tahoma"/>
                <a:ea typeface="Tahoma"/>
              </a:rPr>
              <a:t>4</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9893</TotalTime>
  <Application>LibreOffice/7.0.4.2$Linux_X86_64 LibreOffice_project/00$Build-2</Application>
  <AppVersion>15.0000</AppVersion>
  <Words>8161</Words>
  <Paragraphs>267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2021-07-12T11:38:07Z</dcterms:created>
  <dc:creator>Linh Vu</dc:creator>
  <dc:description/>
  <dc:language>en-US</dc:language>
  <cp:lastModifiedBy/>
  <dcterms:modified xsi:type="dcterms:W3CDTF">2021-09-23T23:28:43Z</dcterms:modified>
  <cp:revision>256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Custom</vt:lpwstr>
  </property>
  <property fmtid="{D5CDD505-2E9C-101B-9397-08002B2CF9AE}" pid="4" name="Slides">
    <vt:i4>29</vt:i4>
  </property>
</Properties>
</file>