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7562850" cy="106886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9383" autoAdjust="0"/>
    <p:restoredTop sz="94660"/>
  </p:normalViewPr>
  <p:slideViewPr>
    <p:cSldViewPr snapToGrid="0">
      <p:cViewPr varScale="1">
        <p:scale>
          <a:sx n="74" d="100"/>
          <a:sy n="74" d="100"/>
        </p:scale>
        <p:origin x="492" y="11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24"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25"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26"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27"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28"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B416AC2C-489A-40DB-9F87-4CC9478CEF0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2336800" y="1143000"/>
            <a:ext cx="2184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9FD7686C-CC23-4C40-ACDF-7B391545BD1E}"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2336800" y="1143000"/>
            <a:ext cx="2184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Thư ngỏ (Phiên bản 2)</a:t>
            </a:r>
          </a:p>
        </p:txBody>
      </p:sp>
      <p:sp>
        <p:nvSpPr>
          <p:cNvPr id="150"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200A649-82DD-48BB-8273-ED1EC8C4EFA4}" type="slidenum">
              <a:rPr lang="en-US" sz="1200" b="0" strike="noStrike" spc="-1">
                <a:solidFill>
                  <a:srgbClr val="000000"/>
                </a:solidFill>
                <a:latin typeface="+mn-lt"/>
                <a:ea typeface="+mn-ea"/>
              </a:rPr>
              <a:t>3</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2336800" y="1143000"/>
            <a:ext cx="2184400" cy="3086100"/>
          </a:xfrm>
          <a:prstGeom prst="rect">
            <a:avLst/>
          </a:prstGeom>
        </p:spPr>
      </p:sp>
      <p:sp>
        <p:nvSpPr>
          <p:cNvPr id="152"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3"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D0CB810C-0E19-409F-A836-FF4F33D8E703}" type="slidenum">
              <a:rPr lang="en-US" sz="1200" b="0" strike="noStrike" spc="-1">
                <a:latin typeface="Times New Roman"/>
              </a:rPr>
              <a:t>4</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51984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0" name="PlaceHolder 3"/>
          <p:cNvSpPr>
            <a:spLocks noGrp="1"/>
          </p:cNvSpPr>
          <p:nvPr>
            <p:ph type="body"/>
          </p:nvPr>
        </p:nvSpPr>
        <p:spPr>
          <a:xfrm>
            <a:off x="386208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1" name="PlaceHolder 4"/>
          <p:cNvSpPr>
            <a:spLocks noGrp="1"/>
          </p:cNvSpPr>
          <p:nvPr>
            <p:ph type="body"/>
          </p:nvPr>
        </p:nvSpPr>
        <p:spPr>
          <a:xfrm>
            <a:off x="386208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51984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4" name="PlaceHolder 3"/>
          <p:cNvSpPr>
            <a:spLocks noGrp="1"/>
          </p:cNvSpPr>
          <p:nvPr>
            <p:ph type="body"/>
          </p:nvPr>
        </p:nvSpPr>
        <p:spPr>
          <a:xfrm>
            <a:off x="386208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5" name="PlaceHolder 4"/>
          <p:cNvSpPr>
            <a:spLocks noGrp="1"/>
          </p:cNvSpPr>
          <p:nvPr>
            <p:ph type="body"/>
          </p:nvPr>
        </p:nvSpPr>
        <p:spPr>
          <a:xfrm>
            <a:off x="519840" y="6387840"/>
            <a:ext cx="65224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519840" y="2845440"/>
            <a:ext cx="65224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8" name="PlaceHolder 3"/>
          <p:cNvSpPr>
            <a:spLocks noGrp="1"/>
          </p:cNvSpPr>
          <p:nvPr>
            <p:ph type="body"/>
          </p:nvPr>
        </p:nvSpPr>
        <p:spPr>
          <a:xfrm>
            <a:off x="519840" y="6387840"/>
            <a:ext cx="65224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51984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1" name="PlaceHolder 3"/>
          <p:cNvSpPr>
            <a:spLocks noGrp="1"/>
          </p:cNvSpPr>
          <p:nvPr>
            <p:ph type="body"/>
          </p:nvPr>
        </p:nvSpPr>
        <p:spPr>
          <a:xfrm>
            <a:off x="386208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2" name="PlaceHolder 4"/>
          <p:cNvSpPr>
            <a:spLocks noGrp="1"/>
          </p:cNvSpPr>
          <p:nvPr>
            <p:ph type="body"/>
          </p:nvPr>
        </p:nvSpPr>
        <p:spPr>
          <a:xfrm>
            <a:off x="51984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3" name="PlaceHolder 5"/>
          <p:cNvSpPr>
            <a:spLocks noGrp="1"/>
          </p:cNvSpPr>
          <p:nvPr>
            <p:ph type="body"/>
          </p:nvPr>
        </p:nvSpPr>
        <p:spPr>
          <a:xfrm>
            <a:off x="386208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519840" y="28454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6" name="PlaceHolder 3"/>
          <p:cNvSpPr>
            <a:spLocks noGrp="1"/>
          </p:cNvSpPr>
          <p:nvPr>
            <p:ph type="body"/>
          </p:nvPr>
        </p:nvSpPr>
        <p:spPr>
          <a:xfrm>
            <a:off x="2725200" y="28454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7" name="PlaceHolder 4"/>
          <p:cNvSpPr>
            <a:spLocks noGrp="1"/>
          </p:cNvSpPr>
          <p:nvPr>
            <p:ph type="body"/>
          </p:nvPr>
        </p:nvSpPr>
        <p:spPr>
          <a:xfrm>
            <a:off x="4930200" y="28454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8" name="PlaceHolder 5"/>
          <p:cNvSpPr>
            <a:spLocks noGrp="1"/>
          </p:cNvSpPr>
          <p:nvPr>
            <p:ph type="body"/>
          </p:nvPr>
        </p:nvSpPr>
        <p:spPr>
          <a:xfrm>
            <a:off x="519840" y="63878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9" name="PlaceHolder 6"/>
          <p:cNvSpPr>
            <a:spLocks noGrp="1"/>
          </p:cNvSpPr>
          <p:nvPr>
            <p:ph type="body"/>
          </p:nvPr>
        </p:nvSpPr>
        <p:spPr>
          <a:xfrm>
            <a:off x="2725200" y="63878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40" name="PlaceHolder 7"/>
          <p:cNvSpPr>
            <a:spLocks noGrp="1"/>
          </p:cNvSpPr>
          <p:nvPr>
            <p:ph type="body"/>
          </p:nvPr>
        </p:nvSpPr>
        <p:spPr>
          <a:xfrm>
            <a:off x="4930200" y="63878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UONG DOI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47EDE5F-E6A7-4F40-9627-0F08439667DF}"/>
              </a:ext>
            </a:extLst>
          </p:cNvPr>
          <p:cNvSpPr txBox="1">
            <a:spLocks/>
          </p:cNvSpPr>
          <p:nvPr userDrawn="1"/>
        </p:nvSpPr>
        <p:spPr>
          <a:xfrm>
            <a:off x="274320" y="274320"/>
            <a:ext cx="4556447" cy="446400"/>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Chỉ</a:t>
            </a:r>
            <a:r>
              <a:rPr lang="en-US" sz="3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số</a:t>
            </a:r>
            <a:r>
              <a:rPr lang="en-US" sz="3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3600" b="1" dirty="0">
                <a:solidFill>
                  <a:srgbClr val="FF6600"/>
                </a:solidFill>
                <a:latin typeface="Tahoma" panose="020B0604030504040204" pitchFamily="34" charset="0"/>
                <a:ea typeface="Tahoma" panose="020B0604030504040204" pitchFamily="34" charset="0"/>
                <a:cs typeface="Tahoma" panose="020B0604030504040204" pitchFamily="34" charset="0"/>
              </a:rPr>
              <a:t>ĐƯỜNG ĐỜI</a:t>
            </a:r>
          </a:p>
        </p:txBody>
      </p:sp>
      <p:sp>
        <p:nvSpPr>
          <p:cNvPr id="14" name="Rectangle 13">
            <a:extLst>
              <a:ext uri="{FF2B5EF4-FFF2-40B4-BE49-F238E27FC236}">
                <a16:creationId xmlns:a16="http://schemas.microsoft.com/office/drawing/2014/main" id="{E721BD0D-ABD1-44A4-8995-E567742C2A69}"/>
              </a:ext>
            </a:extLst>
          </p:cNvPr>
          <p:cNvSpPr/>
          <p:nvPr userDrawn="1"/>
        </p:nvSpPr>
        <p:spPr>
          <a:xfrm>
            <a:off x="5222732" y="0"/>
            <a:ext cx="2346575" cy="87967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AB363C3F-1FE8-4F5D-884D-F1BA602C700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740247" y="-107539"/>
            <a:ext cx="1022263" cy="1117102"/>
          </a:xfrm>
          <a:prstGeom prst="rect">
            <a:avLst/>
          </a:prstGeom>
          <a:effectLst>
            <a:outerShdw blurRad="50800" dist="38100" dir="8100000" algn="tr" rotWithShape="0">
              <a:prstClr val="black">
                <a:alpha val="40000"/>
              </a:prstClr>
            </a:outerShdw>
          </a:effectLst>
        </p:spPr>
      </p:pic>
      <p:sp>
        <p:nvSpPr>
          <p:cNvPr id="10" name="TextBox 9">
            <a:extLst>
              <a:ext uri="{FF2B5EF4-FFF2-40B4-BE49-F238E27FC236}">
                <a16:creationId xmlns:a16="http://schemas.microsoft.com/office/drawing/2014/main" id="{6E6BA5F7-D28E-439B-9746-3CAE6F70C1D6}"/>
              </a:ext>
            </a:extLst>
          </p:cNvPr>
          <p:cNvSpPr txBox="1"/>
          <p:nvPr userDrawn="1"/>
        </p:nvSpPr>
        <p:spPr>
          <a:xfrm>
            <a:off x="274320" y="1260790"/>
            <a:ext cx="6926579" cy="1162691"/>
          </a:xfrm>
          <a:prstGeom prst="rect">
            <a:avLst/>
          </a:prstGeom>
          <a:solidFill>
            <a:schemeClr val="accent2">
              <a:lumMod val="20000"/>
              <a:lumOff val="80000"/>
            </a:schemeClr>
          </a:solidFill>
        </p:spPr>
        <p:txBody>
          <a:bodyPr wrap="square">
            <a:spAutoFit/>
          </a:bodyPr>
          <a:lstStyle/>
          <a:p>
            <a:pPr marL="0" indent="0">
              <a:lnSpc>
                <a:spcPct val="150000"/>
              </a:lnSpc>
              <a:spcBef>
                <a:spcPts val="0"/>
              </a:spcBef>
              <a:buNone/>
            </a:pP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Chỉ số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đường</a:t>
            </a:r>
            <a:r>
              <a:rPr lang="en-US"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đời</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mang</a:t>
            </a:r>
            <a:r>
              <a:rPr lang="en-US"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ý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nghĩa</a:t>
            </a:r>
            <a:r>
              <a:rPr lang="en-US"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về</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hành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trình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mà bạn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cần</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trải qua trong cuộc đời này. Nó cho bạn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hình</a:t>
            </a:r>
            <a:r>
              <a:rPr lang="en-US"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dung</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bức</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tranh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tổng</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quan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về</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những trải nghiệm và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bài</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học sau những trải nghiệm đó.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Chỉ</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số</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này</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giúp</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bạn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nhận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biết</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điểm</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mạnh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và</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điểm</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cần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rèn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luyện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cũng</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như</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định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hướng</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môi</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trường</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tối</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ưu</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để</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bạn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phát</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huy</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năng</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lực</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của</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mình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a:t>
            </a:r>
            <a:endParaRPr lang="en-US"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a:extLst>
              <a:ext uri="{FF2B5EF4-FFF2-40B4-BE49-F238E27FC236}">
                <a16:creationId xmlns:a16="http://schemas.microsoft.com/office/drawing/2014/main" id="{D1E727E4-56DD-4E53-8425-A33D1C02961C}"/>
              </a:ext>
            </a:extLst>
          </p:cNvPr>
          <p:cNvSpPr>
            <a:spLocks noGrp="1"/>
          </p:cNvSpPr>
          <p:nvPr>
            <p:ph type="sldNum" idx="13"/>
          </p:nvPr>
        </p:nvSpPr>
        <p:spPr>
          <a:xfrm>
            <a:off x="6475911" y="10091058"/>
            <a:ext cx="998764" cy="440873"/>
          </a:xfrm>
        </p:spPr>
        <p:txBody>
          <a:bodyPr/>
          <a:lstStyle>
            <a:lvl1pPr>
              <a:defRPr b="1">
                <a:latin typeface="Tahoma" panose="020B0604030504040204" pitchFamily="34" charset="0"/>
                <a:ea typeface="Tahoma" panose="020B0604030504040204" pitchFamily="34" charset="0"/>
                <a:cs typeface="Tahoma" panose="020B0604030504040204" pitchFamily="34" charset="0"/>
              </a:defRPr>
            </a:lvl1pPr>
          </a:lstStyle>
          <a:p>
            <a:pPr algn="r"/>
            <a:fld id="{2609F7C1-9595-46B6-AC8C-44FFA836F0CD}" type="slidenum">
              <a:rPr lang="en-US" sz="1000" spc="-1" smtClean="0">
                <a:solidFill>
                  <a:srgbClr val="8B8B8B"/>
                </a:solidFill>
              </a:rPr>
              <a:pPr algn="r"/>
              <a:t>‹#›</a:t>
            </a:fld>
            <a:endParaRPr lang="en-US" sz="1000" spc="-1" dirty="0"/>
          </a:p>
        </p:txBody>
      </p:sp>
      <p:sp>
        <p:nvSpPr>
          <p:cNvPr id="19" name="Title 1">
            <a:extLst>
              <a:ext uri="{FF2B5EF4-FFF2-40B4-BE49-F238E27FC236}">
                <a16:creationId xmlns:a16="http://schemas.microsoft.com/office/drawing/2014/main" id="{CB114FBF-34D2-421D-B585-72FC7BF8398E}"/>
              </a:ext>
            </a:extLst>
          </p:cNvPr>
          <p:cNvSpPr txBox="1">
            <a:spLocks/>
          </p:cNvSpPr>
          <p:nvPr userDrawn="1"/>
        </p:nvSpPr>
        <p:spPr>
          <a:xfrm>
            <a:off x="4953420" y="242758"/>
            <a:ext cx="469752" cy="446400"/>
          </a:xfrm>
          <a:prstGeom prst="rect">
            <a:avLst/>
          </a:prstGeom>
        </p:spPr>
        <p:txBody>
          <a:bodyPr vert="horz" lIns="91440" tIns="45720" rIns="91440" bIns="45720" rtlCol="0" anchor="t">
            <a:noAutofit/>
          </a:bodyPr>
          <a:lstStyle>
            <a:lvl1pPr algn="l" defTabSz="756300" rtl="0" eaLnBrk="1" latinLnBrk="0" hangingPunct="1">
              <a:lnSpc>
                <a:spcPct val="90000"/>
              </a:lnSpc>
              <a:spcBef>
                <a:spcPct val="0"/>
              </a:spcBef>
              <a:buNone/>
              <a:defRPr sz="3639" kern="1200">
                <a:solidFill>
                  <a:schemeClr val="tx1"/>
                </a:solidFill>
                <a:latin typeface="+mj-lt"/>
                <a:ea typeface="+mj-ea"/>
                <a:cs typeface="+mj-cs"/>
              </a:defRPr>
            </a:lvl1pPr>
          </a:lstStyle>
          <a:p>
            <a:pPr algn="ctr"/>
            <a:r>
              <a:rPr lang="en-US" sz="3600" b="1" dirty="0">
                <a:solidFill>
                  <a:srgbClr val="FF6600"/>
                </a:solidFill>
                <a:latin typeface="Tahoma" panose="020B0604030504040204" pitchFamily="34" charset="0"/>
                <a:ea typeface="Tahoma" panose="020B0604030504040204" pitchFamily="34" charset="0"/>
                <a:cs typeface="Tahoma" panose="020B0604030504040204" pitchFamily="34" charset="0"/>
              </a:rPr>
              <a:t>1</a:t>
            </a:r>
          </a:p>
        </p:txBody>
      </p:sp>
      <p:sp>
        <p:nvSpPr>
          <p:cNvPr id="21" name="Text Placeholder 20">
            <a:extLst>
              <a:ext uri="{FF2B5EF4-FFF2-40B4-BE49-F238E27FC236}">
                <a16:creationId xmlns:a16="http://schemas.microsoft.com/office/drawing/2014/main" id="{A757EEDF-1F6F-4A9F-B9C3-1EF2110E57A5}"/>
              </a:ext>
            </a:extLst>
          </p:cNvPr>
          <p:cNvSpPr>
            <a:spLocks noGrp="1"/>
          </p:cNvSpPr>
          <p:nvPr>
            <p:ph type="body" sz="quarter" idx="14"/>
          </p:nvPr>
        </p:nvSpPr>
        <p:spPr>
          <a:xfrm>
            <a:off x="274638" y="2614613"/>
            <a:ext cx="6926262" cy="7286625"/>
          </a:xfrm>
        </p:spPr>
        <p:txBody>
          <a:bodyPr>
            <a:normAutofit/>
          </a:bodyPr>
          <a:lstStyle>
            <a:lvl1pPr marL="0" indent="0">
              <a:buNone/>
              <a:defRPr sz="1200">
                <a:latin typeface="Tahoma" panose="020B0604030504040204" pitchFamily="34" charset="0"/>
                <a:ea typeface="Tahoma" panose="020B0604030504040204" pitchFamily="34" charset="0"/>
                <a:cs typeface="Tahoma" panose="020B0604030504040204" pitchFamily="34" charset="0"/>
              </a:defRPr>
            </a:lvl1pPr>
          </a:lstStyle>
          <a:p>
            <a:pPr lvl="0"/>
            <a:endParaRPr lang="en-US" dirty="0"/>
          </a:p>
        </p:txBody>
      </p:sp>
    </p:spTree>
    <p:extLst>
      <p:ext uri="{BB962C8B-B14F-4D97-AF65-F5344CB8AC3E}">
        <p14:creationId xmlns:p14="http://schemas.microsoft.com/office/powerpoint/2010/main" val="41059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 MENH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47EDE5F-E6A7-4F40-9627-0F08439667DF}"/>
              </a:ext>
            </a:extLst>
          </p:cNvPr>
          <p:cNvSpPr txBox="1">
            <a:spLocks/>
          </p:cNvSpPr>
          <p:nvPr userDrawn="1"/>
        </p:nvSpPr>
        <p:spPr>
          <a:xfrm>
            <a:off x="274320" y="274320"/>
            <a:ext cx="4556447" cy="446400"/>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Chỉ</a:t>
            </a:r>
            <a:r>
              <a:rPr lang="en-US" sz="3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số</a:t>
            </a:r>
            <a:r>
              <a:rPr lang="en-US" sz="3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3600" b="1" dirty="0">
                <a:solidFill>
                  <a:srgbClr val="FF6600"/>
                </a:solidFill>
                <a:latin typeface="Tahoma" panose="020B0604030504040204" pitchFamily="34" charset="0"/>
                <a:ea typeface="Tahoma" panose="020B0604030504040204" pitchFamily="34" charset="0"/>
                <a:cs typeface="Tahoma" panose="020B0604030504040204" pitchFamily="34" charset="0"/>
              </a:rPr>
              <a:t>SỨ MỆNH</a:t>
            </a:r>
          </a:p>
        </p:txBody>
      </p:sp>
      <p:pic>
        <p:nvPicPr>
          <p:cNvPr id="11" name="Picture 10" descr="A picture containing text&#10;&#10;Description automatically generated">
            <a:extLst>
              <a:ext uri="{FF2B5EF4-FFF2-40B4-BE49-F238E27FC236}">
                <a16:creationId xmlns:a16="http://schemas.microsoft.com/office/drawing/2014/main" id="{D36A27B4-56B8-4042-8C64-4BD1EA67AB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070" y="2514600"/>
            <a:ext cx="2739964" cy="6394316"/>
          </a:xfrm>
          <a:prstGeom prst="rect">
            <a:avLst/>
          </a:prstGeom>
        </p:spPr>
      </p:pic>
      <p:sp>
        <p:nvSpPr>
          <p:cNvPr id="14" name="Rectangle 13">
            <a:extLst>
              <a:ext uri="{FF2B5EF4-FFF2-40B4-BE49-F238E27FC236}">
                <a16:creationId xmlns:a16="http://schemas.microsoft.com/office/drawing/2014/main" id="{E721BD0D-ABD1-44A4-8995-E567742C2A69}"/>
              </a:ext>
            </a:extLst>
          </p:cNvPr>
          <p:cNvSpPr/>
          <p:nvPr userDrawn="1"/>
        </p:nvSpPr>
        <p:spPr>
          <a:xfrm>
            <a:off x="5222732" y="0"/>
            <a:ext cx="2346575" cy="87967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AB363C3F-1FE8-4F5D-884D-F1BA602C700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4740247" y="-107539"/>
            <a:ext cx="1022263" cy="1117102"/>
          </a:xfrm>
          <a:prstGeom prst="rect">
            <a:avLst/>
          </a:prstGeom>
          <a:effectLst>
            <a:outerShdw blurRad="50800" dist="38100" dir="8100000" algn="tr" rotWithShape="0">
              <a:prstClr val="black">
                <a:alpha val="40000"/>
              </a:prstClr>
            </a:outerShdw>
          </a:effectLst>
        </p:spPr>
      </p:pic>
      <p:sp>
        <p:nvSpPr>
          <p:cNvPr id="9" name="Title 1">
            <a:extLst>
              <a:ext uri="{FF2B5EF4-FFF2-40B4-BE49-F238E27FC236}">
                <a16:creationId xmlns:a16="http://schemas.microsoft.com/office/drawing/2014/main" id="{EFD06DA8-2254-4E68-8DFD-47982C8F8B8E}"/>
              </a:ext>
            </a:extLst>
          </p:cNvPr>
          <p:cNvSpPr txBox="1">
            <a:spLocks/>
          </p:cNvSpPr>
          <p:nvPr userDrawn="1"/>
        </p:nvSpPr>
        <p:spPr>
          <a:xfrm>
            <a:off x="4980517" y="228305"/>
            <a:ext cx="469752" cy="446400"/>
          </a:xfrm>
          <a:prstGeom prst="rect">
            <a:avLst/>
          </a:prstGeom>
        </p:spPr>
        <p:txBody>
          <a:bodyPr vert="horz" lIns="91440" tIns="45720" rIns="91440" bIns="45720" rtlCol="0" anchor="t">
            <a:noAutofit/>
          </a:bodyPr>
          <a:lstStyle>
            <a:lvl1pPr algn="l" defTabSz="756300" rtl="0" eaLnBrk="1" latinLnBrk="0" hangingPunct="1">
              <a:lnSpc>
                <a:spcPct val="90000"/>
              </a:lnSpc>
              <a:spcBef>
                <a:spcPct val="0"/>
              </a:spcBef>
              <a:buNone/>
              <a:defRPr sz="3639" kern="1200">
                <a:solidFill>
                  <a:schemeClr val="tx1"/>
                </a:solidFill>
                <a:latin typeface="+mj-lt"/>
                <a:ea typeface="+mj-ea"/>
                <a:cs typeface="+mj-cs"/>
              </a:defRPr>
            </a:lvl1pPr>
          </a:lstStyle>
          <a:p>
            <a:pPr algn="ctr"/>
            <a:r>
              <a:rPr lang="en-US" sz="3600" b="1" dirty="0">
                <a:solidFill>
                  <a:srgbClr val="FF6600"/>
                </a:solidFill>
                <a:latin typeface="Tahoma" panose="020B0604030504040204" pitchFamily="34" charset="0"/>
                <a:ea typeface="Tahoma" panose="020B0604030504040204" pitchFamily="34" charset="0"/>
                <a:cs typeface="Tahoma" panose="020B0604030504040204" pitchFamily="34" charset="0"/>
              </a:rPr>
              <a:t>1</a:t>
            </a:r>
          </a:p>
        </p:txBody>
      </p:sp>
      <p:sp>
        <p:nvSpPr>
          <p:cNvPr id="12" name="TextBox 11">
            <a:extLst>
              <a:ext uri="{FF2B5EF4-FFF2-40B4-BE49-F238E27FC236}">
                <a16:creationId xmlns:a16="http://schemas.microsoft.com/office/drawing/2014/main" id="{AA4A94F8-2319-46F3-A7F8-45739A696AA2}"/>
              </a:ext>
            </a:extLst>
          </p:cNvPr>
          <p:cNvSpPr txBox="1"/>
          <p:nvPr userDrawn="1"/>
        </p:nvSpPr>
        <p:spPr>
          <a:xfrm>
            <a:off x="274320" y="1099470"/>
            <a:ext cx="6926580" cy="885692"/>
          </a:xfrm>
          <a:prstGeom prst="rect">
            <a:avLst/>
          </a:prstGeom>
          <a:noFill/>
        </p:spPr>
        <p:txBody>
          <a:bodyPr wrap="square">
            <a:spAutoFit/>
          </a:bodyPr>
          <a:lstStyle/>
          <a:p>
            <a:pPr marL="0" indent="0" algn="just" defTabSz="457200">
              <a:lnSpc>
                <a:spcPct val="150000"/>
              </a:lnSpc>
              <a:spcAft>
                <a:spcPts val="1800"/>
              </a:spcAft>
              <a:buNone/>
            </a:pP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Chỉ</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số</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sứ</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mệnh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tiết</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lộ</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vai</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trò</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trách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nhiệm</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của</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bạn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nhằm</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chinh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phục</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phiên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bản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tuyệt</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vời</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nhất</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của</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chính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bạn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Nó</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khai</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mở</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những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thông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tin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giá</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trị</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giúp</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bạn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tỏa</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sáng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hoàn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thành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sứ</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mệnh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bằng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niềm</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cảm</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hứng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hạnh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phúc</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p>
        </p:txBody>
      </p:sp>
      <p:sp>
        <p:nvSpPr>
          <p:cNvPr id="5" name="Slide Number Placeholder 4">
            <a:extLst>
              <a:ext uri="{FF2B5EF4-FFF2-40B4-BE49-F238E27FC236}">
                <a16:creationId xmlns:a16="http://schemas.microsoft.com/office/drawing/2014/main" id="{FBF38D64-7328-411C-8DEE-26775741088E}"/>
              </a:ext>
            </a:extLst>
          </p:cNvPr>
          <p:cNvSpPr>
            <a:spLocks noGrp="1"/>
          </p:cNvSpPr>
          <p:nvPr>
            <p:ph type="sldNum" idx="13"/>
          </p:nvPr>
        </p:nvSpPr>
        <p:spPr>
          <a:xfrm>
            <a:off x="6531425" y="10070130"/>
            <a:ext cx="886813" cy="478130"/>
          </a:xfrm>
        </p:spPr>
        <p:txBody>
          <a:bodyPr/>
          <a:lstStyle>
            <a:lvl1pPr>
              <a:defRPr b="1">
                <a:latin typeface="Tahoma" panose="020B0604030504040204" pitchFamily="34" charset="0"/>
                <a:ea typeface="Tahoma" panose="020B0604030504040204" pitchFamily="34" charset="0"/>
                <a:cs typeface="Tahoma" panose="020B0604030504040204" pitchFamily="34" charset="0"/>
              </a:defRPr>
            </a:lvl1pPr>
          </a:lstStyle>
          <a:p>
            <a:pPr algn="r"/>
            <a:fld id="{2609F7C1-9595-46B6-AC8C-44FFA836F0CD}" type="slidenum">
              <a:rPr lang="en-US" sz="1000" spc="-1" smtClean="0">
                <a:solidFill>
                  <a:srgbClr val="8B8B8B"/>
                </a:solidFill>
              </a:rPr>
              <a:pPr algn="r"/>
              <a:t>‹#›</a:t>
            </a:fld>
            <a:endParaRPr lang="en-US" sz="1000" spc="-1" dirty="0"/>
          </a:p>
        </p:txBody>
      </p:sp>
      <p:sp>
        <p:nvSpPr>
          <p:cNvPr id="15" name="Text Placeholder 14">
            <a:extLst>
              <a:ext uri="{FF2B5EF4-FFF2-40B4-BE49-F238E27FC236}">
                <a16:creationId xmlns:a16="http://schemas.microsoft.com/office/drawing/2014/main" id="{C6B52513-7167-4C24-B760-D84D74759B95}"/>
              </a:ext>
            </a:extLst>
          </p:cNvPr>
          <p:cNvSpPr>
            <a:spLocks noGrp="1"/>
          </p:cNvSpPr>
          <p:nvPr>
            <p:ph type="body" sz="quarter" idx="14"/>
          </p:nvPr>
        </p:nvSpPr>
        <p:spPr>
          <a:xfrm>
            <a:off x="3375025" y="2514600"/>
            <a:ext cx="3952875" cy="7246938"/>
          </a:xfrm>
        </p:spPr>
        <p:txBody>
          <a:bodyPr>
            <a:normAutofit/>
          </a:bodyPr>
          <a:lstStyle>
            <a:lvl1pPr marL="0" indent="0">
              <a:buNone/>
              <a:defRPr sz="1200">
                <a:latin typeface="Tahoma" panose="020B0604030504040204" pitchFamily="34" charset="0"/>
                <a:ea typeface="Tahoma" panose="020B0604030504040204" pitchFamily="34" charset="0"/>
                <a:cs typeface="Tahoma" panose="020B0604030504040204" pitchFamily="34" charset="0"/>
              </a:defRPr>
            </a:lvl1pPr>
          </a:lstStyle>
          <a:p>
            <a:pPr lvl="0"/>
            <a:endParaRPr lang="en-US" dirty="0"/>
          </a:p>
        </p:txBody>
      </p:sp>
    </p:spTree>
    <p:extLst>
      <p:ext uri="{BB962C8B-B14F-4D97-AF65-F5344CB8AC3E}">
        <p14:creationId xmlns:p14="http://schemas.microsoft.com/office/powerpoint/2010/main" val="362126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dirty="0">
              <a:solidFill>
                <a:srgbClr val="000000"/>
              </a:solidFill>
              <a:latin typeface="Calibri"/>
            </a:endParaRPr>
          </a:p>
        </p:txBody>
      </p:sp>
      <p:sp>
        <p:nvSpPr>
          <p:cNvPr id="6" name="PlaceHolder 2"/>
          <p:cNvSpPr>
            <a:spLocks noGrp="1"/>
          </p:cNvSpPr>
          <p:nvPr>
            <p:ph type="subTitle"/>
          </p:nvPr>
        </p:nvSpPr>
        <p:spPr>
          <a:xfrm>
            <a:off x="519840" y="2845440"/>
            <a:ext cx="6522480" cy="6781320"/>
          </a:xfrm>
          <a:prstGeom prst="rect">
            <a:avLst/>
          </a:prstGeom>
        </p:spPr>
        <p:txBody>
          <a:bodyPr lIns="0" tIns="0" rIns="0" bIns="0" anchor="ctr">
            <a:noAutofit/>
          </a:bodyPr>
          <a:lstStyle/>
          <a:p>
            <a:pPr algn="ctr"/>
            <a:endParaRPr lang="en-US" sz="3200" b="0" strike="noStrike" spc="-1" dirty="0">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519840" y="2845440"/>
            <a:ext cx="6522480" cy="6781320"/>
          </a:xfrm>
          <a:prstGeom prst="rect">
            <a:avLst/>
          </a:prstGeom>
        </p:spPr>
        <p:txBody>
          <a:bodyPr lIns="0" tIns="0" rIns="0" bIns="0">
            <a:normAutofit/>
          </a:bodyPr>
          <a:lstStyle/>
          <a:p>
            <a:endParaRPr lang="en-US" sz="2320" b="0" strike="noStrike" spc="-1" dirty="0">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51984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1" name="PlaceHolder 3"/>
          <p:cNvSpPr>
            <a:spLocks noGrp="1"/>
          </p:cNvSpPr>
          <p:nvPr>
            <p:ph type="body"/>
          </p:nvPr>
        </p:nvSpPr>
        <p:spPr>
          <a:xfrm>
            <a:off x="386208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9840" y="569160"/>
            <a:ext cx="6522480" cy="9576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51984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6" name="PlaceHolder 3"/>
          <p:cNvSpPr>
            <a:spLocks noGrp="1"/>
          </p:cNvSpPr>
          <p:nvPr>
            <p:ph type="body"/>
          </p:nvPr>
        </p:nvSpPr>
        <p:spPr>
          <a:xfrm>
            <a:off x="386208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7" name="PlaceHolder 4"/>
          <p:cNvSpPr>
            <a:spLocks noGrp="1"/>
          </p:cNvSpPr>
          <p:nvPr>
            <p:ph type="body"/>
          </p:nvPr>
        </p:nvSpPr>
        <p:spPr>
          <a:xfrm>
            <a:off x="51984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78000" y="592426"/>
            <a:ext cx="6806160" cy="1663793"/>
          </a:xfrm>
          <a:prstGeom prst="rect">
            <a:avLst/>
          </a:prstGeom>
        </p:spPr>
        <p:txBody>
          <a:bodyPr anchor="b">
            <a:noAutofit/>
          </a:bodyPr>
          <a:lstStyle/>
          <a:p>
            <a:pPr algn="ctr">
              <a:lnSpc>
                <a:spcPct val="90000"/>
              </a:lnSpc>
            </a:pPr>
            <a:r>
              <a:rPr lang="en-US" sz="4970" b="0" strike="noStrike" spc="-1">
                <a:solidFill>
                  <a:srgbClr val="000000"/>
                </a:solidFill>
                <a:latin typeface="Calibri Light"/>
              </a:rPr>
              <a:t>Click to edit Master title style</a:t>
            </a:r>
            <a:endParaRPr lang="en-US" sz="4970" b="0" strike="noStrike" spc="-1">
              <a:solidFill>
                <a:srgbClr val="000000"/>
              </a:solidFill>
              <a:latin typeface="Calibri"/>
            </a:endParaRPr>
          </a:p>
        </p:txBody>
      </p:sp>
      <p:sp>
        <p:nvSpPr>
          <p:cNvPr id="6" name="PlaceHolder 2"/>
          <p:cNvSpPr>
            <a:spLocks noGrp="1"/>
          </p:cNvSpPr>
          <p:nvPr>
            <p:ph type="dt"/>
          </p:nvPr>
        </p:nvSpPr>
        <p:spPr>
          <a:xfrm>
            <a:off x="519840" y="9906840"/>
            <a:ext cx="1701360" cy="568800"/>
          </a:xfrm>
          <a:prstGeom prst="rect">
            <a:avLst/>
          </a:prstGeom>
        </p:spPr>
        <p:txBody>
          <a:bodyPr anchor="ctr">
            <a:noAutofit/>
          </a:bodyPr>
          <a:lstStyle/>
          <a:p>
            <a:pPr>
              <a:lnSpc>
                <a:spcPct val="100000"/>
              </a:lnSpc>
            </a:pPr>
            <a:fld id="{A3CFC881-20DD-45E5-8CD9-046392C1AE65}" type="datetime">
              <a:rPr lang="en-US" sz="1000" b="0" strike="noStrike" spc="-1">
                <a:solidFill>
                  <a:srgbClr val="8B8B8B"/>
                </a:solidFill>
                <a:latin typeface="Calibri"/>
              </a:rPr>
              <a:t>9/25/2021</a:t>
            </a:fld>
            <a:endParaRPr lang="en-US" sz="1000" b="0" strike="noStrike" spc="-1">
              <a:latin typeface="Times New Roman"/>
            </a:endParaRPr>
          </a:p>
        </p:txBody>
      </p:sp>
      <p:sp>
        <p:nvSpPr>
          <p:cNvPr id="2" name="PlaceHolder 3"/>
          <p:cNvSpPr>
            <a:spLocks noGrp="1"/>
          </p:cNvSpPr>
          <p:nvPr>
            <p:ph type="ftr"/>
          </p:nvPr>
        </p:nvSpPr>
        <p:spPr>
          <a:xfrm>
            <a:off x="2505240" y="9906840"/>
            <a:ext cx="2552040" cy="56880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5341320" y="9906840"/>
            <a:ext cx="1701360" cy="568800"/>
          </a:xfrm>
          <a:prstGeom prst="rect">
            <a:avLst/>
          </a:prstGeom>
        </p:spPr>
        <p:txBody>
          <a:bodyPr anchor="ctr">
            <a:noAutofit/>
          </a:bodyPr>
          <a:lstStyle/>
          <a:p>
            <a:pPr algn="r">
              <a:lnSpc>
                <a:spcPct val="100000"/>
              </a:lnSpc>
            </a:pPr>
            <a:fld id="{2609F7C1-9595-46B6-AC8C-44FFA836F0CD}" type="slidenum">
              <a:rPr lang="en-US" sz="1000" b="0" strike="noStrike" spc="-1">
                <a:solidFill>
                  <a:srgbClr val="8B8B8B"/>
                </a:solidFill>
                <a:latin typeface="Calibri"/>
              </a:rPr>
              <a:t>‹#›</a:t>
            </a:fld>
            <a:endParaRPr lang="en-US" sz="1000" b="0" strike="noStrike" spc="-1">
              <a:latin typeface="Times New Roman"/>
            </a:endParaRPr>
          </a:p>
        </p:txBody>
      </p:sp>
      <p:sp>
        <p:nvSpPr>
          <p:cNvPr id="4" name="PlaceHolder 5"/>
          <p:cNvSpPr>
            <a:spLocks noGrp="1"/>
          </p:cNvSpPr>
          <p:nvPr>
            <p:ph type="body"/>
          </p:nvPr>
        </p:nvSpPr>
        <p:spPr>
          <a:xfrm>
            <a:off x="378000" y="2616831"/>
            <a:ext cx="6806160" cy="61988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32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66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49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49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3"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29" name="CustomShape 1"/>
          <p:cNvSpPr/>
          <p:nvPr/>
        </p:nvSpPr>
        <p:spPr>
          <a:xfrm>
            <a:off x="85320" y="5783040"/>
            <a:ext cx="5889960" cy="2228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30000"/>
              </a:lnSpc>
            </a:pPr>
            <a:r>
              <a:rPr lang="en-US" sz="5400" b="1" strike="noStrike" spc="-1">
                <a:solidFill>
                  <a:srgbClr val="FFFFFF"/>
                </a:solidFill>
                <a:latin typeface="Tahoma"/>
                <a:ea typeface="Tahoma"/>
              </a:rPr>
              <a:t>NHÂN SỐ HỌC </a:t>
            </a:r>
            <a:endParaRPr lang="en-US" sz="5400" b="0" strike="noStrike" spc="-1">
              <a:latin typeface="Arial"/>
            </a:endParaRPr>
          </a:p>
          <a:p>
            <a:pPr>
              <a:lnSpc>
                <a:spcPct val="130000"/>
              </a:lnSpc>
            </a:pPr>
            <a:r>
              <a:rPr lang="en-US" sz="5400" b="1" strike="noStrike" spc="-1">
                <a:solidFill>
                  <a:srgbClr val="FFFFFF"/>
                </a:solidFill>
                <a:latin typeface="Tahoma"/>
                <a:ea typeface="Tahoma"/>
              </a:rPr>
              <a:t>ỨNG DỤNG</a:t>
            </a:r>
            <a:endParaRPr lang="en-US" sz="5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2149200" y="356760"/>
            <a:ext cx="2346840" cy="411120"/>
          </a:xfrm>
          <a:prstGeom prst="rect">
            <a:avLst/>
          </a:prstGeom>
          <a:noFill/>
          <a:ln w="0">
            <a:noFill/>
          </a:ln>
        </p:spPr>
        <p:txBody>
          <a:bodyPr anchor="ctr">
            <a:noAutofit/>
          </a:bodyPr>
          <a:lstStyle/>
          <a:p>
            <a:pPr>
              <a:lnSpc>
                <a:spcPct val="90000"/>
              </a:lnSpc>
            </a:pPr>
            <a:r>
              <a:rPr lang="en-US" sz="3600" b="1" strike="noStrike" spc="-1">
                <a:solidFill>
                  <a:srgbClr val="FF6600"/>
                </a:solidFill>
                <a:latin typeface="Tahoma"/>
                <a:ea typeface="Tahoma"/>
              </a:rPr>
              <a:t>MỤC LỤC</a:t>
            </a:r>
            <a:endParaRPr lang="en-US" sz="3600" b="0" strike="noStrike" spc="-1">
              <a:solidFill>
                <a:srgbClr val="000000"/>
              </a:solidFill>
              <a:latin typeface="Calibri"/>
            </a:endParaRPr>
          </a:p>
        </p:txBody>
      </p:sp>
      <p:sp>
        <p:nvSpPr>
          <p:cNvPr id="131" name="CustomShape 2"/>
          <p:cNvSpPr/>
          <p:nvPr/>
        </p:nvSpPr>
        <p:spPr>
          <a:xfrm>
            <a:off x="6797160" y="10191240"/>
            <a:ext cx="76536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000" b="1" strike="noStrike" spc="-1">
                <a:solidFill>
                  <a:srgbClr val="FFFFFF"/>
                </a:solidFill>
                <a:latin typeface="Tahoma"/>
                <a:ea typeface="Tahoma"/>
              </a:rPr>
              <a:t>2</a:t>
            </a:r>
            <a:endParaRPr lang="en-US" sz="1000" b="0" strike="noStrike" spc="-1">
              <a:latin typeface="Arial"/>
            </a:endParaRPr>
          </a:p>
        </p:txBody>
      </p:sp>
      <p:sp>
        <p:nvSpPr>
          <p:cNvPr id="132" name="CustomShape 3"/>
          <p:cNvSpPr/>
          <p:nvPr/>
        </p:nvSpPr>
        <p:spPr>
          <a:xfrm>
            <a:off x="0" y="0"/>
            <a:ext cx="2017080" cy="10688400"/>
          </a:xfrm>
          <a:prstGeom prst="rect">
            <a:avLst/>
          </a:prstGeom>
          <a:solidFill>
            <a:srgbClr val="545554"/>
          </a:solidFill>
          <a:ln>
            <a:noFill/>
          </a:ln>
        </p:spPr>
        <p:style>
          <a:lnRef idx="2">
            <a:schemeClr val="accent1">
              <a:shade val="50000"/>
            </a:schemeClr>
          </a:lnRef>
          <a:fillRef idx="1">
            <a:schemeClr val="accent1"/>
          </a:fillRef>
          <a:effectRef idx="0">
            <a:schemeClr val="accent1"/>
          </a:effectRef>
          <a:fontRef idx="minor"/>
        </p:style>
      </p:sp>
      <p:graphicFrame>
        <p:nvGraphicFramePr>
          <p:cNvPr id="133" name="Table 4"/>
          <p:cNvGraphicFramePr/>
          <p:nvPr/>
        </p:nvGraphicFramePr>
        <p:xfrm>
          <a:off x="622440" y="1048680"/>
          <a:ext cx="6582600" cy="8688600"/>
        </p:xfrm>
        <a:graphic>
          <a:graphicData uri="http://schemas.openxmlformats.org/drawingml/2006/table">
            <a:tbl>
              <a:tblPr/>
              <a:tblGrid>
                <a:gridCol w="1511280">
                  <a:extLst>
                    <a:ext uri="{9D8B030D-6E8A-4147-A177-3AD203B41FA5}">
                      <a16:colId xmlns:a16="http://schemas.microsoft.com/office/drawing/2014/main" val="20000"/>
                    </a:ext>
                  </a:extLst>
                </a:gridCol>
                <a:gridCol w="5071320">
                  <a:extLst>
                    <a:ext uri="{9D8B030D-6E8A-4147-A177-3AD203B41FA5}">
                      <a16:colId xmlns:a16="http://schemas.microsoft.com/office/drawing/2014/main" val="20001"/>
                    </a:ext>
                  </a:extLst>
                </a:gridCol>
              </a:tblGrid>
              <a:tr h="579240">
                <a:tc>
                  <a:txBody>
                    <a:bodyPr/>
                    <a:lstStyle/>
                    <a:p>
                      <a:pPr algn="ctr">
                        <a:lnSpc>
                          <a:spcPct val="100000"/>
                        </a:lnSpc>
                      </a:pPr>
                      <a:r>
                        <a:rPr lang="en-US" sz="3200" b="1" strike="noStrike" spc="-1">
                          <a:solidFill>
                            <a:srgbClr val="FFFFFF"/>
                          </a:solidFill>
                          <a:latin typeface="Gadugi"/>
                          <a:ea typeface="Gadugi"/>
                        </a:rPr>
                        <a:t>3</a:t>
                      </a:r>
                      <a:endParaRPr lang="en-US" sz="3200" b="0" strike="noStrike" spc="-1">
                        <a:latin typeface="Arial"/>
                      </a:endParaRPr>
                    </a:p>
                  </a:txBody>
                  <a:tcPr>
                    <a:lnL w="12240">
                      <a:noFill/>
                    </a:lnL>
                    <a:lnR w="12240">
                      <a:noFill/>
                    </a:lnR>
                    <a:lnT w="12240">
                      <a:noFill/>
                    </a:lnT>
                    <a:lnB w="38160">
                      <a:noFill/>
                    </a:lnB>
                    <a:noFill/>
                  </a:tcPr>
                </a:tc>
                <a:tc>
                  <a:txBody>
                    <a:bodyPr/>
                    <a:lstStyle/>
                    <a:p>
                      <a:pPr>
                        <a:lnSpc>
                          <a:spcPct val="100000"/>
                        </a:lnSpc>
                        <a:tabLst>
                          <a:tab pos="0" algn="l"/>
                        </a:tabLst>
                      </a:pPr>
                      <a:r>
                        <a:rPr lang="en-US" sz="1800" b="0" strike="noStrike" spc="-1">
                          <a:solidFill>
                            <a:srgbClr val="404040"/>
                          </a:solidFill>
                          <a:latin typeface="Calibri"/>
                        </a:rPr>
                        <a:t>THƯ NGỎ</a:t>
                      </a:r>
                      <a:endParaRPr lang="en-US" sz="1800" b="0" strike="noStrike" spc="-1">
                        <a:latin typeface="Arial"/>
                      </a:endParaRPr>
                    </a:p>
                  </a:txBody>
                  <a:tcPr>
                    <a:lnL w="12240">
                      <a:noFill/>
                    </a:lnL>
                    <a:lnR w="12240">
                      <a:noFill/>
                    </a:lnR>
                    <a:lnT w="12240">
                      <a:noFill/>
                    </a:lnT>
                    <a:lnB w="38160">
                      <a:noFill/>
                    </a:lnB>
                    <a:noFill/>
                  </a:tcPr>
                </a:tc>
                <a:extLst>
                  <a:ext uri="{0D108BD9-81ED-4DB2-BD59-A6C34878D82A}">
                    <a16:rowId xmlns:a16="http://schemas.microsoft.com/office/drawing/2014/main" val="10000"/>
                  </a:ext>
                </a:extLst>
              </a:tr>
              <a:tr h="579240">
                <a:tc>
                  <a:txBody>
                    <a:bodyPr/>
                    <a:lstStyle/>
                    <a:p>
                      <a:pPr algn="ctr">
                        <a:lnSpc>
                          <a:spcPct val="100000"/>
                        </a:lnSpc>
                      </a:pPr>
                      <a:r>
                        <a:rPr lang="en-US" sz="3200" b="1" strike="noStrike" spc="-1">
                          <a:solidFill>
                            <a:srgbClr val="FFFFFF"/>
                          </a:solidFill>
                          <a:latin typeface="Gadugi"/>
                          <a:ea typeface="Gadugi"/>
                        </a:rPr>
                        <a:t>4</a:t>
                      </a:r>
                      <a:endParaRPr lang="en-US" sz="3200" b="0" strike="noStrike" spc="-1">
                        <a:latin typeface="Arial"/>
                      </a:endParaRPr>
                    </a:p>
                  </a:txBody>
                  <a:tcPr>
                    <a:lnL w="12240">
                      <a:noFill/>
                    </a:lnL>
                    <a:lnR w="12240">
                      <a:noFill/>
                    </a:lnR>
                    <a:lnT w="3816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NGUỒN GÓC NHÂN SỐ HỌC</a:t>
                      </a:r>
                      <a:endParaRPr lang="en-US" sz="1800" b="0" strike="noStrike" spc="-1">
                        <a:latin typeface="Arial"/>
                      </a:endParaRPr>
                    </a:p>
                  </a:txBody>
                  <a:tcPr>
                    <a:lnL w="12240">
                      <a:noFill/>
                    </a:lnL>
                    <a:lnR w="12240">
                      <a:noFill/>
                    </a:lnR>
                    <a:lnT w="38160">
                      <a:noFill/>
                    </a:lnT>
                    <a:lnB w="12240">
                      <a:noFill/>
                    </a:lnB>
                    <a:noFill/>
                  </a:tcPr>
                </a:tc>
                <a:extLst>
                  <a:ext uri="{0D108BD9-81ED-4DB2-BD59-A6C34878D82A}">
                    <a16:rowId xmlns:a16="http://schemas.microsoft.com/office/drawing/2014/main" val="10001"/>
                  </a:ext>
                </a:extLst>
              </a:tr>
              <a:tr h="579240">
                <a:tc>
                  <a:txBody>
                    <a:bodyPr/>
                    <a:lstStyle/>
                    <a:p>
                      <a:pPr algn="ctr">
                        <a:lnSpc>
                          <a:spcPct val="100000"/>
                        </a:lnSpc>
                      </a:pPr>
                      <a:r>
                        <a:rPr lang="en-US" sz="3200" b="1" strike="noStrike" spc="-1">
                          <a:solidFill>
                            <a:srgbClr val="FFFFFF"/>
                          </a:solidFill>
                          <a:latin typeface="Gadugi"/>
                          <a:ea typeface="Gadugi"/>
                        </a:rPr>
                        <a:t>5</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CÁC CHỈ SỐ</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r h="579240">
                <a:tc>
                  <a:txBody>
                    <a:bodyPr/>
                    <a:lstStyle/>
                    <a:p>
                      <a:pPr algn="ctr">
                        <a:lnSpc>
                          <a:spcPct val="100000"/>
                        </a:lnSpc>
                      </a:pPr>
                      <a:r>
                        <a:rPr lang="en-US" sz="3200" b="1" strike="noStrike" spc="-1">
                          <a:solidFill>
                            <a:srgbClr val="FFFFFF"/>
                          </a:solidFill>
                          <a:latin typeface="Gadugi"/>
                          <a:ea typeface="Gadugi"/>
                        </a:rPr>
                        <a:t>6</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DỰ ĐOÁN</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3"/>
                  </a:ext>
                </a:extLst>
              </a:tr>
              <a:tr h="579240">
                <a:tc>
                  <a:txBody>
                    <a:bodyPr/>
                    <a:lstStyle/>
                    <a:p>
                      <a:pPr algn="ctr">
                        <a:lnSpc>
                          <a:spcPct val="100000"/>
                        </a:lnSpc>
                      </a:pPr>
                      <a:r>
                        <a:rPr lang="en-US" sz="3200" b="1" strike="noStrike" spc="-1">
                          <a:solidFill>
                            <a:srgbClr val="FFFFFF"/>
                          </a:solidFill>
                          <a:latin typeface="Gadugi"/>
                          <a:ea typeface="Gadugi"/>
                        </a:rPr>
                        <a:t>7</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ĐƯỜNG ĐỜI</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4"/>
                  </a:ext>
                </a:extLst>
              </a:tr>
              <a:tr h="579240">
                <a:tc>
                  <a:txBody>
                    <a:bodyPr/>
                    <a:lstStyle/>
                    <a:p>
                      <a:pPr algn="ctr">
                        <a:lnSpc>
                          <a:spcPct val="100000"/>
                        </a:lnSpc>
                      </a:pPr>
                      <a:r>
                        <a:rPr lang="en-US" sz="3200" b="1" strike="noStrike" spc="-1">
                          <a:solidFill>
                            <a:srgbClr val="FFFFFF"/>
                          </a:solidFill>
                          <a:latin typeface="Gadugi"/>
                          <a:ea typeface="Gadugi"/>
                        </a:rPr>
                        <a:t>8</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SỨ MỆNH</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5"/>
                  </a:ext>
                </a:extLst>
              </a:tr>
              <a:tr h="579240">
                <a:tc>
                  <a:txBody>
                    <a:bodyPr/>
                    <a:lstStyle/>
                    <a:p>
                      <a:pPr algn="ctr">
                        <a:lnSpc>
                          <a:spcPct val="100000"/>
                        </a:lnSpc>
                      </a:pPr>
                      <a:r>
                        <a:rPr lang="en-US" sz="3200" b="1" strike="noStrike" spc="-1">
                          <a:solidFill>
                            <a:srgbClr val="FFFFFF"/>
                          </a:solidFill>
                          <a:latin typeface="Gadugi"/>
                          <a:ea typeface="Gadugi"/>
                        </a:rPr>
                        <a:t>9</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THÀNH TỰU</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6"/>
                  </a:ext>
                </a:extLst>
              </a:tr>
              <a:tr h="579240">
                <a:tc>
                  <a:txBody>
                    <a:bodyPr/>
                    <a:lstStyle/>
                    <a:p>
                      <a:pPr algn="ctr">
                        <a:lnSpc>
                          <a:spcPct val="100000"/>
                        </a:lnSpc>
                      </a:pPr>
                      <a:r>
                        <a:rPr lang="en-US" sz="3200" b="1" strike="noStrike" spc="-1">
                          <a:solidFill>
                            <a:srgbClr val="FFFFFF"/>
                          </a:solidFill>
                          <a:latin typeface="Gadugi"/>
                          <a:ea typeface="Gadugi"/>
                        </a:rPr>
                        <a:t>10</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ĐỘNG LỰC</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7"/>
                  </a:ext>
                </a:extLst>
              </a:tr>
              <a:tr h="579240">
                <a:tc>
                  <a:txBody>
                    <a:bodyPr/>
                    <a:lstStyle/>
                    <a:p>
                      <a:pPr algn="ctr">
                        <a:lnSpc>
                          <a:spcPct val="100000"/>
                        </a:lnSpc>
                      </a:pPr>
                      <a:r>
                        <a:rPr lang="en-US" sz="3200" b="1" strike="noStrike" spc="-1">
                          <a:solidFill>
                            <a:srgbClr val="FFFFFF"/>
                          </a:solidFill>
                          <a:latin typeface="Gadugi"/>
                          <a:ea typeface="Gadugi"/>
                        </a:rPr>
                        <a:t>11</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en-US" sz="1800" b="0" strike="noStrike" spc="-1">
                          <a:solidFill>
                            <a:srgbClr val="404040"/>
                          </a:solidFill>
                          <a:latin typeface="Calibri"/>
                        </a:rPr>
                        <a:t>CHỈ SỐ TÍNH CÁCH</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8"/>
                  </a:ext>
                </a:extLst>
              </a:tr>
              <a:tr h="579240">
                <a:tc>
                  <a:txBody>
                    <a:bodyPr/>
                    <a:lstStyle/>
                    <a:p>
                      <a:pPr algn="ctr">
                        <a:lnSpc>
                          <a:spcPct val="100000"/>
                        </a:lnSpc>
                      </a:pPr>
                      <a:r>
                        <a:rPr lang="en-US" sz="3200" b="1" strike="noStrike" spc="-1">
                          <a:solidFill>
                            <a:srgbClr val="FFFFFF"/>
                          </a:solidFill>
                          <a:latin typeface="Gadugi"/>
                          <a:ea typeface="Gadugi"/>
                        </a:rPr>
                        <a:t>12</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THÁI ĐỘ</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9"/>
                  </a:ext>
                </a:extLst>
              </a:tr>
              <a:tr h="579240">
                <a:tc>
                  <a:txBody>
                    <a:bodyPr/>
                    <a:lstStyle/>
                    <a:p>
                      <a:pPr algn="ctr">
                        <a:lnSpc>
                          <a:spcPct val="100000"/>
                        </a:lnSpc>
                      </a:pPr>
                      <a:r>
                        <a:rPr lang="en-US" sz="3200" b="1" strike="noStrike" spc="-1">
                          <a:solidFill>
                            <a:srgbClr val="FFFFFF"/>
                          </a:solidFill>
                          <a:latin typeface="Gadugi"/>
                          <a:ea typeface="Gadugi"/>
                        </a:rPr>
                        <a:t>13</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en-US" sz="1800" b="0" strike="noStrike" spc="-1">
                          <a:solidFill>
                            <a:srgbClr val="404040"/>
                          </a:solidFill>
                          <a:latin typeface="Calibri"/>
                        </a:rPr>
                        <a:t>CHỈ SỐ NGÀY SINH</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0"/>
                  </a:ext>
                </a:extLst>
              </a:tr>
              <a:tr h="579240">
                <a:tc>
                  <a:txBody>
                    <a:bodyPr/>
                    <a:lstStyle/>
                    <a:p>
                      <a:pPr algn="ctr">
                        <a:lnSpc>
                          <a:spcPct val="100000"/>
                        </a:lnSpc>
                      </a:pPr>
                      <a:r>
                        <a:rPr lang="en-US" sz="3200" b="1" strike="noStrike" spc="-1">
                          <a:solidFill>
                            <a:srgbClr val="FFFFFF"/>
                          </a:solidFill>
                          <a:latin typeface="Gadugi"/>
                          <a:ea typeface="Gadugi"/>
                        </a:rPr>
                        <a:t>14</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RÈN LUYỆN</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1"/>
                  </a:ext>
                </a:extLst>
              </a:tr>
              <a:tr h="579240">
                <a:tc>
                  <a:txBody>
                    <a:bodyPr/>
                    <a:lstStyle/>
                    <a:p>
                      <a:pPr algn="ctr">
                        <a:lnSpc>
                          <a:spcPct val="100000"/>
                        </a:lnSpc>
                      </a:pPr>
                      <a:r>
                        <a:rPr lang="en-US" sz="3200" b="1" strike="noStrike" spc="-1">
                          <a:solidFill>
                            <a:srgbClr val="FFFFFF"/>
                          </a:solidFill>
                          <a:latin typeface="Gadugi"/>
                          <a:ea typeface="Gadugi"/>
                        </a:rPr>
                        <a:t>15</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4 ĐỈNH CAO CUỘC ĐỜI</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2"/>
                  </a:ext>
                </a:extLst>
              </a:tr>
              <a:tr h="579240">
                <a:tc>
                  <a:txBody>
                    <a:bodyPr/>
                    <a:lstStyle/>
                    <a:p>
                      <a:pPr algn="ctr">
                        <a:lnSpc>
                          <a:spcPct val="100000"/>
                        </a:lnSpc>
                      </a:pPr>
                      <a:r>
                        <a:rPr lang="en-US" sz="3200" b="1" strike="noStrike" spc="-1">
                          <a:solidFill>
                            <a:srgbClr val="FFFFFF"/>
                          </a:solidFill>
                          <a:latin typeface="Gadugi"/>
                          <a:ea typeface="Gadugi"/>
                        </a:rPr>
                        <a:t>20</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THÁCH THỨC</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3"/>
                  </a:ext>
                </a:extLst>
              </a:tr>
              <a:tr h="579240">
                <a:tc>
                  <a:txBody>
                    <a:bodyPr/>
                    <a:lstStyle/>
                    <a:p>
                      <a:pPr algn="ctr">
                        <a:lnSpc>
                          <a:spcPct val="100000"/>
                        </a:lnSpc>
                      </a:pPr>
                      <a:r>
                        <a:rPr lang="en-US" sz="3200" b="1" strike="noStrike" spc="-1">
                          <a:solidFill>
                            <a:srgbClr val="FFFFFF"/>
                          </a:solidFill>
                          <a:latin typeface="Gadugi"/>
                          <a:ea typeface="Gadugi"/>
                        </a:rPr>
                        <a:t>25</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NĂM CÁ NHÂN</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797160" y="10191240"/>
            <a:ext cx="76536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000" b="1" strike="noStrike" spc="-1">
                <a:solidFill>
                  <a:srgbClr val="FFFFFF"/>
                </a:solidFill>
                <a:latin typeface="Tahoma"/>
                <a:ea typeface="Tahoma"/>
              </a:rPr>
              <a:t>3</a:t>
            </a:r>
            <a:endParaRPr lang="en-US" sz="1000" b="0" strike="noStrike" spc="-1">
              <a:latin typeface="Arial"/>
            </a:endParaRPr>
          </a:p>
        </p:txBody>
      </p:sp>
      <p:sp>
        <p:nvSpPr>
          <p:cNvPr id="135" name="CustomShape 2"/>
          <p:cNvSpPr/>
          <p:nvPr/>
        </p:nvSpPr>
        <p:spPr>
          <a:xfrm>
            <a:off x="736560" y="646560"/>
            <a:ext cx="5914800" cy="868788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p:style>
      </p:sp>
      <p:sp>
        <p:nvSpPr>
          <p:cNvPr id="136" name="CustomShape 3"/>
          <p:cNvSpPr/>
          <p:nvPr/>
        </p:nvSpPr>
        <p:spPr>
          <a:xfrm>
            <a:off x="1092960" y="2333160"/>
            <a:ext cx="5202360" cy="6022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50000"/>
              </a:lnSpc>
              <a:spcBef>
                <a:spcPts val="828"/>
              </a:spcBef>
              <a:tabLst>
                <a:tab pos="0" algn="l"/>
              </a:tabLst>
            </a:pP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[FULLNAME] </a:t>
            </a:r>
            <a:r>
              <a:rPr lang="en-US" sz="1200" b="0" strike="noStrike" spc="-1" dirty="0" err="1">
                <a:solidFill>
                  <a:srgbClr val="000000"/>
                </a:solidFill>
                <a:latin typeface="Tahoma"/>
                <a:ea typeface="Tahoma"/>
              </a:rPr>
              <a:t>thân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mến</a:t>
            </a:r>
            <a:r>
              <a:rPr lang="en-US" sz="1200" b="0" strike="noStrike" spc="-1" dirty="0">
                <a:solidFill>
                  <a:srgbClr val="000000"/>
                </a:solidFill>
                <a:latin typeface="Tahoma"/>
                <a:ea typeface="Tahoma"/>
              </a:rPr>
              <a:t>,</a:t>
            </a:r>
            <a:endParaRPr lang="en-US" sz="1200" b="0" strike="noStrike" spc="-1" dirty="0">
              <a:latin typeface="Arial"/>
            </a:endParaRPr>
          </a:p>
          <a:p>
            <a:pPr algn="just">
              <a:lnSpc>
                <a:spcPct val="150000"/>
              </a:lnSpc>
              <a:spcBef>
                <a:spcPts val="828"/>
              </a:spcBef>
              <a:tabLst>
                <a:tab pos="0" algn="l"/>
              </a:tabLst>
            </a:pPr>
            <a:r>
              <a:rPr lang="en-US" sz="1200" b="0" strike="noStrike" spc="-1" dirty="0" err="1">
                <a:solidFill>
                  <a:srgbClr val="000000"/>
                </a:solidFill>
                <a:latin typeface="Tahoma"/>
                <a:ea typeface="Tahoma"/>
              </a:rPr>
              <a:t>Cảm</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đã</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chọn</a:t>
            </a:r>
            <a:r>
              <a:rPr lang="en-US" sz="1200" b="0" strike="noStrike" spc="-1" dirty="0">
                <a:solidFill>
                  <a:srgbClr val="000000"/>
                </a:solidFill>
                <a:latin typeface="Tahoma"/>
                <a:ea typeface="Tahoma"/>
              </a:rPr>
              <a:t> TalentCenter.vn </a:t>
            </a:r>
            <a:r>
              <a:rPr lang="en-US" sz="1200" b="0" strike="noStrike" spc="-1" dirty="0" err="1">
                <a:solidFill>
                  <a:srgbClr val="000000"/>
                </a:solidFill>
                <a:latin typeface="Tahoma"/>
                <a:ea typeface="Tahoma"/>
              </a:rPr>
              <a:t>để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được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vấn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định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hướng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học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tập</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phát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triển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nghề</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nghiệp</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dựa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cơ</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sở</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một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phần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từ</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việc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dụng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công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cụ</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trắc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nghiệm</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công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trình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nghiên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cứu</a:t>
            </a:r>
            <a:r>
              <a:rPr lang="en-US" sz="1200" b="0" strike="noStrike" spc="-1" dirty="0">
                <a:solidFill>
                  <a:srgbClr val="000000"/>
                </a:solidFill>
                <a:latin typeface="Tahoma"/>
                <a:ea typeface="Tahoma"/>
              </a:rPr>
              <a:t> khoa </a:t>
            </a:r>
            <a:r>
              <a:rPr lang="en-US" sz="1200" b="0" strike="noStrike" spc="-1" dirty="0" err="1">
                <a:solidFill>
                  <a:srgbClr val="000000"/>
                </a:solidFill>
                <a:latin typeface="Tahoma"/>
                <a:ea typeface="Tahoma"/>
              </a:rPr>
              <a:t>học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Bài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này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dựa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việc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dụng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Thần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số</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học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phương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Tây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được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sáng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bởi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triết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toán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học</a:t>
            </a:r>
            <a:r>
              <a:rPr lang="en-US" sz="1200" b="0" strike="noStrike" spc="-1" dirty="0">
                <a:solidFill>
                  <a:srgbClr val="000000"/>
                </a:solidFill>
                <a:latin typeface="Tahoma"/>
                <a:ea typeface="Tahoma"/>
              </a:rPr>
              <a:t> Hy </a:t>
            </a:r>
            <a:r>
              <a:rPr lang="en-US" sz="1200" b="0" strike="noStrike" spc="-1" dirty="0" err="1">
                <a:solidFill>
                  <a:srgbClr val="000000"/>
                </a:solidFill>
                <a:latin typeface="Tahoma"/>
                <a:ea typeface="Tahoma"/>
              </a:rPr>
              <a:t>Lạp</a:t>
            </a:r>
            <a:r>
              <a:rPr lang="en-US" sz="1200" b="0" strike="noStrike" spc="-1" dirty="0">
                <a:solidFill>
                  <a:srgbClr val="000000"/>
                </a:solidFill>
                <a:latin typeface="Tahoma"/>
                <a:ea typeface="Tahoma"/>
              </a:rPr>
              <a:t> Pythagoras </a:t>
            </a:r>
            <a:r>
              <a:rPr lang="en-US" sz="1200" b="0" strike="noStrike" spc="-1" dirty="0" err="1">
                <a:solidFill>
                  <a:srgbClr val="000000"/>
                </a:solidFill>
                <a:latin typeface="Tahoma"/>
                <a:ea typeface="Tahoma"/>
              </a:rPr>
              <a:t>cách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đây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hơn</a:t>
            </a:r>
            <a:r>
              <a:rPr lang="en-US" sz="1200" b="0" strike="noStrike" spc="-1" dirty="0">
                <a:solidFill>
                  <a:srgbClr val="000000"/>
                </a:solidFill>
                <a:latin typeface="Tahoma"/>
                <a:ea typeface="Tahoma"/>
              </a:rPr>
              <a:t> 2500 </a:t>
            </a:r>
            <a:r>
              <a:rPr lang="en-US" sz="1200" b="0" strike="noStrike" spc="-1" dirty="0" err="1">
                <a:solidFill>
                  <a:srgbClr val="000000"/>
                </a:solidFill>
                <a:latin typeface="Tahoma"/>
                <a:ea typeface="Tahoma"/>
              </a:rPr>
              <a:t>năm</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Toàn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bộ</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thông</a:t>
            </a:r>
            <a:r>
              <a:rPr lang="en-US" sz="1200" b="0" strike="noStrike" spc="-1" dirty="0">
                <a:solidFill>
                  <a:srgbClr val="000000"/>
                </a:solidFill>
                <a:latin typeface="Tahoma"/>
                <a:ea typeface="Tahoma"/>
              </a:rPr>
              <a:t> tin </a:t>
            </a:r>
            <a:r>
              <a:rPr lang="en-US" sz="1200" b="0" strike="noStrike" spc="-1" dirty="0" err="1">
                <a:solidFill>
                  <a:srgbClr val="000000"/>
                </a:solidFill>
                <a:latin typeface="Tahoma"/>
                <a:ea typeface="Tahoma"/>
              </a:rPr>
              <a:t>được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dựa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ngày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sinh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gọi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của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mỗi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nhân</a:t>
            </a:r>
            <a:r>
              <a:rPr lang="en-US" sz="1200" b="0" strike="noStrike" spc="-1" dirty="0">
                <a:solidFill>
                  <a:srgbClr val="000000"/>
                </a:solidFill>
                <a:latin typeface="Tahoma"/>
                <a:ea typeface="Tahoma"/>
              </a:rPr>
              <a:t>.</a:t>
            </a:r>
            <a:endParaRPr lang="en-US" sz="1200" b="0" strike="noStrike" spc="-1" dirty="0">
              <a:latin typeface="Arial"/>
            </a:endParaRPr>
          </a:p>
          <a:p>
            <a:pPr algn="just">
              <a:lnSpc>
                <a:spcPct val="150000"/>
              </a:lnSpc>
              <a:spcBef>
                <a:spcPts val="828"/>
              </a:spcBef>
              <a:tabLst>
                <a:tab pos="0" algn="l"/>
              </a:tabLst>
            </a:pPr>
            <a:r>
              <a:rPr lang="en-US" sz="1200" b="0" strike="noStrike" spc="-1" dirty="0">
                <a:solidFill>
                  <a:srgbClr val="000000"/>
                </a:solidFill>
                <a:latin typeface="Tahoma"/>
                <a:ea typeface="Tahoma"/>
              </a:rPr>
              <a:t>Khi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càng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hiểu</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rõ</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gì</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thì</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càng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có</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chuẩn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bị</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tốt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nó</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Bài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phân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tích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này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giúp</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khám</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phá</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bản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thân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rồi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chuẩn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bị</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hành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trang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những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thách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thức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tăng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sự</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tự</a:t>
            </a:r>
            <a:r>
              <a:rPr lang="en-US" sz="1200" b="0" strike="noStrike" spc="-1" dirty="0">
                <a:solidFill>
                  <a:srgbClr val="000000"/>
                </a:solidFill>
                <a:latin typeface="Tahoma"/>
                <a:ea typeface="Tahoma"/>
              </a:rPr>
              <a:t> tin </a:t>
            </a:r>
            <a:r>
              <a:rPr lang="en-US" sz="1200" b="0" strike="noStrike" spc="-1" dirty="0" err="1">
                <a:solidFill>
                  <a:srgbClr val="000000"/>
                </a:solidFill>
                <a:latin typeface="Tahoma"/>
                <a:ea typeface="Tahoma"/>
              </a:rPr>
              <a:t>để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chinh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phục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nấc</a:t>
            </a:r>
            <a:r>
              <a:rPr lang="en-US" sz="1200" b="0" strike="noStrike" spc="-1" dirty="0">
                <a:solidFill>
                  <a:srgbClr val="000000"/>
                </a:solidFill>
                <a:latin typeface="Tahoma"/>
                <a:ea typeface="Tahoma"/>
              </a:rPr>
              <a:t> thang </a:t>
            </a:r>
            <a:r>
              <a:rPr lang="en-US" sz="1200" b="0" strike="noStrike" spc="-1" dirty="0" err="1">
                <a:solidFill>
                  <a:srgbClr val="000000"/>
                </a:solidFill>
                <a:latin typeface="Tahoma"/>
                <a:ea typeface="Tahoma"/>
              </a:rPr>
              <a:t>trong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suốt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hành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trình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chinh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phục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đỉnh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cao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sự</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nghiệp</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cuộc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sống</a:t>
            </a:r>
            <a:r>
              <a:rPr lang="en-US" sz="1200" b="0" strike="noStrike" spc="-1" dirty="0">
                <a:solidFill>
                  <a:srgbClr val="000000"/>
                </a:solidFill>
                <a:latin typeface="Tahoma"/>
                <a:ea typeface="Tahoma"/>
              </a:rPr>
              <a:t>.</a:t>
            </a:r>
            <a:endParaRPr lang="en-US" sz="1200" b="0" strike="noStrike" spc="-1" dirty="0">
              <a:latin typeface="Arial"/>
            </a:endParaRPr>
          </a:p>
          <a:p>
            <a:pPr algn="just">
              <a:lnSpc>
                <a:spcPct val="150000"/>
              </a:lnSpc>
              <a:spcBef>
                <a:spcPts val="828"/>
              </a:spcBef>
              <a:tabLst>
                <a:tab pos="0" algn="l"/>
              </a:tabLst>
            </a:pPr>
            <a:r>
              <a:rPr lang="en-US" sz="1200" b="0" strike="noStrike" spc="-1" dirty="0" err="1">
                <a:solidFill>
                  <a:srgbClr val="000000"/>
                </a:solidFill>
                <a:latin typeface="Tahoma"/>
                <a:ea typeface="Tahoma"/>
              </a:rPr>
              <a:t>Mỗi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người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chúng</a:t>
            </a:r>
            <a:r>
              <a:rPr lang="en-US" sz="1200" b="0" strike="noStrike" spc="-1" dirty="0">
                <a:solidFill>
                  <a:srgbClr val="000000"/>
                </a:solidFill>
                <a:latin typeface="Tahoma"/>
                <a:ea typeface="Tahoma"/>
              </a:rPr>
              <a:t> ta </a:t>
            </a:r>
            <a:r>
              <a:rPr lang="en-US" sz="1200" b="0" strike="noStrike" spc="-1" dirty="0" err="1">
                <a:solidFill>
                  <a:srgbClr val="000000"/>
                </a:solidFill>
                <a:latin typeface="Tahoma"/>
                <a:ea typeface="Tahoma"/>
              </a:rPr>
              <a:t>là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một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phiên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bản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mang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màu</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sắc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rất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riêng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đặc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biệt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những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giá</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trị</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độc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khác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nhau</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chỉ</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số</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hiện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bài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không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dùng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đánh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giá</a:t>
            </a:r>
            <a:r>
              <a:rPr lang="en-US" sz="1200" b="0" strike="noStrike" spc="-1" dirty="0">
                <a:solidFill>
                  <a:srgbClr val="000000"/>
                </a:solidFill>
                <a:latin typeface="Tahoma"/>
                <a:ea typeface="Tahoma"/>
              </a:rPr>
              <a:t> hay so </a:t>
            </a:r>
            <a:r>
              <a:rPr lang="en-US" sz="1200" b="0" strike="noStrike" spc="-1" dirty="0" err="1">
                <a:solidFill>
                  <a:srgbClr val="000000"/>
                </a:solidFill>
                <a:latin typeface="Tahoma"/>
                <a:ea typeface="Tahoma"/>
              </a:rPr>
              <a:t>sánh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với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bất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kỳ</a:t>
            </a:r>
            <a:r>
              <a:rPr lang="en-US" sz="1200" b="0" strike="noStrike" spc="-1" dirty="0">
                <a:solidFill>
                  <a:srgbClr val="000000"/>
                </a:solidFill>
                <a:latin typeface="Tahoma"/>
                <a:ea typeface="Tahoma"/>
              </a:rPr>
              <a:t> ai.</a:t>
            </a:r>
            <a:endParaRPr lang="en-US" sz="1200" b="0" strike="noStrike" spc="-1" dirty="0">
              <a:latin typeface="Arial"/>
            </a:endParaRPr>
          </a:p>
          <a:p>
            <a:pPr algn="just">
              <a:lnSpc>
                <a:spcPct val="150000"/>
              </a:lnSpc>
              <a:spcBef>
                <a:spcPts val="828"/>
              </a:spcBef>
              <a:tabLst>
                <a:tab pos="0" algn="l"/>
              </a:tabLst>
            </a:pPr>
            <a:r>
              <a:rPr lang="vi-VN" sz="1200" b="0" strike="noStrike" spc="-1" dirty="0">
                <a:solidFill>
                  <a:srgbClr val="000000"/>
                </a:solidFill>
                <a:latin typeface="Tahoma"/>
                <a:ea typeface="Tahoma"/>
              </a:rPr>
              <a:t>Mang sứ mệnh phát triển thế hệ trẻ Việt, đội ngũ TalentCenter.vn tâm huyết đồng hành cùng bạn trong việc hiểu, phát triển tố chất sẵn có và định hướng nghề nghiệp một cách bài bản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Chúc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gặt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hái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những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thành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công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đợi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cuộc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sống</a:t>
            </a:r>
            <a:r>
              <a:rPr lang="en-US" sz="1200" b="0" strike="noStrike" spc="-1" dirty="0">
                <a:solidFill>
                  <a:srgbClr val="000000"/>
                </a:solidFill>
                <a:latin typeface="Tahoma"/>
                <a:ea typeface="Tahoma"/>
              </a:rPr>
              <a:t> an </a:t>
            </a:r>
            <a:r>
              <a:rPr lang="en-US" sz="1200" b="0" strike="noStrike" spc="-1" dirty="0" err="1">
                <a:solidFill>
                  <a:srgbClr val="000000"/>
                </a:solidFill>
                <a:latin typeface="Tahoma"/>
                <a:ea typeface="Tahoma"/>
              </a:rPr>
              <a:t>vui</a:t>
            </a:r>
            <a:r>
              <a:rPr lang="en-US" sz="1200" b="0" strike="noStrike" spc="-1" dirty="0">
                <a:solidFill>
                  <a:srgbClr val="000000"/>
                </a:solidFill>
                <a:latin typeface="Tahoma"/>
                <a:ea typeface="Tahoma"/>
              </a:rPr>
              <a:t>.</a:t>
            </a:r>
            <a:endParaRPr lang="en-US" sz="1200" b="0" strike="noStrike" spc="-1" dirty="0">
              <a:latin typeface="Arial"/>
            </a:endParaRPr>
          </a:p>
        </p:txBody>
      </p:sp>
      <p:sp>
        <p:nvSpPr>
          <p:cNvPr id="137" name="CustomShape 4"/>
          <p:cNvSpPr/>
          <p:nvPr/>
        </p:nvSpPr>
        <p:spPr>
          <a:xfrm>
            <a:off x="3914640" y="8304840"/>
            <a:ext cx="1971000" cy="7074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50000"/>
              </a:lnSpc>
            </a:pPr>
            <a:r>
              <a:rPr lang="en-US" sz="1100" b="0" strike="noStrike" spc="-1">
                <a:solidFill>
                  <a:srgbClr val="000000"/>
                </a:solidFill>
                <a:latin typeface="Tahoma"/>
                <a:ea typeface="Tahoma"/>
              </a:rPr>
              <a:t>Thân ái,</a:t>
            </a:r>
            <a:endParaRPr lang="en-US" sz="1100" b="0" strike="noStrike" spc="-1">
              <a:latin typeface="Arial"/>
            </a:endParaRPr>
          </a:p>
          <a:p>
            <a:pPr algn="ctr">
              <a:lnSpc>
                <a:spcPct val="150000"/>
              </a:lnSpc>
            </a:pPr>
            <a:r>
              <a:rPr lang="en-US" sz="1100" b="0" strike="noStrike" spc="-1">
                <a:solidFill>
                  <a:srgbClr val="000000"/>
                </a:solidFill>
                <a:latin typeface="Tahoma"/>
                <a:ea typeface="Tahoma"/>
              </a:rPr>
              <a:t>Đội ngũ </a:t>
            </a:r>
            <a:r>
              <a:rPr lang="en-US" sz="1100" b="1" strike="noStrike" spc="-1">
                <a:solidFill>
                  <a:srgbClr val="000000"/>
                </a:solidFill>
                <a:latin typeface="Tahoma"/>
                <a:ea typeface="Tahoma"/>
              </a:rPr>
              <a:t>TalentCenter.vn</a:t>
            </a:r>
            <a:endParaRPr lang="en-US" sz="1100" b="0" strike="noStrike" spc="-1">
              <a:latin typeface="Arial"/>
            </a:endParaRPr>
          </a:p>
        </p:txBody>
      </p:sp>
      <p:sp>
        <p:nvSpPr>
          <p:cNvPr id="138" name="CustomShape 5"/>
          <p:cNvSpPr/>
          <p:nvPr/>
        </p:nvSpPr>
        <p:spPr>
          <a:xfrm>
            <a:off x="1092960" y="1019520"/>
            <a:ext cx="5490720" cy="6303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50000"/>
              </a:lnSpc>
            </a:pPr>
            <a:r>
              <a:rPr lang="en-US" sz="1300" b="1" strike="noStrike" spc="-1" dirty="0" err="1">
                <a:solidFill>
                  <a:srgbClr val="262626"/>
                </a:solidFill>
                <a:latin typeface="Tahoma"/>
                <a:ea typeface="Tahoma"/>
              </a:rPr>
              <a:t>Họ</a:t>
            </a:r>
            <a:r>
              <a:rPr lang="en-US" sz="1300" b="1" strike="noStrike" spc="-1" dirty="0">
                <a:solidFill>
                  <a:srgbClr val="262626"/>
                </a:solidFill>
                <a:latin typeface="Tahoma"/>
                <a:ea typeface="Tahoma"/>
              </a:rPr>
              <a:t> </a:t>
            </a:r>
            <a:r>
              <a:rPr lang="en-US" sz="1300" b="1" strike="noStrike" spc="-1" dirty="0" err="1">
                <a:solidFill>
                  <a:srgbClr val="262626"/>
                </a:solidFill>
                <a:latin typeface="Tahoma"/>
                <a:ea typeface="Tahoma"/>
              </a:rPr>
              <a:t>tên</a:t>
            </a:r>
            <a:r>
              <a:rPr lang="en-US" sz="1300" b="1" strike="noStrike" spc="-1" dirty="0">
                <a:solidFill>
                  <a:srgbClr val="262626"/>
                </a:solidFill>
                <a:latin typeface="Tahoma"/>
                <a:ea typeface="Tahoma"/>
              </a:rPr>
              <a:t>: [</a:t>
            </a:r>
            <a:r>
              <a:rPr lang="en-US" sz="1300" b="1" strike="noStrike" spc="-1" dirty="0" err="1">
                <a:solidFill>
                  <a:srgbClr val="262626"/>
                </a:solidFill>
                <a:latin typeface="Tahoma"/>
                <a:ea typeface="Tahoma"/>
              </a:rPr>
              <a:t>fullname</a:t>
            </a:r>
            <a:r>
              <a:rPr lang="en-US" sz="1300" b="1" strike="noStrike" spc="-1" dirty="0">
                <a:solidFill>
                  <a:srgbClr val="262626"/>
                </a:solidFill>
                <a:latin typeface="Tahoma"/>
                <a:ea typeface="Tahoma"/>
              </a:rPr>
              <a:t>]</a:t>
            </a:r>
            <a:endParaRPr lang="en-US" sz="1300" b="0" strike="noStrike" spc="-1" dirty="0">
              <a:latin typeface="Arial"/>
            </a:endParaRPr>
          </a:p>
          <a:p>
            <a:pPr>
              <a:lnSpc>
                <a:spcPct val="150000"/>
              </a:lnSpc>
            </a:pPr>
            <a:r>
              <a:rPr lang="en-US" sz="1300" b="1" strike="noStrike" spc="-1" dirty="0" err="1">
                <a:solidFill>
                  <a:srgbClr val="262626"/>
                </a:solidFill>
                <a:latin typeface="Tahoma"/>
                <a:ea typeface="Tahoma"/>
              </a:rPr>
              <a:t>Ngày</a:t>
            </a:r>
            <a:r>
              <a:rPr lang="en-US" sz="1300" b="1" strike="noStrike" spc="-1" dirty="0">
                <a:solidFill>
                  <a:srgbClr val="262626"/>
                </a:solidFill>
                <a:latin typeface="Tahoma"/>
                <a:ea typeface="Tahoma"/>
              </a:rPr>
              <a:t> </a:t>
            </a:r>
            <a:r>
              <a:rPr lang="en-US" sz="1300" b="1" strike="noStrike" spc="-1" dirty="0" err="1">
                <a:solidFill>
                  <a:srgbClr val="262626"/>
                </a:solidFill>
                <a:latin typeface="Tahoma"/>
                <a:ea typeface="Tahoma"/>
              </a:rPr>
              <a:t>sinh</a:t>
            </a:r>
            <a:r>
              <a:rPr lang="en-US" sz="1300" b="1" strike="noStrike" spc="-1" dirty="0">
                <a:solidFill>
                  <a:srgbClr val="262626"/>
                </a:solidFill>
                <a:latin typeface="Tahoma"/>
                <a:ea typeface="Tahoma"/>
              </a:rPr>
              <a:t>: [birthday]</a:t>
            </a:r>
            <a:endParaRPr lang="en-US" sz="1300" b="0" strike="noStrike" spc="-1" dirty="0">
              <a:latin typeface="Arial"/>
            </a:endParaRPr>
          </a:p>
        </p:txBody>
      </p:sp>
      <p:pic>
        <p:nvPicPr>
          <p:cNvPr id="139" name="Picture 9_0"/>
          <p:cNvPicPr/>
          <p:nvPr/>
        </p:nvPicPr>
        <p:blipFill>
          <a:blip r:embed="rId3"/>
          <a:stretch/>
        </p:blipFill>
        <p:spPr>
          <a:xfrm rot="5400000">
            <a:off x="4569120" y="2802240"/>
            <a:ext cx="4732920" cy="42120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36680" y="295200"/>
            <a:ext cx="7064640" cy="1199520"/>
          </a:xfrm>
          <a:prstGeom prst="rect">
            <a:avLst/>
          </a:prstGeom>
          <a:noFill/>
          <a:ln w="0">
            <a:noFill/>
          </a:ln>
        </p:spPr>
        <p:txBody>
          <a:bodyPr>
            <a:noAutofit/>
          </a:bodyPr>
          <a:lstStyle/>
          <a:p>
            <a:pPr>
              <a:lnSpc>
                <a:spcPct val="130000"/>
              </a:lnSpc>
            </a:pPr>
            <a:r>
              <a:rPr lang="en-US" sz="3600" b="0" strike="noStrike" spc="-1">
                <a:solidFill>
                  <a:srgbClr val="404040"/>
                </a:solidFill>
                <a:latin typeface="Tahoma"/>
                <a:ea typeface="Tahoma"/>
              </a:rPr>
              <a:t>Nguồn gốc </a:t>
            </a:r>
            <a:r>
              <a:rPr lang="en-US" sz="3600" b="1" strike="noStrike" spc="-1">
                <a:solidFill>
                  <a:srgbClr val="FF6600"/>
                </a:solidFill>
                <a:latin typeface="Tahoma"/>
                <a:ea typeface="Tahoma"/>
              </a:rPr>
              <a:t>NHÂN SỐ HỌC</a:t>
            </a:r>
            <a:endParaRPr lang="en-US" sz="3600" b="0" strike="noStrike" spc="-1">
              <a:solidFill>
                <a:srgbClr val="000000"/>
              </a:solidFill>
              <a:latin typeface="Calibri"/>
            </a:endParaRPr>
          </a:p>
        </p:txBody>
      </p:sp>
      <p:sp>
        <p:nvSpPr>
          <p:cNvPr id="141" name="TextShape 2"/>
          <p:cNvSpPr txBox="1"/>
          <p:nvPr/>
        </p:nvSpPr>
        <p:spPr>
          <a:xfrm>
            <a:off x="4116960" y="1495080"/>
            <a:ext cx="2894760" cy="4137840"/>
          </a:xfrm>
          <a:prstGeom prst="rect">
            <a:avLst/>
          </a:prstGeom>
          <a:noFill/>
          <a:ln w="0">
            <a:noFill/>
          </a:ln>
        </p:spPr>
        <p:txBody>
          <a:bodyPr>
            <a:noAutofit/>
          </a:bodyPr>
          <a:lstStyle/>
          <a:p>
            <a:pPr algn="just">
              <a:lnSpc>
                <a:spcPct val="150000"/>
              </a:lnSpc>
              <a:spcBef>
                <a:spcPts val="601"/>
              </a:spcBef>
              <a:spcAft>
                <a:spcPts val="601"/>
              </a:spcAft>
              <a:tabLst>
                <a:tab pos="0" algn="l"/>
              </a:tabLst>
            </a:pPr>
            <a:r>
              <a:rPr lang="en-US" sz="1200" b="0" strike="noStrike" spc="-1">
                <a:solidFill>
                  <a:srgbClr val="404040"/>
                </a:solidFill>
                <a:latin typeface="Tahoma"/>
                <a:ea typeface="Tahoma"/>
              </a:rPr>
              <a:t>Số học (numerology) đã được ứng dụng hàng nghìn năm trên toàn cầu ở những khu vực khác nhau. Ghi chép lịch sử về số học đã được tìm thấy ở Babylon và Ai Cập cũng như có những bằng chứng về sự tồn tại của nó cách đây hàng nghìn năm ở Hy Lạp, La Mã, Nhật Bản và Trung Quốc.</a:t>
            </a:r>
            <a:endParaRPr lang="en-US" sz="1200" b="0" strike="noStrike" spc="-1">
              <a:solidFill>
                <a:srgbClr val="000000"/>
              </a:solidFill>
              <a:latin typeface="Calibri"/>
            </a:endParaRPr>
          </a:p>
          <a:p>
            <a:pPr algn="just">
              <a:lnSpc>
                <a:spcPct val="150000"/>
              </a:lnSpc>
              <a:spcBef>
                <a:spcPts val="601"/>
              </a:spcBef>
              <a:spcAft>
                <a:spcPts val="601"/>
              </a:spcAft>
              <a:tabLst>
                <a:tab pos="0" algn="l"/>
              </a:tabLst>
            </a:pPr>
            <a:r>
              <a:rPr lang="en-US" sz="1200" b="0" strike="noStrike" spc="-1">
                <a:solidFill>
                  <a:srgbClr val="404040"/>
                </a:solidFill>
                <a:latin typeface="Tahoma"/>
                <a:ea typeface="Tahoma"/>
              </a:rPr>
              <a:t>Người Chaldeans hay còn gọi là người Babylon đã nghiên cứu sâu về chiêm tinh, số học. Họ là những người đầu tiên xác định mối tương quan tác động song rung của những con số đối với đời sống con người với vũ trụ nên được gọi là Chaldean Numerology. </a:t>
            </a:r>
            <a:endParaRPr lang="en-US" sz="1200" b="0" strike="noStrike" spc="-1">
              <a:solidFill>
                <a:srgbClr val="000000"/>
              </a:solidFill>
              <a:latin typeface="Calibri"/>
            </a:endParaRPr>
          </a:p>
          <a:p>
            <a:pPr algn="just">
              <a:lnSpc>
                <a:spcPct val="120000"/>
              </a:lnSpc>
              <a:tabLst>
                <a:tab pos="0" algn="l"/>
              </a:tabLst>
            </a:pPr>
            <a:endParaRPr lang="en-US" sz="1200" b="0" strike="noStrike" spc="-1">
              <a:solidFill>
                <a:srgbClr val="000000"/>
              </a:solidFill>
              <a:latin typeface="Calibri"/>
            </a:endParaRPr>
          </a:p>
        </p:txBody>
      </p:sp>
      <p:pic>
        <p:nvPicPr>
          <p:cNvPr id="142" name="Picture 5_0" descr="A picture containing text&#10;&#10;Description automatically generated"/>
          <p:cNvPicPr/>
          <p:nvPr/>
        </p:nvPicPr>
        <p:blipFill>
          <a:blip r:embed="rId3"/>
          <a:srcRect r="1085" b="2211"/>
          <a:stretch/>
        </p:blipFill>
        <p:spPr>
          <a:xfrm>
            <a:off x="551160" y="1495080"/>
            <a:ext cx="3287880" cy="4382640"/>
          </a:xfrm>
          <a:prstGeom prst="rect">
            <a:avLst/>
          </a:prstGeom>
          <a:ln w="0">
            <a:noFill/>
          </a:ln>
        </p:spPr>
      </p:pic>
      <p:sp>
        <p:nvSpPr>
          <p:cNvPr id="143" name="CustomShape 3"/>
          <p:cNvSpPr/>
          <p:nvPr/>
        </p:nvSpPr>
        <p:spPr>
          <a:xfrm>
            <a:off x="551160" y="6251400"/>
            <a:ext cx="6460200" cy="2427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just">
              <a:lnSpc>
                <a:spcPct val="150000"/>
              </a:lnSpc>
              <a:spcBef>
                <a:spcPts val="601"/>
              </a:spcBef>
              <a:spcAft>
                <a:spcPts val="601"/>
              </a:spcAft>
            </a:pPr>
            <a:r>
              <a:rPr lang="en-US" sz="1200" b="0" strike="noStrike" spc="-1">
                <a:solidFill>
                  <a:srgbClr val="404040"/>
                </a:solidFill>
                <a:latin typeface="Tahoma"/>
                <a:ea typeface="Tahoma"/>
              </a:rPr>
              <a:t>Ngày nay, Thần số học phương Tây được đánh giá sự chuẩn xác và sử dụng phổ biến hơn cả trên toàn thế giới. Nó được sáng tạo bởi triết gia và nhà toán học Hy Lạp Pythagoras cách đây hơn 2500 năm. </a:t>
            </a:r>
            <a:endParaRPr lang="en-US" sz="1200" b="0" strike="noStrike" spc="-1">
              <a:latin typeface="Arial"/>
            </a:endParaRPr>
          </a:p>
          <a:p>
            <a:pPr algn="just">
              <a:lnSpc>
                <a:spcPct val="150000"/>
              </a:lnSpc>
              <a:spcBef>
                <a:spcPts val="601"/>
              </a:spcBef>
              <a:spcAft>
                <a:spcPts val="601"/>
              </a:spcAft>
            </a:pPr>
            <a:r>
              <a:rPr lang="en-US" sz="1200" b="0" strike="noStrike" spc="-1">
                <a:solidFill>
                  <a:srgbClr val="404040"/>
                </a:solidFill>
                <a:latin typeface="Tahoma"/>
                <a:ea typeface="Tahoma"/>
              </a:rPr>
              <a:t>Ông được xem là cha đẻ của Thần số học hiện đại được ứng dụng trong bài báo cáo này. Ngoài ra cũng có những hệ thống Thần số học khác đang được sử dụng trên thế giới hiện nay bao gồm Thần số học Kabbal, Ấn Độ. </a:t>
            </a:r>
            <a:endParaRPr lang="en-US" sz="1200" b="0" strike="noStrike" spc="-1">
              <a:latin typeface="Arial"/>
            </a:endParaRPr>
          </a:p>
          <a:p>
            <a:pPr algn="just">
              <a:lnSpc>
                <a:spcPct val="150000"/>
              </a:lnSpc>
              <a:spcBef>
                <a:spcPts val="601"/>
              </a:spcBef>
              <a:spcAft>
                <a:spcPts val="601"/>
              </a:spcAft>
            </a:pPr>
            <a:r>
              <a:rPr lang="en-US" sz="1200" b="0" strike="noStrike" spc="-1">
                <a:solidFill>
                  <a:srgbClr val="404040"/>
                </a:solidFill>
                <a:latin typeface="Tahoma"/>
                <a:ea typeface="Tahoma"/>
              </a:rPr>
              <a:t>Với công cụ này, </a:t>
            </a:r>
            <a:r>
              <a:rPr lang="en-US" sz="1200" b="0" strike="noStrike" spc="-1">
                <a:solidFill>
                  <a:srgbClr val="FF6600"/>
                </a:solidFill>
                <a:latin typeface="Tahoma"/>
                <a:ea typeface="Tahoma"/>
              </a:rPr>
              <a:t>Talent Center </a:t>
            </a:r>
            <a:r>
              <a:rPr lang="en-US" sz="1200" b="0" strike="noStrike" spc="-1">
                <a:solidFill>
                  <a:srgbClr val="404040"/>
                </a:solidFill>
                <a:latin typeface="Tahoma"/>
                <a:ea typeface="Tahoma"/>
              </a:rPr>
              <a:t>mong muốn giúp bạn có thêm thông tin để thấu hiểu bản thân và hơn thế là đồng hành cùng bạn rèn luyện trở nên phiên bản tốt nhất của chính bạn.</a:t>
            </a:r>
            <a:endParaRPr lang="en-US" sz="1200" b="0" strike="noStrike" spc="-1">
              <a:latin typeface="Arial"/>
            </a:endParaRPr>
          </a:p>
        </p:txBody>
      </p:sp>
      <p:sp>
        <p:nvSpPr>
          <p:cNvPr id="144" name="CustomShape 4"/>
          <p:cNvSpPr/>
          <p:nvPr/>
        </p:nvSpPr>
        <p:spPr>
          <a:xfrm>
            <a:off x="6812280" y="10191240"/>
            <a:ext cx="76536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000" b="1" strike="noStrike" spc="-1">
                <a:solidFill>
                  <a:srgbClr val="FFFFFF"/>
                </a:solidFill>
                <a:latin typeface="Tahoma"/>
                <a:ea typeface="Tahoma"/>
              </a:rPr>
              <a:t>4</a:t>
            </a:r>
            <a:endParaRPr lang="en-US" sz="1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8D2EA4-88D4-4401-B055-F57A5CB99F6F}"/>
              </a:ext>
            </a:extLst>
          </p:cNvPr>
          <p:cNvSpPr>
            <a:spLocks noGrp="1"/>
          </p:cNvSpPr>
          <p:nvPr>
            <p:ph type="body" sz="quarter" idx="4294967295"/>
          </p:nvPr>
        </p:nvSpPr>
        <p:spPr>
          <a:xfrm>
            <a:off x="274320" y="2514599"/>
            <a:ext cx="6926580" cy="7074569"/>
          </a:xfrm>
        </p:spPr>
        <p:txBody>
          <a:bodyPr/>
          <a:lstStyle/>
          <a:p>
            <a:endParaRPr lang="en-US"/>
          </a:p>
        </p:txBody>
      </p:sp>
    </p:spTree>
    <p:extLst>
      <p:ext uri="{BB962C8B-B14F-4D97-AF65-F5344CB8AC3E}">
        <p14:creationId xmlns:p14="http://schemas.microsoft.com/office/powerpoint/2010/main" val="3130128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10036</TotalTime>
  <Words>658</Words>
  <Application>Microsoft Office PowerPoint</Application>
  <PresentationFormat>Custom</PresentationFormat>
  <Paragraphs>55</Paragraphs>
  <Slides>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Calibri Light</vt:lpstr>
      <vt:lpstr>Gadugi</vt:lpstr>
      <vt:lpstr>Symbol</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Linh Vu</dc:creator>
  <dc:description/>
  <cp:lastModifiedBy>Quang Vinh</cp:lastModifiedBy>
  <cp:revision>288</cp:revision>
  <dcterms:created xsi:type="dcterms:W3CDTF">2021-07-12T11:38:07Z</dcterms:created>
  <dcterms:modified xsi:type="dcterms:W3CDTF">2021-09-25T17:43:50Z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28</vt:i4>
  </property>
  <property fmtid="{D5CDD505-2E9C-101B-9397-08002B2CF9AE}" pid="3" name="PresentationFormat">
    <vt:lpwstr>Custom</vt:lpwstr>
  </property>
  <property fmtid="{D5CDD505-2E9C-101B-9397-08002B2CF9AE}" pid="4" name="Slides">
    <vt:i4>29</vt:i4>
  </property>
</Properties>
</file>