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sldIdLst>
    <p:sldId id="256" r:id="rId2"/>
    <p:sldId id="257" r:id="rId3"/>
    <p:sldId id="258" r:id="rId4"/>
    <p:sldId id="259" r:id="rId5"/>
  </p:sldIdLst>
  <p:sldSz cx="7562850" cy="10688638"/>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MasterView">
  <p:normalViewPr>
    <p:restoredLeft sz="19383" autoAdjust="0"/>
    <p:restoredTop sz="94660"/>
  </p:normalViewPr>
  <p:slideViewPr>
    <p:cSldViewPr snapToGrid="0">
      <p:cViewPr varScale="1">
        <p:scale>
          <a:sx n="59" d="100"/>
          <a:sy n="59" d="100"/>
        </p:scale>
        <p:origin x="78" y="6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3" name="PlaceHolder 1"/>
          <p:cNvSpPr>
            <a:spLocks noGrp="1" noRot="1" noChangeAspect="1"/>
          </p:cNvSpPr>
          <p:nvPr>
            <p:ph type="sldImg"/>
          </p:nvPr>
        </p:nvSpPr>
        <p:spPr>
          <a:xfrm>
            <a:off x="533520" y="764280"/>
            <a:ext cx="6704640" cy="3771360"/>
          </a:xfrm>
          <a:prstGeom prst="rect">
            <a:avLst/>
          </a:prstGeom>
        </p:spPr>
        <p:txBody>
          <a:bodyPr lIns="0" tIns="0" rIns="0" bIns="0" anchor="ctr">
            <a:noAutofit/>
          </a:bodyPr>
          <a:lstStyle/>
          <a:p>
            <a:r>
              <a:rPr lang="en-US" sz="1800" b="0" strike="noStrike" spc="-1">
                <a:solidFill>
                  <a:srgbClr val="000000"/>
                </a:solidFill>
                <a:latin typeface="Calibri"/>
              </a:rPr>
              <a:t>Click to move the slide</a:t>
            </a:r>
          </a:p>
        </p:txBody>
      </p:sp>
      <p:sp>
        <p:nvSpPr>
          <p:cNvPr id="124" name="PlaceHolder 2"/>
          <p:cNvSpPr>
            <a:spLocks noGrp="1"/>
          </p:cNvSpPr>
          <p:nvPr>
            <p:ph type="body"/>
          </p:nvPr>
        </p:nvSpPr>
        <p:spPr>
          <a:xfrm>
            <a:off x="777240" y="4777560"/>
            <a:ext cx="6217560" cy="4525920"/>
          </a:xfrm>
          <a:prstGeom prst="rect">
            <a:avLst/>
          </a:prstGeom>
        </p:spPr>
        <p:txBody>
          <a:bodyPr lIns="0" tIns="0" rIns="0" bIns="0">
            <a:noAutofit/>
          </a:bodyPr>
          <a:lstStyle/>
          <a:p>
            <a:r>
              <a:rPr lang="en-US" sz="2000" b="0" strike="noStrike" spc="-1">
                <a:latin typeface="Arial"/>
              </a:rPr>
              <a:t>Click to edit the notes format</a:t>
            </a:r>
          </a:p>
        </p:txBody>
      </p:sp>
      <p:sp>
        <p:nvSpPr>
          <p:cNvPr id="125" name="PlaceHolder 3"/>
          <p:cNvSpPr>
            <a:spLocks noGrp="1"/>
          </p:cNvSpPr>
          <p:nvPr>
            <p:ph type="hdr"/>
          </p:nvPr>
        </p:nvSpPr>
        <p:spPr>
          <a:xfrm>
            <a:off x="0" y="0"/>
            <a:ext cx="3372840" cy="502560"/>
          </a:xfrm>
          <a:prstGeom prst="rect">
            <a:avLst/>
          </a:prstGeom>
        </p:spPr>
        <p:txBody>
          <a:bodyPr lIns="0" tIns="0" rIns="0" bIns="0">
            <a:noAutofit/>
          </a:bodyPr>
          <a:lstStyle/>
          <a:p>
            <a:r>
              <a:rPr lang="en-US" sz="1400" b="0" strike="noStrike" spc="-1">
                <a:latin typeface="Times New Roman"/>
              </a:rPr>
              <a:t>&lt;header&gt;</a:t>
            </a:r>
          </a:p>
        </p:txBody>
      </p:sp>
      <p:sp>
        <p:nvSpPr>
          <p:cNvPr id="126" name="PlaceHolder 4"/>
          <p:cNvSpPr>
            <a:spLocks noGrp="1"/>
          </p:cNvSpPr>
          <p:nvPr>
            <p:ph type="dt"/>
          </p:nvPr>
        </p:nvSpPr>
        <p:spPr>
          <a:xfrm>
            <a:off x="4399200" y="0"/>
            <a:ext cx="3372840" cy="502560"/>
          </a:xfrm>
          <a:prstGeom prst="rect">
            <a:avLst/>
          </a:prstGeom>
        </p:spPr>
        <p:txBody>
          <a:bodyPr lIns="0" tIns="0" rIns="0" bIns="0">
            <a:noAutofit/>
          </a:bodyPr>
          <a:lstStyle/>
          <a:p>
            <a:pPr algn="r"/>
            <a:r>
              <a:rPr lang="en-US" sz="1400" b="0" strike="noStrike" spc="-1">
                <a:latin typeface="Times New Roman"/>
              </a:rPr>
              <a:t>&lt;date/time&gt;</a:t>
            </a:r>
          </a:p>
        </p:txBody>
      </p:sp>
      <p:sp>
        <p:nvSpPr>
          <p:cNvPr id="127" name="PlaceHolder 5"/>
          <p:cNvSpPr>
            <a:spLocks noGrp="1"/>
          </p:cNvSpPr>
          <p:nvPr>
            <p:ph type="ftr"/>
          </p:nvPr>
        </p:nvSpPr>
        <p:spPr>
          <a:xfrm>
            <a:off x="0" y="9555480"/>
            <a:ext cx="3372840" cy="502560"/>
          </a:xfrm>
          <a:prstGeom prst="rect">
            <a:avLst/>
          </a:prstGeom>
        </p:spPr>
        <p:txBody>
          <a:bodyPr lIns="0" tIns="0" rIns="0" bIns="0" anchor="b">
            <a:noAutofit/>
          </a:bodyPr>
          <a:lstStyle/>
          <a:p>
            <a:r>
              <a:rPr lang="en-US" sz="1400" b="0" strike="noStrike" spc="-1">
                <a:latin typeface="Times New Roman"/>
              </a:rPr>
              <a:t>&lt;footer&gt;</a:t>
            </a:r>
          </a:p>
        </p:txBody>
      </p:sp>
      <p:sp>
        <p:nvSpPr>
          <p:cNvPr id="128" name="PlaceHolder 6"/>
          <p:cNvSpPr>
            <a:spLocks noGrp="1"/>
          </p:cNvSpPr>
          <p:nvPr>
            <p:ph type="sldNum"/>
          </p:nvPr>
        </p:nvSpPr>
        <p:spPr>
          <a:xfrm>
            <a:off x="4399200" y="9555480"/>
            <a:ext cx="3372840" cy="502560"/>
          </a:xfrm>
          <a:prstGeom prst="rect">
            <a:avLst/>
          </a:prstGeom>
        </p:spPr>
        <p:txBody>
          <a:bodyPr lIns="0" tIns="0" rIns="0" bIns="0" anchor="b">
            <a:noAutofit/>
          </a:bodyPr>
          <a:lstStyle/>
          <a:p>
            <a:pPr algn="r"/>
            <a:fld id="{B416AC2C-489A-40DB-9F87-4CC9478CEF02}" type="slidenum">
              <a:rPr lang="en-US" sz="1400" b="0" strike="noStrike" spc="-1">
                <a:latin typeface="Times New Roman"/>
              </a:rPr>
              <a:t>‹#›</a:t>
            </a:fld>
            <a:endParaRPr lang="en-US" sz="1400" b="0" strike="noStrike" spc="-1">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PlaceHolder 1"/>
          <p:cNvSpPr>
            <a:spLocks noGrp="1" noRot="1" noChangeAspect="1"/>
          </p:cNvSpPr>
          <p:nvPr>
            <p:ph type="sldImg"/>
          </p:nvPr>
        </p:nvSpPr>
        <p:spPr>
          <a:xfrm>
            <a:off x="2336800" y="1143000"/>
            <a:ext cx="2184400" cy="3086100"/>
          </a:xfrm>
          <a:prstGeom prst="rect">
            <a:avLst/>
          </a:prstGeom>
        </p:spPr>
      </p:sp>
      <p:sp>
        <p:nvSpPr>
          <p:cNvPr id="146" name="PlaceHolder 2"/>
          <p:cNvSpPr>
            <a:spLocks noGrp="1"/>
          </p:cNvSpPr>
          <p:nvPr>
            <p:ph type="body"/>
          </p:nvPr>
        </p:nvSpPr>
        <p:spPr>
          <a:xfrm>
            <a:off x="685800" y="4400640"/>
            <a:ext cx="5486040" cy="3600000"/>
          </a:xfrm>
          <a:prstGeom prst="rect">
            <a:avLst/>
          </a:prstGeom>
        </p:spPr>
        <p:txBody>
          <a:bodyPr>
            <a:noAutofit/>
          </a:bodyPr>
          <a:lstStyle/>
          <a:p>
            <a:endParaRPr lang="en-US" sz="2000" b="0" strike="noStrike" spc="-1">
              <a:latin typeface="Arial"/>
            </a:endParaRPr>
          </a:p>
        </p:txBody>
      </p:sp>
      <p:sp>
        <p:nvSpPr>
          <p:cNvPr id="147" name="TextShape 3"/>
          <p:cNvSpPr txBox="1"/>
          <p:nvPr/>
        </p:nvSpPr>
        <p:spPr>
          <a:xfrm>
            <a:off x="3884760" y="8685360"/>
            <a:ext cx="2971440" cy="458280"/>
          </a:xfrm>
          <a:prstGeom prst="rect">
            <a:avLst/>
          </a:prstGeom>
          <a:noFill/>
          <a:ln w="0">
            <a:noFill/>
          </a:ln>
        </p:spPr>
        <p:txBody>
          <a:bodyPr anchor="b">
            <a:noAutofit/>
          </a:bodyPr>
          <a:lstStyle/>
          <a:p>
            <a:pPr algn="r">
              <a:lnSpc>
                <a:spcPct val="100000"/>
              </a:lnSpc>
            </a:pPr>
            <a:fld id="{9FD7686C-CC23-4C40-ACDF-7B391545BD1E}" type="slidenum">
              <a:rPr lang="en-US" sz="1200" b="0" strike="noStrike" spc="-1">
                <a:solidFill>
                  <a:srgbClr val="000000"/>
                </a:solidFill>
                <a:latin typeface="+mn-lt"/>
                <a:ea typeface="+mn-ea"/>
              </a:rPr>
              <a:t>1</a:t>
            </a:fld>
            <a:endParaRPr lang="en-US" sz="1200" b="0" strike="noStrike" spc="-1">
              <a:latin typeface="Times New Roman"/>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PlaceHolder 1"/>
          <p:cNvSpPr>
            <a:spLocks noGrp="1" noRot="1" noChangeAspect="1"/>
          </p:cNvSpPr>
          <p:nvPr>
            <p:ph type="sldImg"/>
          </p:nvPr>
        </p:nvSpPr>
        <p:spPr>
          <a:xfrm>
            <a:off x="2336800" y="1143000"/>
            <a:ext cx="2184400" cy="3086100"/>
          </a:xfrm>
          <a:prstGeom prst="rect">
            <a:avLst/>
          </a:prstGeom>
        </p:spPr>
      </p:sp>
      <p:sp>
        <p:nvSpPr>
          <p:cNvPr id="149" name="PlaceHolder 2"/>
          <p:cNvSpPr>
            <a:spLocks noGrp="1"/>
          </p:cNvSpPr>
          <p:nvPr>
            <p:ph type="body"/>
          </p:nvPr>
        </p:nvSpPr>
        <p:spPr>
          <a:xfrm>
            <a:off x="685800" y="4400640"/>
            <a:ext cx="5486040" cy="3600000"/>
          </a:xfrm>
          <a:prstGeom prst="rect">
            <a:avLst/>
          </a:prstGeom>
        </p:spPr>
        <p:txBody>
          <a:bodyPr>
            <a:noAutofit/>
          </a:bodyPr>
          <a:lstStyle/>
          <a:p>
            <a:pPr marL="216000" indent="-216000">
              <a:lnSpc>
                <a:spcPct val="100000"/>
              </a:lnSpc>
            </a:pPr>
            <a:r>
              <a:rPr lang="en-US" sz="2000" b="0" strike="noStrike" spc="-1">
                <a:latin typeface="Arial"/>
              </a:rPr>
              <a:t>Thư ngỏ (Phiên bản 2)</a:t>
            </a:r>
          </a:p>
        </p:txBody>
      </p:sp>
      <p:sp>
        <p:nvSpPr>
          <p:cNvPr id="150" name="TextShape 3"/>
          <p:cNvSpPr txBox="1"/>
          <p:nvPr/>
        </p:nvSpPr>
        <p:spPr>
          <a:xfrm>
            <a:off x="3884760" y="8685360"/>
            <a:ext cx="2971440" cy="458280"/>
          </a:xfrm>
          <a:prstGeom prst="rect">
            <a:avLst/>
          </a:prstGeom>
          <a:noFill/>
          <a:ln w="0">
            <a:noFill/>
          </a:ln>
        </p:spPr>
        <p:txBody>
          <a:bodyPr anchor="b">
            <a:noAutofit/>
          </a:bodyPr>
          <a:lstStyle/>
          <a:p>
            <a:pPr algn="r">
              <a:lnSpc>
                <a:spcPct val="100000"/>
              </a:lnSpc>
            </a:pPr>
            <a:fld id="{E200A649-82DD-48BB-8273-ED1EC8C4EFA4}" type="slidenum">
              <a:rPr lang="en-US" sz="1200" b="0" strike="noStrike" spc="-1">
                <a:solidFill>
                  <a:srgbClr val="000000"/>
                </a:solidFill>
                <a:latin typeface="+mn-lt"/>
                <a:ea typeface="+mn-ea"/>
              </a:rPr>
              <a:t>3</a:t>
            </a:fld>
            <a:endParaRPr lang="en-US" sz="1200" b="0" strike="noStrike" spc="-1">
              <a:latin typeface="Times New Roman"/>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PlaceHolder 1"/>
          <p:cNvSpPr>
            <a:spLocks noGrp="1" noRot="1" noChangeAspect="1"/>
          </p:cNvSpPr>
          <p:nvPr>
            <p:ph type="sldImg"/>
          </p:nvPr>
        </p:nvSpPr>
        <p:spPr>
          <a:xfrm>
            <a:off x="2336800" y="1143000"/>
            <a:ext cx="2184400" cy="3086100"/>
          </a:xfrm>
          <a:prstGeom prst="rect">
            <a:avLst/>
          </a:prstGeom>
        </p:spPr>
      </p:sp>
      <p:sp>
        <p:nvSpPr>
          <p:cNvPr id="152" name="PlaceHolder 2"/>
          <p:cNvSpPr>
            <a:spLocks noGrp="1"/>
          </p:cNvSpPr>
          <p:nvPr>
            <p:ph type="body"/>
          </p:nvPr>
        </p:nvSpPr>
        <p:spPr>
          <a:xfrm>
            <a:off x="685800" y="4400640"/>
            <a:ext cx="5486040" cy="3600000"/>
          </a:xfrm>
          <a:prstGeom prst="rect">
            <a:avLst/>
          </a:prstGeom>
        </p:spPr>
        <p:txBody>
          <a:bodyPr>
            <a:noAutofit/>
          </a:bodyPr>
          <a:lstStyle/>
          <a:p>
            <a:endParaRPr lang="en-US" sz="2000" b="0" strike="noStrike" spc="-1">
              <a:latin typeface="Arial"/>
            </a:endParaRPr>
          </a:p>
        </p:txBody>
      </p:sp>
      <p:sp>
        <p:nvSpPr>
          <p:cNvPr id="153" name="TextShape 3"/>
          <p:cNvSpPr txBox="1"/>
          <p:nvPr/>
        </p:nvSpPr>
        <p:spPr>
          <a:xfrm>
            <a:off x="3884760" y="8685360"/>
            <a:ext cx="2971440" cy="458280"/>
          </a:xfrm>
          <a:prstGeom prst="rect">
            <a:avLst/>
          </a:prstGeom>
          <a:noFill/>
          <a:ln w="0">
            <a:noFill/>
          </a:ln>
        </p:spPr>
        <p:txBody>
          <a:bodyPr anchor="b">
            <a:noAutofit/>
          </a:bodyPr>
          <a:lstStyle/>
          <a:p>
            <a:pPr algn="r">
              <a:lnSpc>
                <a:spcPct val="100000"/>
              </a:lnSpc>
            </a:pPr>
            <a:fld id="{D0CB810C-0E19-409F-A836-FF4F33D8E703}" type="slidenum">
              <a:rPr lang="en-US" sz="1200" b="0" strike="noStrike" spc="-1">
                <a:latin typeface="Times New Roman"/>
              </a:rPr>
              <a:t>4</a:t>
            </a:fld>
            <a:endParaRPr lang="en-US" sz="1200" b="0" strike="noStrike" spc="-1">
              <a:latin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19840" y="569160"/>
            <a:ext cx="6522480" cy="206568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9" name="PlaceHolder 2"/>
          <p:cNvSpPr>
            <a:spLocks noGrp="1"/>
          </p:cNvSpPr>
          <p:nvPr>
            <p:ph type="body"/>
          </p:nvPr>
        </p:nvSpPr>
        <p:spPr>
          <a:xfrm>
            <a:off x="519840" y="2845440"/>
            <a:ext cx="3182760" cy="6781320"/>
          </a:xfrm>
          <a:prstGeom prst="rect">
            <a:avLst/>
          </a:prstGeom>
        </p:spPr>
        <p:txBody>
          <a:bodyPr lIns="0" tIns="0" rIns="0" bIns="0">
            <a:normAutofit/>
          </a:bodyPr>
          <a:lstStyle/>
          <a:p>
            <a:endParaRPr lang="en-US" sz="2320" b="0" strike="noStrike" spc="-1">
              <a:solidFill>
                <a:srgbClr val="000000"/>
              </a:solidFill>
              <a:latin typeface="Calibri"/>
            </a:endParaRPr>
          </a:p>
        </p:txBody>
      </p:sp>
      <p:sp>
        <p:nvSpPr>
          <p:cNvPr id="20" name="PlaceHolder 3"/>
          <p:cNvSpPr>
            <a:spLocks noGrp="1"/>
          </p:cNvSpPr>
          <p:nvPr>
            <p:ph type="body"/>
          </p:nvPr>
        </p:nvSpPr>
        <p:spPr>
          <a:xfrm>
            <a:off x="3862080" y="2845440"/>
            <a:ext cx="3182760" cy="3234600"/>
          </a:xfrm>
          <a:prstGeom prst="rect">
            <a:avLst/>
          </a:prstGeom>
        </p:spPr>
        <p:txBody>
          <a:bodyPr lIns="0" tIns="0" rIns="0" bIns="0">
            <a:normAutofit/>
          </a:bodyPr>
          <a:lstStyle/>
          <a:p>
            <a:endParaRPr lang="en-US" sz="2320" b="0" strike="noStrike" spc="-1">
              <a:solidFill>
                <a:srgbClr val="000000"/>
              </a:solidFill>
              <a:latin typeface="Calibri"/>
            </a:endParaRPr>
          </a:p>
        </p:txBody>
      </p:sp>
      <p:sp>
        <p:nvSpPr>
          <p:cNvPr id="21" name="PlaceHolder 4"/>
          <p:cNvSpPr>
            <a:spLocks noGrp="1"/>
          </p:cNvSpPr>
          <p:nvPr>
            <p:ph type="body"/>
          </p:nvPr>
        </p:nvSpPr>
        <p:spPr>
          <a:xfrm>
            <a:off x="3862080" y="6387840"/>
            <a:ext cx="3182760" cy="3234600"/>
          </a:xfrm>
          <a:prstGeom prst="rect">
            <a:avLst/>
          </a:prstGeom>
        </p:spPr>
        <p:txBody>
          <a:bodyPr lIns="0" tIns="0" rIns="0" bIns="0">
            <a:normAutofit/>
          </a:bodyPr>
          <a:lstStyle/>
          <a:p>
            <a:endParaRPr lang="en-US" sz="2320" b="0" strike="noStrike" spc="-1">
              <a:solidFill>
                <a:srgbClr val="000000"/>
              </a:solidFill>
              <a:latin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19840" y="569160"/>
            <a:ext cx="6522480" cy="206568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23" name="PlaceHolder 2"/>
          <p:cNvSpPr>
            <a:spLocks noGrp="1"/>
          </p:cNvSpPr>
          <p:nvPr>
            <p:ph type="body"/>
          </p:nvPr>
        </p:nvSpPr>
        <p:spPr>
          <a:xfrm>
            <a:off x="519840" y="2845440"/>
            <a:ext cx="3182760" cy="3234600"/>
          </a:xfrm>
          <a:prstGeom prst="rect">
            <a:avLst/>
          </a:prstGeom>
        </p:spPr>
        <p:txBody>
          <a:bodyPr lIns="0" tIns="0" rIns="0" bIns="0">
            <a:normAutofit/>
          </a:bodyPr>
          <a:lstStyle/>
          <a:p>
            <a:endParaRPr lang="en-US" sz="2320" b="0" strike="noStrike" spc="-1">
              <a:solidFill>
                <a:srgbClr val="000000"/>
              </a:solidFill>
              <a:latin typeface="Calibri"/>
            </a:endParaRPr>
          </a:p>
        </p:txBody>
      </p:sp>
      <p:sp>
        <p:nvSpPr>
          <p:cNvPr id="24" name="PlaceHolder 3"/>
          <p:cNvSpPr>
            <a:spLocks noGrp="1"/>
          </p:cNvSpPr>
          <p:nvPr>
            <p:ph type="body"/>
          </p:nvPr>
        </p:nvSpPr>
        <p:spPr>
          <a:xfrm>
            <a:off x="3862080" y="2845440"/>
            <a:ext cx="3182760" cy="3234600"/>
          </a:xfrm>
          <a:prstGeom prst="rect">
            <a:avLst/>
          </a:prstGeom>
        </p:spPr>
        <p:txBody>
          <a:bodyPr lIns="0" tIns="0" rIns="0" bIns="0">
            <a:normAutofit/>
          </a:bodyPr>
          <a:lstStyle/>
          <a:p>
            <a:endParaRPr lang="en-US" sz="2320" b="0" strike="noStrike" spc="-1">
              <a:solidFill>
                <a:srgbClr val="000000"/>
              </a:solidFill>
              <a:latin typeface="Calibri"/>
            </a:endParaRPr>
          </a:p>
        </p:txBody>
      </p:sp>
      <p:sp>
        <p:nvSpPr>
          <p:cNvPr id="25" name="PlaceHolder 4"/>
          <p:cNvSpPr>
            <a:spLocks noGrp="1"/>
          </p:cNvSpPr>
          <p:nvPr>
            <p:ph type="body"/>
          </p:nvPr>
        </p:nvSpPr>
        <p:spPr>
          <a:xfrm>
            <a:off x="519840" y="6387840"/>
            <a:ext cx="6522480" cy="3234600"/>
          </a:xfrm>
          <a:prstGeom prst="rect">
            <a:avLst/>
          </a:prstGeom>
        </p:spPr>
        <p:txBody>
          <a:bodyPr lIns="0" tIns="0" rIns="0" bIns="0">
            <a:normAutofit/>
          </a:bodyPr>
          <a:lstStyle/>
          <a:p>
            <a:endParaRPr lang="en-US" sz="2320" b="0" strike="noStrike" spc="-1">
              <a:solidFill>
                <a:srgbClr val="000000"/>
              </a:solidFill>
              <a:latin typeface="Calibri"/>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19840" y="569160"/>
            <a:ext cx="6522480" cy="206568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27" name="PlaceHolder 2"/>
          <p:cNvSpPr>
            <a:spLocks noGrp="1"/>
          </p:cNvSpPr>
          <p:nvPr>
            <p:ph type="body"/>
          </p:nvPr>
        </p:nvSpPr>
        <p:spPr>
          <a:xfrm>
            <a:off x="519840" y="2845440"/>
            <a:ext cx="6522480" cy="3234600"/>
          </a:xfrm>
          <a:prstGeom prst="rect">
            <a:avLst/>
          </a:prstGeom>
        </p:spPr>
        <p:txBody>
          <a:bodyPr lIns="0" tIns="0" rIns="0" bIns="0">
            <a:normAutofit/>
          </a:bodyPr>
          <a:lstStyle/>
          <a:p>
            <a:endParaRPr lang="en-US" sz="2320" b="0" strike="noStrike" spc="-1">
              <a:solidFill>
                <a:srgbClr val="000000"/>
              </a:solidFill>
              <a:latin typeface="Calibri"/>
            </a:endParaRPr>
          </a:p>
        </p:txBody>
      </p:sp>
      <p:sp>
        <p:nvSpPr>
          <p:cNvPr id="28" name="PlaceHolder 3"/>
          <p:cNvSpPr>
            <a:spLocks noGrp="1"/>
          </p:cNvSpPr>
          <p:nvPr>
            <p:ph type="body"/>
          </p:nvPr>
        </p:nvSpPr>
        <p:spPr>
          <a:xfrm>
            <a:off x="519840" y="6387840"/>
            <a:ext cx="6522480" cy="3234600"/>
          </a:xfrm>
          <a:prstGeom prst="rect">
            <a:avLst/>
          </a:prstGeom>
        </p:spPr>
        <p:txBody>
          <a:bodyPr lIns="0" tIns="0" rIns="0" bIns="0">
            <a:normAutofit/>
          </a:bodyPr>
          <a:lstStyle/>
          <a:p>
            <a:endParaRPr lang="en-US" sz="2320" b="0" strike="noStrike" spc="-1">
              <a:solidFill>
                <a:srgbClr val="000000"/>
              </a:solidFill>
              <a:latin typeface="Calibri"/>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19840" y="569160"/>
            <a:ext cx="6522480" cy="206568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30" name="PlaceHolder 2"/>
          <p:cNvSpPr>
            <a:spLocks noGrp="1"/>
          </p:cNvSpPr>
          <p:nvPr>
            <p:ph type="body"/>
          </p:nvPr>
        </p:nvSpPr>
        <p:spPr>
          <a:xfrm>
            <a:off x="519840" y="2845440"/>
            <a:ext cx="3182760" cy="3234600"/>
          </a:xfrm>
          <a:prstGeom prst="rect">
            <a:avLst/>
          </a:prstGeom>
        </p:spPr>
        <p:txBody>
          <a:bodyPr lIns="0" tIns="0" rIns="0" bIns="0">
            <a:normAutofit/>
          </a:bodyPr>
          <a:lstStyle/>
          <a:p>
            <a:endParaRPr lang="en-US" sz="2320" b="0" strike="noStrike" spc="-1">
              <a:solidFill>
                <a:srgbClr val="000000"/>
              </a:solidFill>
              <a:latin typeface="Calibri"/>
            </a:endParaRPr>
          </a:p>
        </p:txBody>
      </p:sp>
      <p:sp>
        <p:nvSpPr>
          <p:cNvPr id="31" name="PlaceHolder 3"/>
          <p:cNvSpPr>
            <a:spLocks noGrp="1"/>
          </p:cNvSpPr>
          <p:nvPr>
            <p:ph type="body"/>
          </p:nvPr>
        </p:nvSpPr>
        <p:spPr>
          <a:xfrm>
            <a:off x="3862080" y="2845440"/>
            <a:ext cx="3182760" cy="3234600"/>
          </a:xfrm>
          <a:prstGeom prst="rect">
            <a:avLst/>
          </a:prstGeom>
        </p:spPr>
        <p:txBody>
          <a:bodyPr lIns="0" tIns="0" rIns="0" bIns="0">
            <a:normAutofit/>
          </a:bodyPr>
          <a:lstStyle/>
          <a:p>
            <a:endParaRPr lang="en-US" sz="2320" b="0" strike="noStrike" spc="-1">
              <a:solidFill>
                <a:srgbClr val="000000"/>
              </a:solidFill>
              <a:latin typeface="Calibri"/>
            </a:endParaRPr>
          </a:p>
        </p:txBody>
      </p:sp>
      <p:sp>
        <p:nvSpPr>
          <p:cNvPr id="32" name="PlaceHolder 4"/>
          <p:cNvSpPr>
            <a:spLocks noGrp="1"/>
          </p:cNvSpPr>
          <p:nvPr>
            <p:ph type="body"/>
          </p:nvPr>
        </p:nvSpPr>
        <p:spPr>
          <a:xfrm>
            <a:off x="519840" y="6387840"/>
            <a:ext cx="3182760" cy="3234600"/>
          </a:xfrm>
          <a:prstGeom prst="rect">
            <a:avLst/>
          </a:prstGeom>
        </p:spPr>
        <p:txBody>
          <a:bodyPr lIns="0" tIns="0" rIns="0" bIns="0">
            <a:normAutofit/>
          </a:bodyPr>
          <a:lstStyle/>
          <a:p>
            <a:endParaRPr lang="en-US" sz="2320" b="0" strike="noStrike" spc="-1">
              <a:solidFill>
                <a:srgbClr val="000000"/>
              </a:solidFill>
              <a:latin typeface="Calibri"/>
            </a:endParaRPr>
          </a:p>
        </p:txBody>
      </p:sp>
      <p:sp>
        <p:nvSpPr>
          <p:cNvPr id="33" name="PlaceHolder 5"/>
          <p:cNvSpPr>
            <a:spLocks noGrp="1"/>
          </p:cNvSpPr>
          <p:nvPr>
            <p:ph type="body"/>
          </p:nvPr>
        </p:nvSpPr>
        <p:spPr>
          <a:xfrm>
            <a:off x="3862080" y="6387840"/>
            <a:ext cx="3182760" cy="3234600"/>
          </a:xfrm>
          <a:prstGeom prst="rect">
            <a:avLst/>
          </a:prstGeom>
        </p:spPr>
        <p:txBody>
          <a:bodyPr lIns="0" tIns="0" rIns="0" bIns="0">
            <a:normAutofit/>
          </a:bodyPr>
          <a:lstStyle/>
          <a:p>
            <a:endParaRPr lang="en-US" sz="2320" b="0" strike="noStrike" spc="-1">
              <a:solidFill>
                <a:srgbClr val="000000"/>
              </a:solidFill>
              <a:latin typeface="Calibri"/>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19840" y="569160"/>
            <a:ext cx="6522480" cy="206568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35" name="PlaceHolder 2"/>
          <p:cNvSpPr>
            <a:spLocks noGrp="1"/>
          </p:cNvSpPr>
          <p:nvPr>
            <p:ph type="body"/>
          </p:nvPr>
        </p:nvSpPr>
        <p:spPr>
          <a:xfrm>
            <a:off x="519840" y="2845440"/>
            <a:ext cx="2099880" cy="3234600"/>
          </a:xfrm>
          <a:prstGeom prst="rect">
            <a:avLst/>
          </a:prstGeom>
        </p:spPr>
        <p:txBody>
          <a:bodyPr lIns="0" tIns="0" rIns="0" bIns="0">
            <a:normAutofit/>
          </a:bodyPr>
          <a:lstStyle/>
          <a:p>
            <a:endParaRPr lang="en-US" sz="2320" b="0" strike="noStrike" spc="-1">
              <a:solidFill>
                <a:srgbClr val="000000"/>
              </a:solidFill>
              <a:latin typeface="Calibri"/>
            </a:endParaRPr>
          </a:p>
        </p:txBody>
      </p:sp>
      <p:sp>
        <p:nvSpPr>
          <p:cNvPr id="36" name="PlaceHolder 3"/>
          <p:cNvSpPr>
            <a:spLocks noGrp="1"/>
          </p:cNvSpPr>
          <p:nvPr>
            <p:ph type="body"/>
          </p:nvPr>
        </p:nvSpPr>
        <p:spPr>
          <a:xfrm>
            <a:off x="2725200" y="2845440"/>
            <a:ext cx="2099880" cy="3234600"/>
          </a:xfrm>
          <a:prstGeom prst="rect">
            <a:avLst/>
          </a:prstGeom>
        </p:spPr>
        <p:txBody>
          <a:bodyPr lIns="0" tIns="0" rIns="0" bIns="0">
            <a:normAutofit/>
          </a:bodyPr>
          <a:lstStyle/>
          <a:p>
            <a:endParaRPr lang="en-US" sz="2320" b="0" strike="noStrike" spc="-1">
              <a:solidFill>
                <a:srgbClr val="000000"/>
              </a:solidFill>
              <a:latin typeface="Calibri"/>
            </a:endParaRPr>
          </a:p>
        </p:txBody>
      </p:sp>
      <p:sp>
        <p:nvSpPr>
          <p:cNvPr id="37" name="PlaceHolder 4"/>
          <p:cNvSpPr>
            <a:spLocks noGrp="1"/>
          </p:cNvSpPr>
          <p:nvPr>
            <p:ph type="body"/>
          </p:nvPr>
        </p:nvSpPr>
        <p:spPr>
          <a:xfrm>
            <a:off x="4930200" y="2845440"/>
            <a:ext cx="2099880" cy="3234600"/>
          </a:xfrm>
          <a:prstGeom prst="rect">
            <a:avLst/>
          </a:prstGeom>
        </p:spPr>
        <p:txBody>
          <a:bodyPr lIns="0" tIns="0" rIns="0" bIns="0">
            <a:normAutofit/>
          </a:bodyPr>
          <a:lstStyle/>
          <a:p>
            <a:endParaRPr lang="en-US" sz="2320" b="0" strike="noStrike" spc="-1">
              <a:solidFill>
                <a:srgbClr val="000000"/>
              </a:solidFill>
              <a:latin typeface="Calibri"/>
            </a:endParaRPr>
          </a:p>
        </p:txBody>
      </p:sp>
      <p:sp>
        <p:nvSpPr>
          <p:cNvPr id="38" name="PlaceHolder 5"/>
          <p:cNvSpPr>
            <a:spLocks noGrp="1"/>
          </p:cNvSpPr>
          <p:nvPr>
            <p:ph type="body"/>
          </p:nvPr>
        </p:nvSpPr>
        <p:spPr>
          <a:xfrm>
            <a:off x="519840" y="6387840"/>
            <a:ext cx="2099880" cy="3234600"/>
          </a:xfrm>
          <a:prstGeom prst="rect">
            <a:avLst/>
          </a:prstGeom>
        </p:spPr>
        <p:txBody>
          <a:bodyPr lIns="0" tIns="0" rIns="0" bIns="0">
            <a:normAutofit/>
          </a:bodyPr>
          <a:lstStyle/>
          <a:p>
            <a:endParaRPr lang="en-US" sz="2320" b="0" strike="noStrike" spc="-1">
              <a:solidFill>
                <a:srgbClr val="000000"/>
              </a:solidFill>
              <a:latin typeface="Calibri"/>
            </a:endParaRPr>
          </a:p>
        </p:txBody>
      </p:sp>
      <p:sp>
        <p:nvSpPr>
          <p:cNvPr id="39" name="PlaceHolder 6"/>
          <p:cNvSpPr>
            <a:spLocks noGrp="1"/>
          </p:cNvSpPr>
          <p:nvPr>
            <p:ph type="body"/>
          </p:nvPr>
        </p:nvSpPr>
        <p:spPr>
          <a:xfrm>
            <a:off x="2725200" y="6387840"/>
            <a:ext cx="2099880" cy="3234600"/>
          </a:xfrm>
          <a:prstGeom prst="rect">
            <a:avLst/>
          </a:prstGeom>
        </p:spPr>
        <p:txBody>
          <a:bodyPr lIns="0" tIns="0" rIns="0" bIns="0">
            <a:normAutofit/>
          </a:bodyPr>
          <a:lstStyle/>
          <a:p>
            <a:endParaRPr lang="en-US" sz="2320" b="0" strike="noStrike" spc="-1">
              <a:solidFill>
                <a:srgbClr val="000000"/>
              </a:solidFill>
              <a:latin typeface="Calibri"/>
            </a:endParaRPr>
          </a:p>
        </p:txBody>
      </p:sp>
      <p:sp>
        <p:nvSpPr>
          <p:cNvPr id="40" name="PlaceHolder 7"/>
          <p:cNvSpPr>
            <a:spLocks noGrp="1"/>
          </p:cNvSpPr>
          <p:nvPr>
            <p:ph type="body"/>
          </p:nvPr>
        </p:nvSpPr>
        <p:spPr>
          <a:xfrm>
            <a:off x="4930200" y="6387840"/>
            <a:ext cx="2099880" cy="3234600"/>
          </a:xfrm>
          <a:prstGeom prst="rect">
            <a:avLst/>
          </a:prstGeom>
        </p:spPr>
        <p:txBody>
          <a:bodyPr lIns="0" tIns="0" rIns="0" bIns="0">
            <a:normAutofit/>
          </a:bodyPr>
          <a:lstStyle/>
          <a:p>
            <a:endParaRPr lang="en-US" sz="2320" b="0" strike="noStrike" spc="-1">
              <a:solidFill>
                <a:srgbClr val="000000"/>
              </a:solidFill>
              <a:latin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UONG DOI Slide">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247EDE5F-E6A7-4F40-9627-0F08439667DF}"/>
              </a:ext>
            </a:extLst>
          </p:cNvPr>
          <p:cNvSpPr txBox="1">
            <a:spLocks/>
          </p:cNvSpPr>
          <p:nvPr userDrawn="1"/>
        </p:nvSpPr>
        <p:spPr>
          <a:xfrm>
            <a:off x="274320" y="274320"/>
            <a:ext cx="4556447" cy="446400"/>
          </a:xfrm>
          <a:prstGeom prst="rect">
            <a:avLst/>
          </a:prstGeom>
        </p:spPr>
        <p:txBody>
          <a:bodyPr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err="1">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rPr>
              <a:t>Chỉ</a:t>
            </a:r>
            <a:r>
              <a:rPr lang="en-US" sz="3600" dirty="0">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rPr>
              <a:t> </a:t>
            </a:r>
            <a:r>
              <a:rPr lang="en-US" sz="3600" dirty="0" err="1">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rPr>
              <a:t>số</a:t>
            </a:r>
            <a:r>
              <a:rPr lang="en-US" sz="3600" dirty="0">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rPr>
              <a:t> </a:t>
            </a:r>
            <a:r>
              <a:rPr lang="en-US" sz="3600" b="1" dirty="0">
                <a:solidFill>
                  <a:srgbClr val="FF6600"/>
                </a:solidFill>
                <a:latin typeface="Tahoma" panose="020B0604030504040204" pitchFamily="34" charset="0"/>
                <a:ea typeface="Tahoma" panose="020B0604030504040204" pitchFamily="34" charset="0"/>
                <a:cs typeface="Tahoma" panose="020B0604030504040204" pitchFamily="34" charset="0"/>
              </a:rPr>
              <a:t>ĐƯỜNG ĐỜI</a:t>
            </a:r>
          </a:p>
        </p:txBody>
      </p:sp>
      <p:sp>
        <p:nvSpPr>
          <p:cNvPr id="13" name="Text Placeholder 12">
            <a:extLst>
              <a:ext uri="{FF2B5EF4-FFF2-40B4-BE49-F238E27FC236}">
                <a16:creationId xmlns:a16="http://schemas.microsoft.com/office/drawing/2014/main" id="{F2DB107A-958C-45DF-AC4D-E5BE05A3A225}"/>
              </a:ext>
            </a:extLst>
          </p:cNvPr>
          <p:cNvSpPr>
            <a:spLocks noGrp="1"/>
          </p:cNvSpPr>
          <p:nvPr>
            <p:ph type="body" sz="quarter" idx="10"/>
          </p:nvPr>
        </p:nvSpPr>
        <p:spPr>
          <a:xfrm>
            <a:off x="274320" y="2514599"/>
            <a:ext cx="6926580" cy="7074569"/>
          </a:xfrm>
        </p:spPr>
        <p:txBody>
          <a:bodyPr/>
          <a:lstStyle>
            <a:lvl1pPr marL="0" indent="0">
              <a:buNone/>
              <a:defRPr/>
            </a:lvl1pPr>
          </a:lstStyle>
          <a:p>
            <a:pPr lvl="0"/>
            <a:endParaRPr lang="en-US" dirty="0"/>
          </a:p>
        </p:txBody>
      </p:sp>
      <p:sp>
        <p:nvSpPr>
          <p:cNvPr id="14" name="Rectangle 13">
            <a:extLst>
              <a:ext uri="{FF2B5EF4-FFF2-40B4-BE49-F238E27FC236}">
                <a16:creationId xmlns:a16="http://schemas.microsoft.com/office/drawing/2014/main" id="{E721BD0D-ABD1-44A4-8995-E567742C2A69}"/>
              </a:ext>
            </a:extLst>
          </p:cNvPr>
          <p:cNvSpPr/>
          <p:nvPr userDrawn="1"/>
        </p:nvSpPr>
        <p:spPr>
          <a:xfrm>
            <a:off x="5222732" y="0"/>
            <a:ext cx="2346575" cy="879676"/>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a:extLst>
              <a:ext uri="{FF2B5EF4-FFF2-40B4-BE49-F238E27FC236}">
                <a16:creationId xmlns:a16="http://schemas.microsoft.com/office/drawing/2014/main" id="{AB363C3F-1FE8-4F5D-884D-F1BA602C700A}"/>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4740247" y="-107539"/>
            <a:ext cx="1022263" cy="1117102"/>
          </a:xfrm>
          <a:prstGeom prst="rect">
            <a:avLst/>
          </a:prstGeom>
          <a:effectLst>
            <a:outerShdw blurRad="50800" dist="38100" dir="8100000" algn="tr" rotWithShape="0">
              <a:prstClr val="black">
                <a:alpha val="40000"/>
              </a:prstClr>
            </a:outerShdw>
          </a:effectLst>
        </p:spPr>
      </p:pic>
      <p:sp>
        <p:nvSpPr>
          <p:cNvPr id="9" name="Title 1">
            <a:extLst>
              <a:ext uri="{FF2B5EF4-FFF2-40B4-BE49-F238E27FC236}">
                <a16:creationId xmlns:a16="http://schemas.microsoft.com/office/drawing/2014/main" id="{EFD06DA8-2254-4E68-8DFD-47982C8F8B8E}"/>
              </a:ext>
            </a:extLst>
          </p:cNvPr>
          <p:cNvSpPr txBox="1">
            <a:spLocks/>
          </p:cNvSpPr>
          <p:nvPr userDrawn="1"/>
        </p:nvSpPr>
        <p:spPr>
          <a:xfrm>
            <a:off x="4980517" y="228305"/>
            <a:ext cx="469752" cy="446400"/>
          </a:xfrm>
          <a:prstGeom prst="rect">
            <a:avLst/>
          </a:prstGeom>
        </p:spPr>
        <p:txBody>
          <a:bodyPr vert="horz" lIns="91440" tIns="45720" rIns="91440" bIns="45720" rtlCol="0" anchor="t">
            <a:noAutofit/>
          </a:bodyPr>
          <a:lstStyle>
            <a:lvl1pPr algn="l" defTabSz="756300" rtl="0" eaLnBrk="1" latinLnBrk="0" hangingPunct="1">
              <a:lnSpc>
                <a:spcPct val="90000"/>
              </a:lnSpc>
              <a:spcBef>
                <a:spcPct val="0"/>
              </a:spcBef>
              <a:buNone/>
              <a:defRPr sz="3639" kern="1200">
                <a:solidFill>
                  <a:schemeClr val="tx1"/>
                </a:solidFill>
                <a:latin typeface="+mj-lt"/>
                <a:ea typeface="+mj-ea"/>
                <a:cs typeface="+mj-cs"/>
              </a:defRPr>
            </a:lvl1pPr>
          </a:lstStyle>
          <a:p>
            <a:pPr algn="ctr"/>
            <a:r>
              <a:rPr lang="en-US" sz="3600" b="1" dirty="0">
                <a:solidFill>
                  <a:srgbClr val="FF6600"/>
                </a:solidFill>
                <a:latin typeface="Tahoma" panose="020B0604030504040204" pitchFamily="34" charset="0"/>
                <a:ea typeface="Tahoma" panose="020B0604030504040204" pitchFamily="34" charset="0"/>
                <a:cs typeface="Tahoma" panose="020B0604030504040204" pitchFamily="34" charset="0"/>
              </a:rPr>
              <a:t>1</a:t>
            </a:r>
          </a:p>
        </p:txBody>
      </p:sp>
      <p:sp>
        <p:nvSpPr>
          <p:cNvPr id="10" name="TextBox 9">
            <a:extLst>
              <a:ext uri="{FF2B5EF4-FFF2-40B4-BE49-F238E27FC236}">
                <a16:creationId xmlns:a16="http://schemas.microsoft.com/office/drawing/2014/main" id="{6E6BA5F7-D28E-439B-9746-3CAE6F70C1D6}"/>
              </a:ext>
            </a:extLst>
          </p:cNvPr>
          <p:cNvSpPr txBox="1"/>
          <p:nvPr userDrawn="1"/>
        </p:nvSpPr>
        <p:spPr>
          <a:xfrm>
            <a:off x="274320" y="1260790"/>
            <a:ext cx="6926579" cy="1162691"/>
          </a:xfrm>
          <a:prstGeom prst="rect">
            <a:avLst/>
          </a:prstGeom>
          <a:solidFill>
            <a:schemeClr val="accent2">
              <a:lumMod val="20000"/>
              <a:lumOff val="80000"/>
            </a:schemeClr>
          </a:solidFill>
        </p:spPr>
        <p:txBody>
          <a:bodyPr wrap="square">
            <a:spAutoFit/>
          </a:bodyPr>
          <a:lstStyle/>
          <a:p>
            <a:pPr marL="0" indent="0">
              <a:lnSpc>
                <a:spcPct val="150000"/>
              </a:lnSpc>
              <a:spcBef>
                <a:spcPts val="0"/>
              </a:spcBef>
              <a:buNone/>
            </a:pPr>
            <a:r>
              <a:rPr lang="vi-VN" sz="1200" b="0" i="0" dirty="0">
                <a:solidFill>
                  <a:schemeClr val="tx1">
                    <a:lumMod val="75000"/>
                    <a:lumOff val="25000"/>
                  </a:schemeClr>
                </a:solidFill>
                <a:effectLst/>
                <a:latin typeface="Tahoma" panose="020B0604030504040204" pitchFamily="34" charset="0"/>
                <a:ea typeface="Tahoma" panose="020B0604030504040204" pitchFamily="34" charset="0"/>
                <a:cs typeface="Tahoma" panose="020B0604030504040204" pitchFamily="34" charset="0"/>
              </a:rPr>
              <a:t>Chỉ số </a:t>
            </a:r>
            <a:r>
              <a:rPr lang="en-US" sz="1200" dirty="0" err="1">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rPr>
              <a:t>đường</a:t>
            </a:r>
            <a:r>
              <a:rPr lang="en-US" sz="1200" dirty="0">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rPr>
              <a:t> </a:t>
            </a:r>
            <a:r>
              <a:rPr lang="en-US" sz="1200" dirty="0" err="1">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rPr>
              <a:t>đời</a:t>
            </a:r>
            <a:r>
              <a:rPr lang="vi-VN" sz="1200" b="0" i="0" dirty="0">
                <a:solidFill>
                  <a:schemeClr val="tx1">
                    <a:lumMod val="75000"/>
                    <a:lumOff val="25000"/>
                  </a:schemeClr>
                </a:solidFill>
                <a:effectLst/>
                <a:latin typeface="Tahoma" panose="020B0604030504040204" pitchFamily="34" charset="0"/>
                <a:ea typeface="Tahoma" panose="020B0604030504040204" pitchFamily="34" charset="0"/>
                <a:cs typeface="Tahoma" panose="020B0604030504040204" pitchFamily="34" charset="0"/>
              </a:rPr>
              <a:t> </a:t>
            </a:r>
            <a:r>
              <a:rPr lang="en-US" sz="1200" dirty="0" err="1">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rPr>
              <a:t>mang</a:t>
            </a:r>
            <a:r>
              <a:rPr lang="en-US" sz="1200" dirty="0">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rPr>
              <a:t> ý </a:t>
            </a:r>
            <a:r>
              <a:rPr lang="en-US" sz="1200" dirty="0" err="1">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rPr>
              <a:t>nghĩa</a:t>
            </a:r>
            <a:r>
              <a:rPr lang="en-US" sz="1200" dirty="0">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rPr>
              <a:t> </a:t>
            </a:r>
            <a:r>
              <a:rPr lang="en-US" sz="1200" dirty="0" err="1">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rPr>
              <a:t>về</a:t>
            </a:r>
            <a:r>
              <a:rPr lang="vi-VN" sz="1200" b="0" i="0" dirty="0">
                <a:solidFill>
                  <a:schemeClr val="tx1">
                    <a:lumMod val="75000"/>
                    <a:lumOff val="25000"/>
                  </a:schemeClr>
                </a:solidFill>
                <a:effectLst/>
                <a:latin typeface="Tahoma" panose="020B0604030504040204" pitchFamily="34" charset="0"/>
                <a:ea typeface="Tahoma" panose="020B0604030504040204" pitchFamily="34" charset="0"/>
                <a:cs typeface="Tahoma" panose="020B0604030504040204" pitchFamily="34" charset="0"/>
              </a:rPr>
              <a:t> </a:t>
            </a:r>
            <a:r>
              <a:rPr lang="en-US" sz="1200" b="0" i="0" dirty="0" err="1">
                <a:solidFill>
                  <a:schemeClr val="tx1">
                    <a:lumMod val="75000"/>
                    <a:lumOff val="25000"/>
                  </a:schemeClr>
                </a:solidFill>
                <a:effectLst/>
                <a:latin typeface="Tahoma" panose="020B0604030504040204" pitchFamily="34" charset="0"/>
                <a:ea typeface="Tahoma" panose="020B0604030504040204" pitchFamily="34" charset="0"/>
                <a:cs typeface="Tahoma" panose="020B0604030504040204" pitchFamily="34" charset="0"/>
              </a:rPr>
              <a:t>hành</a:t>
            </a:r>
            <a:r>
              <a:rPr lang="en-US" sz="1200" b="0" i="0" dirty="0">
                <a:solidFill>
                  <a:schemeClr val="tx1">
                    <a:lumMod val="75000"/>
                    <a:lumOff val="25000"/>
                  </a:schemeClr>
                </a:solidFill>
                <a:effectLst/>
                <a:latin typeface="Tahoma" panose="020B0604030504040204" pitchFamily="34" charset="0"/>
                <a:ea typeface="Tahoma" panose="020B0604030504040204" pitchFamily="34" charset="0"/>
                <a:cs typeface="Tahoma" panose="020B0604030504040204" pitchFamily="34" charset="0"/>
              </a:rPr>
              <a:t> </a:t>
            </a:r>
            <a:r>
              <a:rPr lang="en-US" sz="1200" b="0" i="0" dirty="0" err="1">
                <a:solidFill>
                  <a:schemeClr val="tx1">
                    <a:lumMod val="75000"/>
                    <a:lumOff val="25000"/>
                  </a:schemeClr>
                </a:solidFill>
                <a:effectLst/>
                <a:latin typeface="Tahoma" panose="020B0604030504040204" pitchFamily="34" charset="0"/>
                <a:ea typeface="Tahoma" panose="020B0604030504040204" pitchFamily="34" charset="0"/>
                <a:cs typeface="Tahoma" panose="020B0604030504040204" pitchFamily="34" charset="0"/>
              </a:rPr>
              <a:t>trình</a:t>
            </a:r>
            <a:r>
              <a:rPr lang="en-US" sz="1200" b="0" i="0" dirty="0">
                <a:solidFill>
                  <a:schemeClr val="tx1">
                    <a:lumMod val="75000"/>
                    <a:lumOff val="25000"/>
                  </a:schemeClr>
                </a:solidFill>
                <a:effectLst/>
                <a:latin typeface="Tahoma" panose="020B0604030504040204" pitchFamily="34" charset="0"/>
                <a:ea typeface="Tahoma" panose="020B0604030504040204" pitchFamily="34" charset="0"/>
                <a:cs typeface="Tahoma" panose="020B0604030504040204" pitchFamily="34" charset="0"/>
              </a:rPr>
              <a:t> </a:t>
            </a:r>
            <a:r>
              <a:rPr lang="vi-VN" sz="1200" b="0" i="0" dirty="0">
                <a:solidFill>
                  <a:schemeClr val="tx1">
                    <a:lumMod val="75000"/>
                    <a:lumOff val="25000"/>
                  </a:schemeClr>
                </a:solidFill>
                <a:effectLst/>
                <a:latin typeface="Tahoma" panose="020B0604030504040204" pitchFamily="34" charset="0"/>
                <a:ea typeface="Tahoma" panose="020B0604030504040204" pitchFamily="34" charset="0"/>
                <a:cs typeface="Tahoma" panose="020B0604030504040204" pitchFamily="34" charset="0"/>
              </a:rPr>
              <a:t>mà bạn</a:t>
            </a:r>
            <a:r>
              <a:rPr lang="en-US" sz="1200" b="0" i="0" dirty="0">
                <a:solidFill>
                  <a:schemeClr val="tx1">
                    <a:lumMod val="75000"/>
                    <a:lumOff val="25000"/>
                  </a:schemeClr>
                </a:solidFill>
                <a:effectLst/>
                <a:latin typeface="Tahoma" panose="020B0604030504040204" pitchFamily="34" charset="0"/>
                <a:ea typeface="Tahoma" panose="020B0604030504040204" pitchFamily="34" charset="0"/>
                <a:cs typeface="Tahoma" panose="020B0604030504040204" pitchFamily="34" charset="0"/>
              </a:rPr>
              <a:t> </a:t>
            </a:r>
            <a:r>
              <a:rPr lang="en-US" sz="1200" b="0" i="0" dirty="0" err="1">
                <a:solidFill>
                  <a:schemeClr val="tx1">
                    <a:lumMod val="75000"/>
                    <a:lumOff val="25000"/>
                  </a:schemeClr>
                </a:solidFill>
                <a:effectLst/>
                <a:latin typeface="Tahoma" panose="020B0604030504040204" pitchFamily="34" charset="0"/>
                <a:ea typeface="Tahoma" panose="020B0604030504040204" pitchFamily="34" charset="0"/>
                <a:cs typeface="Tahoma" panose="020B0604030504040204" pitchFamily="34" charset="0"/>
              </a:rPr>
              <a:t>cần</a:t>
            </a:r>
            <a:r>
              <a:rPr lang="vi-VN" sz="1200" b="0" i="0" dirty="0">
                <a:solidFill>
                  <a:schemeClr val="tx1">
                    <a:lumMod val="75000"/>
                    <a:lumOff val="25000"/>
                  </a:schemeClr>
                </a:solidFill>
                <a:effectLst/>
                <a:latin typeface="Tahoma" panose="020B0604030504040204" pitchFamily="34" charset="0"/>
                <a:ea typeface="Tahoma" panose="020B0604030504040204" pitchFamily="34" charset="0"/>
                <a:cs typeface="Tahoma" panose="020B0604030504040204" pitchFamily="34" charset="0"/>
              </a:rPr>
              <a:t> trải qua trong cuộc đời này. Nó cho bạn </a:t>
            </a:r>
            <a:r>
              <a:rPr lang="en-US" sz="1200" dirty="0" err="1">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rPr>
              <a:t>hình</a:t>
            </a:r>
            <a:r>
              <a:rPr lang="en-US" sz="1200" dirty="0">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rPr>
              <a:t> dung</a:t>
            </a:r>
            <a:r>
              <a:rPr lang="vi-VN" sz="1200" b="0" i="0" dirty="0">
                <a:solidFill>
                  <a:schemeClr val="tx1">
                    <a:lumMod val="75000"/>
                    <a:lumOff val="25000"/>
                  </a:schemeClr>
                </a:solidFill>
                <a:effectLst/>
                <a:latin typeface="Tahoma" panose="020B0604030504040204" pitchFamily="34" charset="0"/>
                <a:ea typeface="Tahoma" panose="020B0604030504040204" pitchFamily="34" charset="0"/>
                <a:cs typeface="Tahoma" panose="020B0604030504040204" pitchFamily="34" charset="0"/>
              </a:rPr>
              <a:t> </a:t>
            </a:r>
            <a:r>
              <a:rPr lang="en-US" sz="1200" b="0" i="0" dirty="0" err="1">
                <a:solidFill>
                  <a:schemeClr val="tx1">
                    <a:lumMod val="75000"/>
                    <a:lumOff val="25000"/>
                  </a:schemeClr>
                </a:solidFill>
                <a:effectLst/>
                <a:latin typeface="Tahoma" panose="020B0604030504040204" pitchFamily="34" charset="0"/>
                <a:ea typeface="Tahoma" panose="020B0604030504040204" pitchFamily="34" charset="0"/>
                <a:cs typeface="Tahoma" panose="020B0604030504040204" pitchFamily="34" charset="0"/>
              </a:rPr>
              <a:t>bức</a:t>
            </a:r>
            <a:r>
              <a:rPr lang="en-US" sz="1200" b="0" i="0" dirty="0">
                <a:solidFill>
                  <a:schemeClr val="tx1">
                    <a:lumMod val="75000"/>
                    <a:lumOff val="25000"/>
                  </a:schemeClr>
                </a:solidFill>
                <a:effectLst/>
                <a:latin typeface="Tahoma" panose="020B0604030504040204" pitchFamily="34" charset="0"/>
                <a:ea typeface="Tahoma" panose="020B0604030504040204" pitchFamily="34" charset="0"/>
                <a:cs typeface="Tahoma" panose="020B0604030504040204" pitchFamily="34" charset="0"/>
              </a:rPr>
              <a:t> </a:t>
            </a:r>
            <a:r>
              <a:rPr lang="en-US" sz="1200" b="0" i="0" dirty="0" err="1">
                <a:solidFill>
                  <a:schemeClr val="tx1">
                    <a:lumMod val="75000"/>
                    <a:lumOff val="25000"/>
                  </a:schemeClr>
                </a:solidFill>
                <a:effectLst/>
                <a:latin typeface="Tahoma" panose="020B0604030504040204" pitchFamily="34" charset="0"/>
                <a:ea typeface="Tahoma" panose="020B0604030504040204" pitchFamily="34" charset="0"/>
                <a:cs typeface="Tahoma" panose="020B0604030504040204" pitchFamily="34" charset="0"/>
              </a:rPr>
              <a:t>tranh</a:t>
            </a:r>
            <a:r>
              <a:rPr lang="en-US" sz="1200" b="0" i="0" dirty="0">
                <a:solidFill>
                  <a:schemeClr val="tx1">
                    <a:lumMod val="75000"/>
                    <a:lumOff val="25000"/>
                  </a:schemeClr>
                </a:solidFill>
                <a:effectLst/>
                <a:latin typeface="Tahoma" panose="020B0604030504040204" pitchFamily="34" charset="0"/>
                <a:ea typeface="Tahoma" panose="020B0604030504040204" pitchFamily="34" charset="0"/>
                <a:cs typeface="Tahoma" panose="020B0604030504040204" pitchFamily="34" charset="0"/>
              </a:rPr>
              <a:t> </a:t>
            </a:r>
            <a:r>
              <a:rPr lang="en-US" sz="1200" b="0" i="0" dirty="0" err="1">
                <a:solidFill>
                  <a:schemeClr val="tx1">
                    <a:lumMod val="75000"/>
                    <a:lumOff val="25000"/>
                  </a:schemeClr>
                </a:solidFill>
                <a:effectLst/>
                <a:latin typeface="Tahoma" panose="020B0604030504040204" pitchFamily="34" charset="0"/>
                <a:ea typeface="Tahoma" panose="020B0604030504040204" pitchFamily="34" charset="0"/>
                <a:cs typeface="Tahoma" panose="020B0604030504040204" pitchFamily="34" charset="0"/>
              </a:rPr>
              <a:t>tổng</a:t>
            </a:r>
            <a:r>
              <a:rPr lang="en-US" sz="1200" b="0" i="0" dirty="0">
                <a:solidFill>
                  <a:schemeClr val="tx1">
                    <a:lumMod val="75000"/>
                    <a:lumOff val="25000"/>
                  </a:schemeClr>
                </a:solidFill>
                <a:effectLst/>
                <a:latin typeface="Tahoma" panose="020B0604030504040204" pitchFamily="34" charset="0"/>
                <a:ea typeface="Tahoma" panose="020B0604030504040204" pitchFamily="34" charset="0"/>
                <a:cs typeface="Tahoma" panose="020B0604030504040204" pitchFamily="34" charset="0"/>
              </a:rPr>
              <a:t> </a:t>
            </a:r>
            <a:r>
              <a:rPr lang="en-US" sz="1200" b="0" i="0" dirty="0" err="1">
                <a:solidFill>
                  <a:schemeClr val="tx1">
                    <a:lumMod val="75000"/>
                    <a:lumOff val="25000"/>
                  </a:schemeClr>
                </a:solidFill>
                <a:effectLst/>
                <a:latin typeface="Tahoma" panose="020B0604030504040204" pitchFamily="34" charset="0"/>
                <a:ea typeface="Tahoma" panose="020B0604030504040204" pitchFamily="34" charset="0"/>
                <a:cs typeface="Tahoma" panose="020B0604030504040204" pitchFamily="34" charset="0"/>
              </a:rPr>
              <a:t>quan</a:t>
            </a:r>
            <a:r>
              <a:rPr lang="en-US" sz="1200" b="0" i="0" dirty="0">
                <a:solidFill>
                  <a:schemeClr val="tx1">
                    <a:lumMod val="75000"/>
                    <a:lumOff val="25000"/>
                  </a:schemeClr>
                </a:solidFill>
                <a:effectLst/>
                <a:latin typeface="Tahoma" panose="020B0604030504040204" pitchFamily="34" charset="0"/>
                <a:ea typeface="Tahoma" panose="020B0604030504040204" pitchFamily="34" charset="0"/>
                <a:cs typeface="Tahoma" panose="020B0604030504040204" pitchFamily="34" charset="0"/>
              </a:rPr>
              <a:t> </a:t>
            </a:r>
            <a:r>
              <a:rPr lang="en-US" sz="1200" b="0" i="0" dirty="0" err="1">
                <a:solidFill>
                  <a:schemeClr val="tx1">
                    <a:lumMod val="75000"/>
                    <a:lumOff val="25000"/>
                  </a:schemeClr>
                </a:solidFill>
                <a:effectLst/>
                <a:latin typeface="Tahoma" panose="020B0604030504040204" pitchFamily="34" charset="0"/>
                <a:ea typeface="Tahoma" panose="020B0604030504040204" pitchFamily="34" charset="0"/>
                <a:cs typeface="Tahoma" panose="020B0604030504040204" pitchFamily="34" charset="0"/>
              </a:rPr>
              <a:t>về</a:t>
            </a:r>
            <a:r>
              <a:rPr lang="vi-VN" sz="1200" b="0" i="0" dirty="0">
                <a:solidFill>
                  <a:schemeClr val="tx1">
                    <a:lumMod val="75000"/>
                    <a:lumOff val="25000"/>
                  </a:schemeClr>
                </a:solidFill>
                <a:effectLst/>
                <a:latin typeface="Tahoma" panose="020B0604030504040204" pitchFamily="34" charset="0"/>
                <a:ea typeface="Tahoma" panose="020B0604030504040204" pitchFamily="34" charset="0"/>
                <a:cs typeface="Tahoma" panose="020B0604030504040204" pitchFamily="34" charset="0"/>
              </a:rPr>
              <a:t> những trải nghiệm và </a:t>
            </a:r>
            <a:r>
              <a:rPr lang="en-US" sz="1200" b="0" i="0" dirty="0" err="1">
                <a:solidFill>
                  <a:schemeClr val="tx1">
                    <a:lumMod val="75000"/>
                    <a:lumOff val="25000"/>
                  </a:schemeClr>
                </a:solidFill>
                <a:effectLst/>
                <a:latin typeface="Tahoma" panose="020B0604030504040204" pitchFamily="34" charset="0"/>
                <a:ea typeface="Tahoma" panose="020B0604030504040204" pitchFamily="34" charset="0"/>
                <a:cs typeface="Tahoma" panose="020B0604030504040204" pitchFamily="34" charset="0"/>
              </a:rPr>
              <a:t>bài</a:t>
            </a:r>
            <a:r>
              <a:rPr lang="vi-VN" sz="1200" b="0" i="0" dirty="0">
                <a:solidFill>
                  <a:schemeClr val="tx1">
                    <a:lumMod val="75000"/>
                    <a:lumOff val="25000"/>
                  </a:schemeClr>
                </a:solidFill>
                <a:effectLst/>
                <a:latin typeface="Tahoma" panose="020B0604030504040204" pitchFamily="34" charset="0"/>
                <a:ea typeface="Tahoma" panose="020B0604030504040204" pitchFamily="34" charset="0"/>
                <a:cs typeface="Tahoma" panose="020B0604030504040204" pitchFamily="34" charset="0"/>
              </a:rPr>
              <a:t> học sau những trải nghiệm đó. </a:t>
            </a:r>
            <a:r>
              <a:rPr lang="en-US" sz="1200" b="0" i="0" dirty="0" err="1">
                <a:solidFill>
                  <a:schemeClr val="tx1">
                    <a:lumMod val="75000"/>
                    <a:lumOff val="25000"/>
                  </a:schemeClr>
                </a:solidFill>
                <a:effectLst/>
                <a:latin typeface="Tahoma" panose="020B0604030504040204" pitchFamily="34" charset="0"/>
                <a:ea typeface="Tahoma" panose="020B0604030504040204" pitchFamily="34" charset="0"/>
                <a:cs typeface="Tahoma" panose="020B0604030504040204" pitchFamily="34" charset="0"/>
              </a:rPr>
              <a:t>Chỉ</a:t>
            </a:r>
            <a:r>
              <a:rPr lang="en-US" sz="1200" b="0" i="0" dirty="0">
                <a:solidFill>
                  <a:schemeClr val="tx1">
                    <a:lumMod val="75000"/>
                    <a:lumOff val="25000"/>
                  </a:schemeClr>
                </a:solidFill>
                <a:effectLst/>
                <a:latin typeface="Tahoma" panose="020B0604030504040204" pitchFamily="34" charset="0"/>
                <a:ea typeface="Tahoma" panose="020B0604030504040204" pitchFamily="34" charset="0"/>
                <a:cs typeface="Tahoma" panose="020B0604030504040204" pitchFamily="34" charset="0"/>
              </a:rPr>
              <a:t> </a:t>
            </a:r>
            <a:r>
              <a:rPr lang="en-US" sz="1200" b="0" i="0" dirty="0" err="1">
                <a:solidFill>
                  <a:schemeClr val="tx1">
                    <a:lumMod val="75000"/>
                    <a:lumOff val="25000"/>
                  </a:schemeClr>
                </a:solidFill>
                <a:effectLst/>
                <a:latin typeface="Tahoma" panose="020B0604030504040204" pitchFamily="34" charset="0"/>
                <a:ea typeface="Tahoma" panose="020B0604030504040204" pitchFamily="34" charset="0"/>
                <a:cs typeface="Tahoma" panose="020B0604030504040204" pitchFamily="34" charset="0"/>
              </a:rPr>
              <a:t>số</a:t>
            </a:r>
            <a:r>
              <a:rPr lang="en-US" sz="1200" b="0" i="0" dirty="0">
                <a:solidFill>
                  <a:schemeClr val="tx1">
                    <a:lumMod val="75000"/>
                    <a:lumOff val="25000"/>
                  </a:schemeClr>
                </a:solidFill>
                <a:effectLst/>
                <a:latin typeface="Tahoma" panose="020B0604030504040204" pitchFamily="34" charset="0"/>
                <a:ea typeface="Tahoma" panose="020B0604030504040204" pitchFamily="34" charset="0"/>
                <a:cs typeface="Tahoma" panose="020B0604030504040204" pitchFamily="34" charset="0"/>
              </a:rPr>
              <a:t> </a:t>
            </a:r>
            <a:r>
              <a:rPr lang="en-US" sz="1200" b="0" i="0" dirty="0" err="1">
                <a:solidFill>
                  <a:schemeClr val="tx1">
                    <a:lumMod val="75000"/>
                    <a:lumOff val="25000"/>
                  </a:schemeClr>
                </a:solidFill>
                <a:effectLst/>
                <a:latin typeface="Tahoma" panose="020B0604030504040204" pitchFamily="34" charset="0"/>
                <a:ea typeface="Tahoma" panose="020B0604030504040204" pitchFamily="34" charset="0"/>
                <a:cs typeface="Tahoma" panose="020B0604030504040204" pitchFamily="34" charset="0"/>
              </a:rPr>
              <a:t>này</a:t>
            </a:r>
            <a:r>
              <a:rPr lang="en-US" sz="1200" b="0" i="0" dirty="0">
                <a:solidFill>
                  <a:schemeClr val="tx1">
                    <a:lumMod val="75000"/>
                    <a:lumOff val="25000"/>
                  </a:schemeClr>
                </a:solidFill>
                <a:effectLst/>
                <a:latin typeface="Tahoma" panose="020B0604030504040204" pitchFamily="34" charset="0"/>
                <a:ea typeface="Tahoma" panose="020B0604030504040204" pitchFamily="34" charset="0"/>
                <a:cs typeface="Tahoma" panose="020B0604030504040204" pitchFamily="34" charset="0"/>
              </a:rPr>
              <a:t> </a:t>
            </a:r>
            <a:r>
              <a:rPr lang="en-US" sz="1200" b="0" i="0" dirty="0" err="1">
                <a:solidFill>
                  <a:schemeClr val="tx1">
                    <a:lumMod val="75000"/>
                    <a:lumOff val="25000"/>
                  </a:schemeClr>
                </a:solidFill>
                <a:effectLst/>
                <a:latin typeface="Tahoma" panose="020B0604030504040204" pitchFamily="34" charset="0"/>
                <a:ea typeface="Tahoma" panose="020B0604030504040204" pitchFamily="34" charset="0"/>
                <a:cs typeface="Tahoma" panose="020B0604030504040204" pitchFamily="34" charset="0"/>
              </a:rPr>
              <a:t>giúp</a:t>
            </a:r>
            <a:r>
              <a:rPr lang="en-US" sz="1200" b="0" i="0" dirty="0">
                <a:solidFill>
                  <a:schemeClr val="tx1">
                    <a:lumMod val="75000"/>
                    <a:lumOff val="25000"/>
                  </a:schemeClr>
                </a:solidFill>
                <a:effectLst/>
                <a:latin typeface="Tahoma" panose="020B0604030504040204" pitchFamily="34" charset="0"/>
                <a:ea typeface="Tahoma" panose="020B0604030504040204" pitchFamily="34" charset="0"/>
                <a:cs typeface="Tahoma" panose="020B0604030504040204" pitchFamily="34" charset="0"/>
              </a:rPr>
              <a:t> </a:t>
            </a:r>
            <a:r>
              <a:rPr lang="en-US" sz="1200" b="0" i="0" dirty="0" err="1">
                <a:solidFill>
                  <a:schemeClr val="tx1">
                    <a:lumMod val="75000"/>
                    <a:lumOff val="25000"/>
                  </a:schemeClr>
                </a:solidFill>
                <a:effectLst/>
                <a:latin typeface="Tahoma" panose="020B0604030504040204" pitchFamily="34" charset="0"/>
                <a:ea typeface="Tahoma" panose="020B0604030504040204" pitchFamily="34" charset="0"/>
                <a:cs typeface="Tahoma" panose="020B0604030504040204" pitchFamily="34" charset="0"/>
              </a:rPr>
              <a:t>bạn</a:t>
            </a:r>
            <a:r>
              <a:rPr lang="en-US" sz="1200" b="0" i="0" dirty="0">
                <a:solidFill>
                  <a:schemeClr val="tx1">
                    <a:lumMod val="75000"/>
                    <a:lumOff val="25000"/>
                  </a:schemeClr>
                </a:solidFill>
                <a:effectLst/>
                <a:latin typeface="Tahoma" panose="020B0604030504040204" pitchFamily="34" charset="0"/>
                <a:ea typeface="Tahoma" panose="020B0604030504040204" pitchFamily="34" charset="0"/>
                <a:cs typeface="Tahoma" panose="020B0604030504040204" pitchFamily="34" charset="0"/>
              </a:rPr>
              <a:t> </a:t>
            </a:r>
            <a:r>
              <a:rPr lang="en-US" sz="1200" b="0" i="0" dirty="0" err="1">
                <a:solidFill>
                  <a:schemeClr val="tx1">
                    <a:lumMod val="75000"/>
                    <a:lumOff val="25000"/>
                  </a:schemeClr>
                </a:solidFill>
                <a:effectLst/>
                <a:latin typeface="Tahoma" panose="020B0604030504040204" pitchFamily="34" charset="0"/>
                <a:ea typeface="Tahoma" panose="020B0604030504040204" pitchFamily="34" charset="0"/>
                <a:cs typeface="Tahoma" panose="020B0604030504040204" pitchFamily="34" charset="0"/>
              </a:rPr>
              <a:t>nhận</a:t>
            </a:r>
            <a:r>
              <a:rPr lang="en-US" sz="1200" b="0" i="0" dirty="0">
                <a:solidFill>
                  <a:schemeClr val="tx1">
                    <a:lumMod val="75000"/>
                    <a:lumOff val="25000"/>
                  </a:schemeClr>
                </a:solidFill>
                <a:effectLst/>
                <a:latin typeface="Tahoma" panose="020B0604030504040204" pitchFamily="34" charset="0"/>
                <a:ea typeface="Tahoma" panose="020B0604030504040204" pitchFamily="34" charset="0"/>
                <a:cs typeface="Tahoma" panose="020B0604030504040204" pitchFamily="34" charset="0"/>
              </a:rPr>
              <a:t> </a:t>
            </a:r>
            <a:r>
              <a:rPr lang="en-US" sz="1200" b="0" i="0" dirty="0" err="1">
                <a:solidFill>
                  <a:schemeClr val="tx1">
                    <a:lumMod val="75000"/>
                    <a:lumOff val="25000"/>
                  </a:schemeClr>
                </a:solidFill>
                <a:effectLst/>
                <a:latin typeface="Tahoma" panose="020B0604030504040204" pitchFamily="34" charset="0"/>
                <a:ea typeface="Tahoma" panose="020B0604030504040204" pitchFamily="34" charset="0"/>
                <a:cs typeface="Tahoma" panose="020B0604030504040204" pitchFamily="34" charset="0"/>
              </a:rPr>
              <a:t>biết</a:t>
            </a:r>
            <a:r>
              <a:rPr lang="en-US" sz="1200" b="0" i="0" dirty="0">
                <a:solidFill>
                  <a:schemeClr val="tx1">
                    <a:lumMod val="75000"/>
                    <a:lumOff val="25000"/>
                  </a:schemeClr>
                </a:solidFill>
                <a:effectLst/>
                <a:latin typeface="Tahoma" panose="020B0604030504040204" pitchFamily="34" charset="0"/>
                <a:ea typeface="Tahoma" panose="020B0604030504040204" pitchFamily="34" charset="0"/>
                <a:cs typeface="Tahoma" panose="020B0604030504040204" pitchFamily="34" charset="0"/>
              </a:rPr>
              <a:t> </a:t>
            </a:r>
            <a:r>
              <a:rPr lang="en-US" sz="1200" b="0" i="0" dirty="0" err="1">
                <a:solidFill>
                  <a:schemeClr val="tx1">
                    <a:lumMod val="75000"/>
                    <a:lumOff val="25000"/>
                  </a:schemeClr>
                </a:solidFill>
                <a:effectLst/>
                <a:latin typeface="Tahoma" panose="020B0604030504040204" pitchFamily="34" charset="0"/>
                <a:ea typeface="Tahoma" panose="020B0604030504040204" pitchFamily="34" charset="0"/>
                <a:cs typeface="Tahoma" panose="020B0604030504040204" pitchFamily="34" charset="0"/>
              </a:rPr>
              <a:t>điểm</a:t>
            </a:r>
            <a:r>
              <a:rPr lang="en-US" sz="1200" b="0" i="0" dirty="0">
                <a:solidFill>
                  <a:schemeClr val="tx1">
                    <a:lumMod val="75000"/>
                    <a:lumOff val="25000"/>
                  </a:schemeClr>
                </a:solidFill>
                <a:effectLst/>
                <a:latin typeface="Tahoma" panose="020B0604030504040204" pitchFamily="34" charset="0"/>
                <a:ea typeface="Tahoma" panose="020B0604030504040204" pitchFamily="34" charset="0"/>
                <a:cs typeface="Tahoma" panose="020B0604030504040204" pitchFamily="34" charset="0"/>
              </a:rPr>
              <a:t> </a:t>
            </a:r>
            <a:r>
              <a:rPr lang="en-US" sz="1200" b="0" i="0" dirty="0" err="1">
                <a:solidFill>
                  <a:schemeClr val="tx1">
                    <a:lumMod val="75000"/>
                    <a:lumOff val="25000"/>
                  </a:schemeClr>
                </a:solidFill>
                <a:effectLst/>
                <a:latin typeface="Tahoma" panose="020B0604030504040204" pitchFamily="34" charset="0"/>
                <a:ea typeface="Tahoma" panose="020B0604030504040204" pitchFamily="34" charset="0"/>
                <a:cs typeface="Tahoma" panose="020B0604030504040204" pitchFamily="34" charset="0"/>
              </a:rPr>
              <a:t>mạnh</a:t>
            </a:r>
            <a:r>
              <a:rPr lang="en-US" sz="1200" b="0" i="0" dirty="0">
                <a:solidFill>
                  <a:schemeClr val="tx1">
                    <a:lumMod val="75000"/>
                    <a:lumOff val="25000"/>
                  </a:schemeClr>
                </a:solidFill>
                <a:effectLst/>
                <a:latin typeface="Tahoma" panose="020B0604030504040204" pitchFamily="34" charset="0"/>
                <a:ea typeface="Tahoma" panose="020B0604030504040204" pitchFamily="34" charset="0"/>
                <a:cs typeface="Tahoma" panose="020B0604030504040204" pitchFamily="34" charset="0"/>
              </a:rPr>
              <a:t> </a:t>
            </a:r>
            <a:r>
              <a:rPr lang="en-US" sz="1200" b="0" i="0" dirty="0" err="1">
                <a:solidFill>
                  <a:schemeClr val="tx1">
                    <a:lumMod val="75000"/>
                    <a:lumOff val="25000"/>
                  </a:schemeClr>
                </a:solidFill>
                <a:effectLst/>
                <a:latin typeface="Tahoma" panose="020B0604030504040204" pitchFamily="34" charset="0"/>
                <a:ea typeface="Tahoma" panose="020B0604030504040204" pitchFamily="34" charset="0"/>
                <a:cs typeface="Tahoma" panose="020B0604030504040204" pitchFamily="34" charset="0"/>
              </a:rPr>
              <a:t>và</a:t>
            </a:r>
            <a:r>
              <a:rPr lang="en-US" sz="1200" b="0" i="0" dirty="0">
                <a:solidFill>
                  <a:schemeClr val="tx1">
                    <a:lumMod val="75000"/>
                    <a:lumOff val="25000"/>
                  </a:schemeClr>
                </a:solidFill>
                <a:effectLst/>
                <a:latin typeface="Tahoma" panose="020B0604030504040204" pitchFamily="34" charset="0"/>
                <a:ea typeface="Tahoma" panose="020B0604030504040204" pitchFamily="34" charset="0"/>
                <a:cs typeface="Tahoma" panose="020B0604030504040204" pitchFamily="34" charset="0"/>
              </a:rPr>
              <a:t> </a:t>
            </a:r>
            <a:r>
              <a:rPr lang="en-US" sz="1200" b="0" i="0" dirty="0" err="1">
                <a:solidFill>
                  <a:schemeClr val="tx1">
                    <a:lumMod val="75000"/>
                    <a:lumOff val="25000"/>
                  </a:schemeClr>
                </a:solidFill>
                <a:effectLst/>
                <a:latin typeface="Tahoma" panose="020B0604030504040204" pitchFamily="34" charset="0"/>
                <a:ea typeface="Tahoma" panose="020B0604030504040204" pitchFamily="34" charset="0"/>
                <a:cs typeface="Tahoma" panose="020B0604030504040204" pitchFamily="34" charset="0"/>
              </a:rPr>
              <a:t>điểm</a:t>
            </a:r>
            <a:r>
              <a:rPr lang="en-US" sz="1200" b="0" i="0" dirty="0">
                <a:solidFill>
                  <a:schemeClr val="tx1">
                    <a:lumMod val="75000"/>
                    <a:lumOff val="25000"/>
                  </a:schemeClr>
                </a:solidFill>
                <a:effectLst/>
                <a:latin typeface="Tahoma" panose="020B0604030504040204" pitchFamily="34" charset="0"/>
                <a:ea typeface="Tahoma" panose="020B0604030504040204" pitchFamily="34" charset="0"/>
                <a:cs typeface="Tahoma" panose="020B0604030504040204" pitchFamily="34" charset="0"/>
              </a:rPr>
              <a:t> </a:t>
            </a:r>
            <a:r>
              <a:rPr lang="en-US" sz="1200" b="0" i="0" dirty="0" err="1">
                <a:solidFill>
                  <a:schemeClr val="tx1">
                    <a:lumMod val="75000"/>
                    <a:lumOff val="25000"/>
                  </a:schemeClr>
                </a:solidFill>
                <a:effectLst/>
                <a:latin typeface="Tahoma" panose="020B0604030504040204" pitchFamily="34" charset="0"/>
                <a:ea typeface="Tahoma" panose="020B0604030504040204" pitchFamily="34" charset="0"/>
                <a:cs typeface="Tahoma" panose="020B0604030504040204" pitchFamily="34" charset="0"/>
              </a:rPr>
              <a:t>cần</a:t>
            </a:r>
            <a:r>
              <a:rPr lang="en-US" sz="1200" b="0" i="0" dirty="0">
                <a:solidFill>
                  <a:schemeClr val="tx1">
                    <a:lumMod val="75000"/>
                    <a:lumOff val="25000"/>
                  </a:schemeClr>
                </a:solidFill>
                <a:effectLst/>
                <a:latin typeface="Tahoma" panose="020B0604030504040204" pitchFamily="34" charset="0"/>
                <a:ea typeface="Tahoma" panose="020B0604030504040204" pitchFamily="34" charset="0"/>
                <a:cs typeface="Tahoma" panose="020B0604030504040204" pitchFamily="34" charset="0"/>
              </a:rPr>
              <a:t> </a:t>
            </a:r>
            <a:r>
              <a:rPr lang="en-US" sz="1200" b="0" i="0" dirty="0" err="1">
                <a:solidFill>
                  <a:schemeClr val="tx1">
                    <a:lumMod val="75000"/>
                    <a:lumOff val="25000"/>
                  </a:schemeClr>
                </a:solidFill>
                <a:effectLst/>
                <a:latin typeface="Tahoma" panose="020B0604030504040204" pitchFamily="34" charset="0"/>
                <a:ea typeface="Tahoma" panose="020B0604030504040204" pitchFamily="34" charset="0"/>
                <a:cs typeface="Tahoma" panose="020B0604030504040204" pitchFamily="34" charset="0"/>
              </a:rPr>
              <a:t>rèn</a:t>
            </a:r>
            <a:r>
              <a:rPr lang="en-US" sz="1200" b="0" i="0" dirty="0">
                <a:solidFill>
                  <a:schemeClr val="tx1">
                    <a:lumMod val="75000"/>
                    <a:lumOff val="25000"/>
                  </a:schemeClr>
                </a:solidFill>
                <a:effectLst/>
                <a:latin typeface="Tahoma" panose="020B0604030504040204" pitchFamily="34" charset="0"/>
                <a:ea typeface="Tahoma" panose="020B0604030504040204" pitchFamily="34" charset="0"/>
                <a:cs typeface="Tahoma" panose="020B0604030504040204" pitchFamily="34" charset="0"/>
              </a:rPr>
              <a:t> </a:t>
            </a:r>
            <a:r>
              <a:rPr lang="en-US" sz="1200" b="0" i="0" dirty="0" err="1">
                <a:solidFill>
                  <a:schemeClr val="tx1">
                    <a:lumMod val="75000"/>
                    <a:lumOff val="25000"/>
                  </a:schemeClr>
                </a:solidFill>
                <a:effectLst/>
                <a:latin typeface="Tahoma" panose="020B0604030504040204" pitchFamily="34" charset="0"/>
                <a:ea typeface="Tahoma" panose="020B0604030504040204" pitchFamily="34" charset="0"/>
                <a:cs typeface="Tahoma" panose="020B0604030504040204" pitchFamily="34" charset="0"/>
              </a:rPr>
              <a:t>luyện</a:t>
            </a:r>
            <a:r>
              <a:rPr lang="en-US" sz="1200" b="0" i="0" dirty="0">
                <a:solidFill>
                  <a:schemeClr val="tx1">
                    <a:lumMod val="75000"/>
                    <a:lumOff val="25000"/>
                  </a:schemeClr>
                </a:solidFill>
                <a:effectLst/>
                <a:latin typeface="Tahoma" panose="020B0604030504040204" pitchFamily="34" charset="0"/>
                <a:ea typeface="Tahoma" panose="020B0604030504040204" pitchFamily="34" charset="0"/>
                <a:cs typeface="Tahoma" panose="020B0604030504040204" pitchFamily="34" charset="0"/>
              </a:rPr>
              <a:t> </a:t>
            </a:r>
            <a:r>
              <a:rPr lang="en-US" sz="1200" b="0" i="0" dirty="0" err="1">
                <a:solidFill>
                  <a:schemeClr val="tx1">
                    <a:lumMod val="75000"/>
                    <a:lumOff val="25000"/>
                  </a:schemeClr>
                </a:solidFill>
                <a:effectLst/>
                <a:latin typeface="Tahoma" panose="020B0604030504040204" pitchFamily="34" charset="0"/>
                <a:ea typeface="Tahoma" panose="020B0604030504040204" pitchFamily="34" charset="0"/>
                <a:cs typeface="Tahoma" panose="020B0604030504040204" pitchFamily="34" charset="0"/>
              </a:rPr>
              <a:t>cũng</a:t>
            </a:r>
            <a:r>
              <a:rPr lang="en-US" sz="1200" b="0" i="0" dirty="0">
                <a:solidFill>
                  <a:schemeClr val="tx1">
                    <a:lumMod val="75000"/>
                    <a:lumOff val="25000"/>
                  </a:schemeClr>
                </a:solidFill>
                <a:effectLst/>
                <a:latin typeface="Tahoma" panose="020B0604030504040204" pitchFamily="34" charset="0"/>
                <a:ea typeface="Tahoma" panose="020B0604030504040204" pitchFamily="34" charset="0"/>
                <a:cs typeface="Tahoma" panose="020B0604030504040204" pitchFamily="34" charset="0"/>
              </a:rPr>
              <a:t> </a:t>
            </a:r>
            <a:r>
              <a:rPr lang="en-US" sz="1200" b="0" i="0" dirty="0" err="1">
                <a:solidFill>
                  <a:schemeClr val="tx1">
                    <a:lumMod val="75000"/>
                    <a:lumOff val="25000"/>
                  </a:schemeClr>
                </a:solidFill>
                <a:effectLst/>
                <a:latin typeface="Tahoma" panose="020B0604030504040204" pitchFamily="34" charset="0"/>
                <a:ea typeface="Tahoma" panose="020B0604030504040204" pitchFamily="34" charset="0"/>
                <a:cs typeface="Tahoma" panose="020B0604030504040204" pitchFamily="34" charset="0"/>
              </a:rPr>
              <a:t>như</a:t>
            </a:r>
            <a:r>
              <a:rPr lang="en-US" sz="1200" b="0" i="0" dirty="0">
                <a:solidFill>
                  <a:schemeClr val="tx1">
                    <a:lumMod val="75000"/>
                    <a:lumOff val="25000"/>
                  </a:schemeClr>
                </a:solidFill>
                <a:effectLst/>
                <a:latin typeface="Tahoma" panose="020B0604030504040204" pitchFamily="34" charset="0"/>
                <a:ea typeface="Tahoma" panose="020B0604030504040204" pitchFamily="34" charset="0"/>
                <a:cs typeface="Tahoma" panose="020B0604030504040204" pitchFamily="34" charset="0"/>
              </a:rPr>
              <a:t> </a:t>
            </a:r>
            <a:r>
              <a:rPr lang="en-US" sz="1200" b="0" i="0" dirty="0" err="1">
                <a:solidFill>
                  <a:schemeClr val="tx1">
                    <a:lumMod val="75000"/>
                    <a:lumOff val="25000"/>
                  </a:schemeClr>
                </a:solidFill>
                <a:effectLst/>
                <a:latin typeface="Tahoma" panose="020B0604030504040204" pitchFamily="34" charset="0"/>
                <a:ea typeface="Tahoma" panose="020B0604030504040204" pitchFamily="34" charset="0"/>
                <a:cs typeface="Tahoma" panose="020B0604030504040204" pitchFamily="34" charset="0"/>
              </a:rPr>
              <a:t>định</a:t>
            </a:r>
            <a:r>
              <a:rPr lang="en-US" sz="1200" b="0" i="0" dirty="0">
                <a:solidFill>
                  <a:schemeClr val="tx1">
                    <a:lumMod val="75000"/>
                    <a:lumOff val="25000"/>
                  </a:schemeClr>
                </a:solidFill>
                <a:effectLst/>
                <a:latin typeface="Tahoma" panose="020B0604030504040204" pitchFamily="34" charset="0"/>
                <a:ea typeface="Tahoma" panose="020B0604030504040204" pitchFamily="34" charset="0"/>
                <a:cs typeface="Tahoma" panose="020B0604030504040204" pitchFamily="34" charset="0"/>
              </a:rPr>
              <a:t> </a:t>
            </a:r>
            <a:r>
              <a:rPr lang="en-US" sz="1200" b="0" i="0" dirty="0" err="1">
                <a:solidFill>
                  <a:schemeClr val="tx1">
                    <a:lumMod val="75000"/>
                    <a:lumOff val="25000"/>
                  </a:schemeClr>
                </a:solidFill>
                <a:effectLst/>
                <a:latin typeface="Tahoma" panose="020B0604030504040204" pitchFamily="34" charset="0"/>
                <a:ea typeface="Tahoma" panose="020B0604030504040204" pitchFamily="34" charset="0"/>
                <a:cs typeface="Tahoma" panose="020B0604030504040204" pitchFamily="34" charset="0"/>
              </a:rPr>
              <a:t>hướng</a:t>
            </a:r>
            <a:r>
              <a:rPr lang="en-US" sz="1200" b="0" i="0" dirty="0">
                <a:solidFill>
                  <a:schemeClr val="tx1">
                    <a:lumMod val="75000"/>
                    <a:lumOff val="25000"/>
                  </a:schemeClr>
                </a:solidFill>
                <a:effectLst/>
                <a:latin typeface="Tahoma" panose="020B0604030504040204" pitchFamily="34" charset="0"/>
                <a:ea typeface="Tahoma" panose="020B0604030504040204" pitchFamily="34" charset="0"/>
                <a:cs typeface="Tahoma" panose="020B0604030504040204" pitchFamily="34" charset="0"/>
              </a:rPr>
              <a:t> </a:t>
            </a:r>
            <a:r>
              <a:rPr lang="en-US" sz="1200" b="0" i="0" dirty="0" err="1">
                <a:solidFill>
                  <a:schemeClr val="tx1">
                    <a:lumMod val="75000"/>
                    <a:lumOff val="25000"/>
                  </a:schemeClr>
                </a:solidFill>
                <a:effectLst/>
                <a:latin typeface="Tahoma" panose="020B0604030504040204" pitchFamily="34" charset="0"/>
                <a:ea typeface="Tahoma" panose="020B0604030504040204" pitchFamily="34" charset="0"/>
                <a:cs typeface="Tahoma" panose="020B0604030504040204" pitchFamily="34" charset="0"/>
              </a:rPr>
              <a:t>môi</a:t>
            </a:r>
            <a:r>
              <a:rPr lang="en-US" sz="1200" b="0" i="0" dirty="0">
                <a:solidFill>
                  <a:schemeClr val="tx1">
                    <a:lumMod val="75000"/>
                    <a:lumOff val="25000"/>
                  </a:schemeClr>
                </a:solidFill>
                <a:effectLst/>
                <a:latin typeface="Tahoma" panose="020B0604030504040204" pitchFamily="34" charset="0"/>
                <a:ea typeface="Tahoma" panose="020B0604030504040204" pitchFamily="34" charset="0"/>
                <a:cs typeface="Tahoma" panose="020B0604030504040204" pitchFamily="34" charset="0"/>
              </a:rPr>
              <a:t> </a:t>
            </a:r>
            <a:r>
              <a:rPr lang="en-US" sz="1200" b="0" i="0" dirty="0" err="1">
                <a:solidFill>
                  <a:schemeClr val="tx1">
                    <a:lumMod val="75000"/>
                    <a:lumOff val="25000"/>
                  </a:schemeClr>
                </a:solidFill>
                <a:effectLst/>
                <a:latin typeface="Tahoma" panose="020B0604030504040204" pitchFamily="34" charset="0"/>
                <a:ea typeface="Tahoma" panose="020B0604030504040204" pitchFamily="34" charset="0"/>
                <a:cs typeface="Tahoma" panose="020B0604030504040204" pitchFamily="34" charset="0"/>
              </a:rPr>
              <a:t>trường</a:t>
            </a:r>
            <a:r>
              <a:rPr lang="en-US" sz="1200" b="0" i="0" dirty="0">
                <a:solidFill>
                  <a:schemeClr val="tx1">
                    <a:lumMod val="75000"/>
                    <a:lumOff val="25000"/>
                  </a:schemeClr>
                </a:solidFill>
                <a:effectLst/>
                <a:latin typeface="Tahoma" panose="020B0604030504040204" pitchFamily="34" charset="0"/>
                <a:ea typeface="Tahoma" panose="020B0604030504040204" pitchFamily="34" charset="0"/>
                <a:cs typeface="Tahoma" panose="020B0604030504040204" pitchFamily="34" charset="0"/>
              </a:rPr>
              <a:t> </a:t>
            </a:r>
            <a:r>
              <a:rPr lang="en-US" sz="1200" b="0" i="0" dirty="0" err="1">
                <a:solidFill>
                  <a:schemeClr val="tx1">
                    <a:lumMod val="75000"/>
                    <a:lumOff val="25000"/>
                  </a:schemeClr>
                </a:solidFill>
                <a:effectLst/>
                <a:latin typeface="Tahoma" panose="020B0604030504040204" pitchFamily="34" charset="0"/>
                <a:ea typeface="Tahoma" panose="020B0604030504040204" pitchFamily="34" charset="0"/>
                <a:cs typeface="Tahoma" panose="020B0604030504040204" pitchFamily="34" charset="0"/>
              </a:rPr>
              <a:t>tối</a:t>
            </a:r>
            <a:r>
              <a:rPr lang="en-US" sz="1200" b="0" i="0" dirty="0">
                <a:solidFill>
                  <a:schemeClr val="tx1">
                    <a:lumMod val="75000"/>
                    <a:lumOff val="25000"/>
                  </a:schemeClr>
                </a:solidFill>
                <a:effectLst/>
                <a:latin typeface="Tahoma" panose="020B0604030504040204" pitchFamily="34" charset="0"/>
                <a:ea typeface="Tahoma" panose="020B0604030504040204" pitchFamily="34" charset="0"/>
                <a:cs typeface="Tahoma" panose="020B0604030504040204" pitchFamily="34" charset="0"/>
              </a:rPr>
              <a:t> </a:t>
            </a:r>
            <a:r>
              <a:rPr lang="en-US" sz="1200" b="0" i="0" dirty="0" err="1">
                <a:solidFill>
                  <a:schemeClr val="tx1">
                    <a:lumMod val="75000"/>
                    <a:lumOff val="25000"/>
                  </a:schemeClr>
                </a:solidFill>
                <a:effectLst/>
                <a:latin typeface="Tahoma" panose="020B0604030504040204" pitchFamily="34" charset="0"/>
                <a:ea typeface="Tahoma" panose="020B0604030504040204" pitchFamily="34" charset="0"/>
                <a:cs typeface="Tahoma" panose="020B0604030504040204" pitchFamily="34" charset="0"/>
              </a:rPr>
              <a:t>ưu</a:t>
            </a:r>
            <a:r>
              <a:rPr lang="en-US" sz="1200" b="0" i="0" dirty="0">
                <a:solidFill>
                  <a:schemeClr val="tx1">
                    <a:lumMod val="75000"/>
                    <a:lumOff val="25000"/>
                  </a:schemeClr>
                </a:solidFill>
                <a:effectLst/>
                <a:latin typeface="Tahoma" panose="020B0604030504040204" pitchFamily="34" charset="0"/>
                <a:ea typeface="Tahoma" panose="020B0604030504040204" pitchFamily="34" charset="0"/>
                <a:cs typeface="Tahoma" panose="020B0604030504040204" pitchFamily="34" charset="0"/>
              </a:rPr>
              <a:t> </a:t>
            </a:r>
            <a:r>
              <a:rPr lang="en-US" sz="1200" b="0" i="0" dirty="0" err="1">
                <a:solidFill>
                  <a:schemeClr val="tx1">
                    <a:lumMod val="75000"/>
                    <a:lumOff val="25000"/>
                  </a:schemeClr>
                </a:solidFill>
                <a:effectLst/>
                <a:latin typeface="Tahoma" panose="020B0604030504040204" pitchFamily="34" charset="0"/>
                <a:ea typeface="Tahoma" panose="020B0604030504040204" pitchFamily="34" charset="0"/>
                <a:cs typeface="Tahoma" panose="020B0604030504040204" pitchFamily="34" charset="0"/>
              </a:rPr>
              <a:t>để</a:t>
            </a:r>
            <a:r>
              <a:rPr lang="en-US" sz="1200" b="0" i="0" dirty="0">
                <a:solidFill>
                  <a:schemeClr val="tx1">
                    <a:lumMod val="75000"/>
                    <a:lumOff val="25000"/>
                  </a:schemeClr>
                </a:solidFill>
                <a:effectLst/>
                <a:latin typeface="Tahoma" panose="020B0604030504040204" pitchFamily="34" charset="0"/>
                <a:ea typeface="Tahoma" panose="020B0604030504040204" pitchFamily="34" charset="0"/>
                <a:cs typeface="Tahoma" panose="020B0604030504040204" pitchFamily="34" charset="0"/>
              </a:rPr>
              <a:t> </a:t>
            </a:r>
            <a:r>
              <a:rPr lang="en-US" sz="1200" b="0" i="0" dirty="0" err="1">
                <a:solidFill>
                  <a:schemeClr val="tx1">
                    <a:lumMod val="75000"/>
                    <a:lumOff val="25000"/>
                  </a:schemeClr>
                </a:solidFill>
                <a:effectLst/>
                <a:latin typeface="Tahoma" panose="020B0604030504040204" pitchFamily="34" charset="0"/>
                <a:ea typeface="Tahoma" panose="020B0604030504040204" pitchFamily="34" charset="0"/>
                <a:cs typeface="Tahoma" panose="020B0604030504040204" pitchFamily="34" charset="0"/>
              </a:rPr>
              <a:t>bạn</a:t>
            </a:r>
            <a:r>
              <a:rPr lang="en-US" sz="1200" b="0" i="0" dirty="0">
                <a:solidFill>
                  <a:schemeClr val="tx1">
                    <a:lumMod val="75000"/>
                    <a:lumOff val="25000"/>
                  </a:schemeClr>
                </a:solidFill>
                <a:effectLst/>
                <a:latin typeface="Tahoma" panose="020B0604030504040204" pitchFamily="34" charset="0"/>
                <a:ea typeface="Tahoma" panose="020B0604030504040204" pitchFamily="34" charset="0"/>
                <a:cs typeface="Tahoma" panose="020B0604030504040204" pitchFamily="34" charset="0"/>
              </a:rPr>
              <a:t> </a:t>
            </a:r>
            <a:r>
              <a:rPr lang="en-US" sz="1200" b="0" i="0" dirty="0" err="1">
                <a:solidFill>
                  <a:schemeClr val="tx1">
                    <a:lumMod val="75000"/>
                    <a:lumOff val="25000"/>
                  </a:schemeClr>
                </a:solidFill>
                <a:effectLst/>
                <a:latin typeface="Tahoma" panose="020B0604030504040204" pitchFamily="34" charset="0"/>
                <a:ea typeface="Tahoma" panose="020B0604030504040204" pitchFamily="34" charset="0"/>
                <a:cs typeface="Tahoma" panose="020B0604030504040204" pitchFamily="34" charset="0"/>
              </a:rPr>
              <a:t>phát</a:t>
            </a:r>
            <a:r>
              <a:rPr lang="en-US" sz="1200" b="0" i="0" dirty="0">
                <a:solidFill>
                  <a:schemeClr val="tx1">
                    <a:lumMod val="75000"/>
                    <a:lumOff val="25000"/>
                  </a:schemeClr>
                </a:solidFill>
                <a:effectLst/>
                <a:latin typeface="Tahoma" panose="020B0604030504040204" pitchFamily="34" charset="0"/>
                <a:ea typeface="Tahoma" panose="020B0604030504040204" pitchFamily="34" charset="0"/>
                <a:cs typeface="Tahoma" panose="020B0604030504040204" pitchFamily="34" charset="0"/>
              </a:rPr>
              <a:t> </a:t>
            </a:r>
            <a:r>
              <a:rPr lang="en-US" sz="1200" b="0" i="0" dirty="0" err="1">
                <a:solidFill>
                  <a:schemeClr val="tx1">
                    <a:lumMod val="75000"/>
                    <a:lumOff val="25000"/>
                  </a:schemeClr>
                </a:solidFill>
                <a:effectLst/>
                <a:latin typeface="Tahoma" panose="020B0604030504040204" pitchFamily="34" charset="0"/>
                <a:ea typeface="Tahoma" panose="020B0604030504040204" pitchFamily="34" charset="0"/>
                <a:cs typeface="Tahoma" panose="020B0604030504040204" pitchFamily="34" charset="0"/>
              </a:rPr>
              <a:t>huy</a:t>
            </a:r>
            <a:r>
              <a:rPr lang="en-US" sz="1200" b="0" i="0" dirty="0">
                <a:solidFill>
                  <a:schemeClr val="tx1">
                    <a:lumMod val="75000"/>
                    <a:lumOff val="25000"/>
                  </a:schemeClr>
                </a:solidFill>
                <a:effectLst/>
                <a:latin typeface="Tahoma" panose="020B0604030504040204" pitchFamily="34" charset="0"/>
                <a:ea typeface="Tahoma" panose="020B0604030504040204" pitchFamily="34" charset="0"/>
                <a:cs typeface="Tahoma" panose="020B0604030504040204" pitchFamily="34" charset="0"/>
              </a:rPr>
              <a:t> </a:t>
            </a:r>
            <a:r>
              <a:rPr lang="en-US" sz="1200" b="0" i="0" dirty="0" err="1">
                <a:solidFill>
                  <a:schemeClr val="tx1">
                    <a:lumMod val="75000"/>
                    <a:lumOff val="25000"/>
                  </a:schemeClr>
                </a:solidFill>
                <a:effectLst/>
                <a:latin typeface="Tahoma" panose="020B0604030504040204" pitchFamily="34" charset="0"/>
                <a:ea typeface="Tahoma" panose="020B0604030504040204" pitchFamily="34" charset="0"/>
                <a:cs typeface="Tahoma" panose="020B0604030504040204" pitchFamily="34" charset="0"/>
              </a:rPr>
              <a:t>năng</a:t>
            </a:r>
            <a:r>
              <a:rPr lang="en-US" sz="1200" b="0" i="0" dirty="0">
                <a:solidFill>
                  <a:schemeClr val="tx1">
                    <a:lumMod val="75000"/>
                    <a:lumOff val="25000"/>
                  </a:schemeClr>
                </a:solidFill>
                <a:effectLst/>
                <a:latin typeface="Tahoma" panose="020B0604030504040204" pitchFamily="34" charset="0"/>
                <a:ea typeface="Tahoma" panose="020B0604030504040204" pitchFamily="34" charset="0"/>
                <a:cs typeface="Tahoma" panose="020B0604030504040204" pitchFamily="34" charset="0"/>
              </a:rPr>
              <a:t> </a:t>
            </a:r>
            <a:r>
              <a:rPr lang="en-US" sz="1200" b="0" i="0" dirty="0" err="1">
                <a:solidFill>
                  <a:schemeClr val="tx1">
                    <a:lumMod val="75000"/>
                    <a:lumOff val="25000"/>
                  </a:schemeClr>
                </a:solidFill>
                <a:effectLst/>
                <a:latin typeface="Tahoma" panose="020B0604030504040204" pitchFamily="34" charset="0"/>
                <a:ea typeface="Tahoma" panose="020B0604030504040204" pitchFamily="34" charset="0"/>
                <a:cs typeface="Tahoma" panose="020B0604030504040204" pitchFamily="34" charset="0"/>
              </a:rPr>
              <a:t>lực</a:t>
            </a:r>
            <a:r>
              <a:rPr lang="en-US" sz="1200" b="0" i="0" dirty="0">
                <a:solidFill>
                  <a:schemeClr val="tx1">
                    <a:lumMod val="75000"/>
                    <a:lumOff val="25000"/>
                  </a:schemeClr>
                </a:solidFill>
                <a:effectLst/>
                <a:latin typeface="Tahoma" panose="020B0604030504040204" pitchFamily="34" charset="0"/>
                <a:ea typeface="Tahoma" panose="020B0604030504040204" pitchFamily="34" charset="0"/>
                <a:cs typeface="Tahoma" panose="020B0604030504040204" pitchFamily="34" charset="0"/>
              </a:rPr>
              <a:t> </a:t>
            </a:r>
            <a:r>
              <a:rPr lang="en-US" sz="1200" b="0" i="0" dirty="0" err="1">
                <a:solidFill>
                  <a:schemeClr val="tx1">
                    <a:lumMod val="75000"/>
                    <a:lumOff val="25000"/>
                  </a:schemeClr>
                </a:solidFill>
                <a:effectLst/>
                <a:latin typeface="Tahoma" panose="020B0604030504040204" pitchFamily="34" charset="0"/>
                <a:ea typeface="Tahoma" panose="020B0604030504040204" pitchFamily="34" charset="0"/>
                <a:cs typeface="Tahoma" panose="020B0604030504040204" pitchFamily="34" charset="0"/>
              </a:rPr>
              <a:t>của</a:t>
            </a:r>
            <a:r>
              <a:rPr lang="en-US" sz="1200" b="0" i="0" dirty="0">
                <a:solidFill>
                  <a:schemeClr val="tx1">
                    <a:lumMod val="75000"/>
                    <a:lumOff val="25000"/>
                  </a:schemeClr>
                </a:solidFill>
                <a:effectLst/>
                <a:latin typeface="Tahoma" panose="020B0604030504040204" pitchFamily="34" charset="0"/>
                <a:ea typeface="Tahoma" panose="020B0604030504040204" pitchFamily="34" charset="0"/>
                <a:cs typeface="Tahoma" panose="020B0604030504040204" pitchFamily="34" charset="0"/>
              </a:rPr>
              <a:t> </a:t>
            </a:r>
            <a:r>
              <a:rPr lang="en-US" sz="1200" b="0" i="0" dirty="0" err="1">
                <a:solidFill>
                  <a:schemeClr val="tx1">
                    <a:lumMod val="75000"/>
                    <a:lumOff val="25000"/>
                  </a:schemeClr>
                </a:solidFill>
                <a:effectLst/>
                <a:latin typeface="Tahoma" panose="020B0604030504040204" pitchFamily="34" charset="0"/>
                <a:ea typeface="Tahoma" panose="020B0604030504040204" pitchFamily="34" charset="0"/>
                <a:cs typeface="Tahoma" panose="020B0604030504040204" pitchFamily="34" charset="0"/>
              </a:rPr>
              <a:t>mình</a:t>
            </a:r>
            <a:r>
              <a:rPr lang="en-US" sz="1200" b="0" i="0" dirty="0">
                <a:solidFill>
                  <a:schemeClr val="tx1">
                    <a:lumMod val="75000"/>
                    <a:lumOff val="25000"/>
                  </a:schemeClr>
                </a:solidFill>
                <a:effectLst/>
                <a:latin typeface="Tahoma" panose="020B0604030504040204" pitchFamily="34" charset="0"/>
                <a:ea typeface="Tahoma" panose="020B0604030504040204" pitchFamily="34" charset="0"/>
                <a:cs typeface="Tahoma" panose="020B0604030504040204" pitchFamily="34" charset="0"/>
              </a:rPr>
              <a:t>.</a:t>
            </a:r>
            <a:endParaRPr lang="en-US" sz="1200" dirty="0">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4105916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U MENH Slide">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247EDE5F-E6A7-4F40-9627-0F08439667DF}"/>
              </a:ext>
            </a:extLst>
          </p:cNvPr>
          <p:cNvSpPr txBox="1">
            <a:spLocks/>
          </p:cNvSpPr>
          <p:nvPr userDrawn="1"/>
        </p:nvSpPr>
        <p:spPr>
          <a:xfrm>
            <a:off x="274320" y="274320"/>
            <a:ext cx="4556447" cy="446400"/>
          </a:xfrm>
          <a:prstGeom prst="rect">
            <a:avLst/>
          </a:prstGeom>
        </p:spPr>
        <p:txBody>
          <a:bodyPr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err="1">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rPr>
              <a:t>Chỉ</a:t>
            </a:r>
            <a:r>
              <a:rPr lang="en-US" sz="3600" dirty="0">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rPr>
              <a:t> </a:t>
            </a:r>
            <a:r>
              <a:rPr lang="en-US" sz="3600" dirty="0" err="1">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rPr>
              <a:t>số</a:t>
            </a:r>
            <a:r>
              <a:rPr lang="en-US" sz="3600" dirty="0">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rPr>
              <a:t> </a:t>
            </a:r>
            <a:r>
              <a:rPr lang="en-US" sz="3600" b="1" dirty="0">
                <a:solidFill>
                  <a:srgbClr val="FF6600"/>
                </a:solidFill>
                <a:latin typeface="Tahoma" panose="020B0604030504040204" pitchFamily="34" charset="0"/>
                <a:ea typeface="Tahoma" panose="020B0604030504040204" pitchFamily="34" charset="0"/>
                <a:cs typeface="Tahoma" panose="020B0604030504040204" pitchFamily="34" charset="0"/>
              </a:rPr>
              <a:t>SỨ MỆNH</a:t>
            </a:r>
          </a:p>
        </p:txBody>
      </p:sp>
      <p:pic>
        <p:nvPicPr>
          <p:cNvPr id="11" name="Picture 10" descr="A picture containing text&#10;&#10;Description automatically generated">
            <a:extLst>
              <a:ext uri="{FF2B5EF4-FFF2-40B4-BE49-F238E27FC236}">
                <a16:creationId xmlns:a16="http://schemas.microsoft.com/office/drawing/2014/main" id="{D36A27B4-56B8-4042-8C64-4BD1EA67AB8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24070" y="2514600"/>
            <a:ext cx="2739964" cy="6394316"/>
          </a:xfrm>
          <a:prstGeom prst="rect">
            <a:avLst/>
          </a:prstGeom>
        </p:spPr>
      </p:pic>
      <p:sp>
        <p:nvSpPr>
          <p:cNvPr id="13" name="Text Placeholder 12">
            <a:extLst>
              <a:ext uri="{FF2B5EF4-FFF2-40B4-BE49-F238E27FC236}">
                <a16:creationId xmlns:a16="http://schemas.microsoft.com/office/drawing/2014/main" id="{F2DB107A-958C-45DF-AC4D-E5BE05A3A225}"/>
              </a:ext>
            </a:extLst>
          </p:cNvPr>
          <p:cNvSpPr>
            <a:spLocks noGrp="1"/>
          </p:cNvSpPr>
          <p:nvPr>
            <p:ph type="body" sz="quarter" idx="10"/>
          </p:nvPr>
        </p:nvSpPr>
        <p:spPr>
          <a:xfrm>
            <a:off x="3297238" y="2514599"/>
            <a:ext cx="3903662" cy="7074569"/>
          </a:xfrm>
        </p:spPr>
        <p:txBody>
          <a:bodyPr/>
          <a:lstStyle>
            <a:lvl1pPr marL="0" indent="0">
              <a:buNone/>
              <a:defRPr/>
            </a:lvl1pPr>
          </a:lstStyle>
          <a:p>
            <a:pPr lvl="0"/>
            <a:endParaRPr lang="en-US" dirty="0"/>
          </a:p>
        </p:txBody>
      </p:sp>
      <p:sp>
        <p:nvSpPr>
          <p:cNvPr id="14" name="Rectangle 13">
            <a:extLst>
              <a:ext uri="{FF2B5EF4-FFF2-40B4-BE49-F238E27FC236}">
                <a16:creationId xmlns:a16="http://schemas.microsoft.com/office/drawing/2014/main" id="{E721BD0D-ABD1-44A4-8995-E567742C2A69}"/>
              </a:ext>
            </a:extLst>
          </p:cNvPr>
          <p:cNvSpPr/>
          <p:nvPr userDrawn="1"/>
        </p:nvSpPr>
        <p:spPr>
          <a:xfrm>
            <a:off x="5222732" y="0"/>
            <a:ext cx="2346575" cy="879676"/>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a:extLst>
              <a:ext uri="{FF2B5EF4-FFF2-40B4-BE49-F238E27FC236}">
                <a16:creationId xmlns:a16="http://schemas.microsoft.com/office/drawing/2014/main" id="{AB363C3F-1FE8-4F5D-884D-F1BA602C700A}"/>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4740247" y="-107539"/>
            <a:ext cx="1022263" cy="1117102"/>
          </a:xfrm>
          <a:prstGeom prst="rect">
            <a:avLst/>
          </a:prstGeom>
          <a:effectLst>
            <a:outerShdw blurRad="50800" dist="38100" dir="8100000" algn="tr" rotWithShape="0">
              <a:prstClr val="black">
                <a:alpha val="40000"/>
              </a:prstClr>
            </a:outerShdw>
          </a:effectLst>
        </p:spPr>
      </p:pic>
      <p:sp>
        <p:nvSpPr>
          <p:cNvPr id="9" name="Title 1">
            <a:extLst>
              <a:ext uri="{FF2B5EF4-FFF2-40B4-BE49-F238E27FC236}">
                <a16:creationId xmlns:a16="http://schemas.microsoft.com/office/drawing/2014/main" id="{EFD06DA8-2254-4E68-8DFD-47982C8F8B8E}"/>
              </a:ext>
            </a:extLst>
          </p:cNvPr>
          <p:cNvSpPr txBox="1">
            <a:spLocks/>
          </p:cNvSpPr>
          <p:nvPr userDrawn="1"/>
        </p:nvSpPr>
        <p:spPr>
          <a:xfrm>
            <a:off x="4980517" y="228305"/>
            <a:ext cx="469752" cy="446400"/>
          </a:xfrm>
          <a:prstGeom prst="rect">
            <a:avLst/>
          </a:prstGeom>
        </p:spPr>
        <p:txBody>
          <a:bodyPr vert="horz" lIns="91440" tIns="45720" rIns="91440" bIns="45720" rtlCol="0" anchor="t">
            <a:noAutofit/>
          </a:bodyPr>
          <a:lstStyle>
            <a:lvl1pPr algn="l" defTabSz="756300" rtl="0" eaLnBrk="1" latinLnBrk="0" hangingPunct="1">
              <a:lnSpc>
                <a:spcPct val="90000"/>
              </a:lnSpc>
              <a:spcBef>
                <a:spcPct val="0"/>
              </a:spcBef>
              <a:buNone/>
              <a:defRPr sz="3639" kern="1200">
                <a:solidFill>
                  <a:schemeClr val="tx1"/>
                </a:solidFill>
                <a:latin typeface="+mj-lt"/>
                <a:ea typeface="+mj-ea"/>
                <a:cs typeface="+mj-cs"/>
              </a:defRPr>
            </a:lvl1pPr>
          </a:lstStyle>
          <a:p>
            <a:pPr algn="ctr"/>
            <a:r>
              <a:rPr lang="en-US" sz="3600" b="1" dirty="0">
                <a:solidFill>
                  <a:srgbClr val="FF6600"/>
                </a:solidFill>
                <a:latin typeface="Tahoma" panose="020B0604030504040204" pitchFamily="34" charset="0"/>
                <a:ea typeface="Tahoma" panose="020B0604030504040204" pitchFamily="34" charset="0"/>
                <a:cs typeface="Tahoma" panose="020B0604030504040204" pitchFamily="34" charset="0"/>
              </a:rPr>
              <a:t>1</a:t>
            </a:r>
          </a:p>
        </p:txBody>
      </p:sp>
      <p:sp>
        <p:nvSpPr>
          <p:cNvPr id="12" name="TextBox 11">
            <a:extLst>
              <a:ext uri="{FF2B5EF4-FFF2-40B4-BE49-F238E27FC236}">
                <a16:creationId xmlns:a16="http://schemas.microsoft.com/office/drawing/2014/main" id="{AA4A94F8-2319-46F3-A7F8-45739A696AA2}"/>
              </a:ext>
            </a:extLst>
          </p:cNvPr>
          <p:cNvSpPr txBox="1"/>
          <p:nvPr userDrawn="1"/>
        </p:nvSpPr>
        <p:spPr>
          <a:xfrm>
            <a:off x="274320" y="1099470"/>
            <a:ext cx="6926580" cy="885692"/>
          </a:xfrm>
          <a:prstGeom prst="rect">
            <a:avLst/>
          </a:prstGeom>
          <a:noFill/>
        </p:spPr>
        <p:txBody>
          <a:bodyPr wrap="square">
            <a:spAutoFit/>
          </a:bodyPr>
          <a:lstStyle/>
          <a:p>
            <a:pPr marL="0" indent="0" algn="just" defTabSz="457200">
              <a:lnSpc>
                <a:spcPct val="150000"/>
              </a:lnSpc>
              <a:spcAft>
                <a:spcPts val="1800"/>
              </a:spcAft>
              <a:buNone/>
            </a:pPr>
            <a:r>
              <a:rPr lang="en-US" sz="1200" dirty="0" err="1">
                <a:solidFill>
                  <a:srgbClr val="333333"/>
                </a:solidFill>
                <a:latin typeface="Tahoma" panose="020B0604030504040204" pitchFamily="34" charset="0"/>
                <a:ea typeface="Tahoma" panose="020B0604030504040204" pitchFamily="34" charset="0"/>
                <a:cs typeface="Tahoma" panose="020B0604030504040204" pitchFamily="34" charset="0"/>
              </a:rPr>
              <a:t>Chỉ</a:t>
            </a:r>
            <a:r>
              <a:rPr lang="en-US" sz="1200" dirty="0">
                <a:solidFill>
                  <a:srgbClr val="333333"/>
                </a:solidFill>
                <a:latin typeface="Tahoma" panose="020B0604030504040204" pitchFamily="34" charset="0"/>
                <a:ea typeface="Tahoma" panose="020B0604030504040204" pitchFamily="34" charset="0"/>
                <a:cs typeface="Tahoma" panose="020B0604030504040204" pitchFamily="34" charset="0"/>
              </a:rPr>
              <a:t> </a:t>
            </a:r>
            <a:r>
              <a:rPr lang="en-US" sz="1200" dirty="0" err="1">
                <a:solidFill>
                  <a:srgbClr val="333333"/>
                </a:solidFill>
                <a:latin typeface="Tahoma" panose="020B0604030504040204" pitchFamily="34" charset="0"/>
                <a:ea typeface="Tahoma" panose="020B0604030504040204" pitchFamily="34" charset="0"/>
                <a:cs typeface="Tahoma" panose="020B0604030504040204" pitchFamily="34" charset="0"/>
              </a:rPr>
              <a:t>số</a:t>
            </a:r>
            <a:r>
              <a:rPr lang="en-US" sz="1200" dirty="0">
                <a:solidFill>
                  <a:srgbClr val="333333"/>
                </a:solidFill>
                <a:latin typeface="Tahoma" panose="020B0604030504040204" pitchFamily="34" charset="0"/>
                <a:ea typeface="Tahoma" panose="020B0604030504040204" pitchFamily="34" charset="0"/>
                <a:cs typeface="Tahoma" panose="020B0604030504040204" pitchFamily="34" charset="0"/>
              </a:rPr>
              <a:t> </a:t>
            </a:r>
            <a:r>
              <a:rPr lang="en-US" sz="1200" dirty="0" err="1">
                <a:solidFill>
                  <a:srgbClr val="333333"/>
                </a:solidFill>
                <a:latin typeface="Tahoma" panose="020B0604030504040204" pitchFamily="34" charset="0"/>
                <a:ea typeface="Tahoma" panose="020B0604030504040204" pitchFamily="34" charset="0"/>
                <a:cs typeface="Tahoma" panose="020B0604030504040204" pitchFamily="34" charset="0"/>
              </a:rPr>
              <a:t>sứ</a:t>
            </a:r>
            <a:r>
              <a:rPr lang="en-US" sz="1200" dirty="0">
                <a:solidFill>
                  <a:srgbClr val="333333"/>
                </a:solidFill>
                <a:latin typeface="Tahoma" panose="020B0604030504040204" pitchFamily="34" charset="0"/>
                <a:ea typeface="Tahoma" panose="020B0604030504040204" pitchFamily="34" charset="0"/>
                <a:cs typeface="Tahoma" panose="020B0604030504040204" pitchFamily="34" charset="0"/>
              </a:rPr>
              <a:t> </a:t>
            </a:r>
            <a:r>
              <a:rPr lang="en-US" sz="1200" dirty="0" err="1">
                <a:solidFill>
                  <a:srgbClr val="333333"/>
                </a:solidFill>
                <a:latin typeface="Tahoma" panose="020B0604030504040204" pitchFamily="34" charset="0"/>
                <a:ea typeface="Tahoma" panose="020B0604030504040204" pitchFamily="34" charset="0"/>
                <a:cs typeface="Tahoma" panose="020B0604030504040204" pitchFamily="34" charset="0"/>
              </a:rPr>
              <a:t>mệnh</a:t>
            </a:r>
            <a:r>
              <a:rPr lang="en-US" sz="1200" dirty="0">
                <a:solidFill>
                  <a:srgbClr val="333333"/>
                </a:solidFill>
                <a:latin typeface="Tahoma" panose="020B0604030504040204" pitchFamily="34" charset="0"/>
                <a:ea typeface="Tahoma" panose="020B0604030504040204" pitchFamily="34" charset="0"/>
                <a:cs typeface="Tahoma" panose="020B0604030504040204" pitchFamily="34" charset="0"/>
              </a:rPr>
              <a:t> </a:t>
            </a:r>
            <a:r>
              <a:rPr lang="en-US" sz="1200" dirty="0" err="1">
                <a:solidFill>
                  <a:srgbClr val="333333"/>
                </a:solidFill>
                <a:latin typeface="Tahoma" panose="020B0604030504040204" pitchFamily="34" charset="0"/>
                <a:ea typeface="Tahoma" panose="020B0604030504040204" pitchFamily="34" charset="0"/>
                <a:cs typeface="Tahoma" panose="020B0604030504040204" pitchFamily="34" charset="0"/>
              </a:rPr>
              <a:t>tiết</a:t>
            </a:r>
            <a:r>
              <a:rPr lang="en-US" sz="1200" dirty="0">
                <a:solidFill>
                  <a:srgbClr val="333333"/>
                </a:solidFill>
                <a:latin typeface="Tahoma" panose="020B0604030504040204" pitchFamily="34" charset="0"/>
                <a:ea typeface="Tahoma" panose="020B0604030504040204" pitchFamily="34" charset="0"/>
                <a:cs typeface="Tahoma" panose="020B0604030504040204" pitchFamily="34" charset="0"/>
              </a:rPr>
              <a:t> </a:t>
            </a:r>
            <a:r>
              <a:rPr lang="en-US" sz="1200" dirty="0" err="1">
                <a:solidFill>
                  <a:srgbClr val="333333"/>
                </a:solidFill>
                <a:latin typeface="Tahoma" panose="020B0604030504040204" pitchFamily="34" charset="0"/>
                <a:ea typeface="Tahoma" panose="020B0604030504040204" pitchFamily="34" charset="0"/>
                <a:cs typeface="Tahoma" panose="020B0604030504040204" pitchFamily="34" charset="0"/>
              </a:rPr>
              <a:t>lộ</a:t>
            </a:r>
            <a:r>
              <a:rPr lang="en-US" sz="1200" dirty="0">
                <a:solidFill>
                  <a:srgbClr val="333333"/>
                </a:solidFill>
                <a:latin typeface="Tahoma" panose="020B0604030504040204" pitchFamily="34" charset="0"/>
                <a:ea typeface="Tahoma" panose="020B0604030504040204" pitchFamily="34" charset="0"/>
                <a:cs typeface="Tahoma" panose="020B0604030504040204" pitchFamily="34" charset="0"/>
              </a:rPr>
              <a:t> </a:t>
            </a:r>
            <a:r>
              <a:rPr lang="en-US" sz="1200" dirty="0" err="1">
                <a:solidFill>
                  <a:srgbClr val="333333"/>
                </a:solidFill>
                <a:latin typeface="Tahoma" panose="020B0604030504040204" pitchFamily="34" charset="0"/>
                <a:ea typeface="Tahoma" panose="020B0604030504040204" pitchFamily="34" charset="0"/>
                <a:cs typeface="Tahoma" panose="020B0604030504040204" pitchFamily="34" charset="0"/>
              </a:rPr>
              <a:t>vai</a:t>
            </a:r>
            <a:r>
              <a:rPr lang="en-US" sz="1200" dirty="0">
                <a:solidFill>
                  <a:srgbClr val="333333"/>
                </a:solidFill>
                <a:latin typeface="Tahoma" panose="020B0604030504040204" pitchFamily="34" charset="0"/>
                <a:ea typeface="Tahoma" panose="020B0604030504040204" pitchFamily="34" charset="0"/>
                <a:cs typeface="Tahoma" panose="020B0604030504040204" pitchFamily="34" charset="0"/>
              </a:rPr>
              <a:t> </a:t>
            </a:r>
            <a:r>
              <a:rPr lang="en-US" sz="1200" dirty="0" err="1">
                <a:solidFill>
                  <a:srgbClr val="333333"/>
                </a:solidFill>
                <a:latin typeface="Tahoma" panose="020B0604030504040204" pitchFamily="34" charset="0"/>
                <a:ea typeface="Tahoma" panose="020B0604030504040204" pitchFamily="34" charset="0"/>
                <a:cs typeface="Tahoma" panose="020B0604030504040204" pitchFamily="34" charset="0"/>
              </a:rPr>
              <a:t>trò</a:t>
            </a:r>
            <a:r>
              <a:rPr lang="en-US" sz="1200" dirty="0">
                <a:solidFill>
                  <a:srgbClr val="333333"/>
                </a:solidFill>
                <a:latin typeface="Tahoma" panose="020B0604030504040204" pitchFamily="34" charset="0"/>
                <a:ea typeface="Tahoma" panose="020B0604030504040204" pitchFamily="34" charset="0"/>
                <a:cs typeface="Tahoma" panose="020B0604030504040204" pitchFamily="34" charset="0"/>
              </a:rPr>
              <a:t> </a:t>
            </a:r>
            <a:r>
              <a:rPr lang="en-US" sz="1200" dirty="0" err="1">
                <a:solidFill>
                  <a:srgbClr val="333333"/>
                </a:solidFill>
                <a:latin typeface="Tahoma" panose="020B0604030504040204" pitchFamily="34" charset="0"/>
                <a:ea typeface="Tahoma" panose="020B0604030504040204" pitchFamily="34" charset="0"/>
                <a:cs typeface="Tahoma" panose="020B0604030504040204" pitchFamily="34" charset="0"/>
              </a:rPr>
              <a:t>và</a:t>
            </a:r>
            <a:r>
              <a:rPr lang="en-US" sz="1200" dirty="0">
                <a:solidFill>
                  <a:srgbClr val="333333"/>
                </a:solidFill>
                <a:latin typeface="Tahoma" panose="020B0604030504040204" pitchFamily="34" charset="0"/>
                <a:ea typeface="Tahoma" panose="020B0604030504040204" pitchFamily="34" charset="0"/>
                <a:cs typeface="Tahoma" panose="020B0604030504040204" pitchFamily="34" charset="0"/>
              </a:rPr>
              <a:t> </a:t>
            </a:r>
            <a:r>
              <a:rPr lang="en-US" sz="1200" dirty="0" err="1">
                <a:solidFill>
                  <a:srgbClr val="333333"/>
                </a:solidFill>
                <a:latin typeface="Tahoma" panose="020B0604030504040204" pitchFamily="34" charset="0"/>
                <a:ea typeface="Tahoma" panose="020B0604030504040204" pitchFamily="34" charset="0"/>
                <a:cs typeface="Tahoma" panose="020B0604030504040204" pitchFamily="34" charset="0"/>
              </a:rPr>
              <a:t>trách</a:t>
            </a:r>
            <a:r>
              <a:rPr lang="en-US" sz="1200" dirty="0">
                <a:solidFill>
                  <a:srgbClr val="333333"/>
                </a:solidFill>
                <a:latin typeface="Tahoma" panose="020B0604030504040204" pitchFamily="34" charset="0"/>
                <a:ea typeface="Tahoma" panose="020B0604030504040204" pitchFamily="34" charset="0"/>
                <a:cs typeface="Tahoma" panose="020B0604030504040204" pitchFamily="34" charset="0"/>
              </a:rPr>
              <a:t> </a:t>
            </a:r>
            <a:r>
              <a:rPr lang="en-US" sz="1200" dirty="0" err="1">
                <a:solidFill>
                  <a:srgbClr val="333333"/>
                </a:solidFill>
                <a:latin typeface="Tahoma" panose="020B0604030504040204" pitchFamily="34" charset="0"/>
                <a:ea typeface="Tahoma" panose="020B0604030504040204" pitchFamily="34" charset="0"/>
                <a:cs typeface="Tahoma" panose="020B0604030504040204" pitchFamily="34" charset="0"/>
              </a:rPr>
              <a:t>nhiệm</a:t>
            </a:r>
            <a:r>
              <a:rPr lang="en-US" sz="1200" dirty="0">
                <a:solidFill>
                  <a:srgbClr val="333333"/>
                </a:solidFill>
                <a:latin typeface="Tahoma" panose="020B0604030504040204" pitchFamily="34" charset="0"/>
                <a:ea typeface="Tahoma" panose="020B0604030504040204" pitchFamily="34" charset="0"/>
                <a:cs typeface="Tahoma" panose="020B0604030504040204" pitchFamily="34" charset="0"/>
              </a:rPr>
              <a:t> </a:t>
            </a:r>
            <a:r>
              <a:rPr lang="en-US" sz="1200" dirty="0" err="1">
                <a:solidFill>
                  <a:srgbClr val="333333"/>
                </a:solidFill>
                <a:latin typeface="Tahoma" panose="020B0604030504040204" pitchFamily="34" charset="0"/>
                <a:ea typeface="Tahoma" panose="020B0604030504040204" pitchFamily="34" charset="0"/>
                <a:cs typeface="Tahoma" panose="020B0604030504040204" pitchFamily="34" charset="0"/>
              </a:rPr>
              <a:t>của</a:t>
            </a:r>
            <a:r>
              <a:rPr lang="en-US" sz="1200" dirty="0">
                <a:solidFill>
                  <a:srgbClr val="333333"/>
                </a:solidFill>
                <a:latin typeface="Tahoma" panose="020B0604030504040204" pitchFamily="34" charset="0"/>
                <a:ea typeface="Tahoma" panose="020B0604030504040204" pitchFamily="34" charset="0"/>
                <a:cs typeface="Tahoma" panose="020B0604030504040204" pitchFamily="34" charset="0"/>
              </a:rPr>
              <a:t> </a:t>
            </a:r>
            <a:r>
              <a:rPr lang="en-US" sz="1200" dirty="0" err="1">
                <a:solidFill>
                  <a:srgbClr val="333333"/>
                </a:solidFill>
                <a:latin typeface="Tahoma" panose="020B0604030504040204" pitchFamily="34" charset="0"/>
                <a:ea typeface="Tahoma" panose="020B0604030504040204" pitchFamily="34" charset="0"/>
                <a:cs typeface="Tahoma" panose="020B0604030504040204" pitchFamily="34" charset="0"/>
              </a:rPr>
              <a:t>bạn</a:t>
            </a:r>
            <a:r>
              <a:rPr lang="en-US" sz="1200" dirty="0">
                <a:solidFill>
                  <a:srgbClr val="333333"/>
                </a:solidFill>
                <a:latin typeface="Tahoma" panose="020B0604030504040204" pitchFamily="34" charset="0"/>
                <a:ea typeface="Tahoma" panose="020B0604030504040204" pitchFamily="34" charset="0"/>
                <a:cs typeface="Tahoma" panose="020B0604030504040204" pitchFamily="34" charset="0"/>
              </a:rPr>
              <a:t> </a:t>
            </a:r>
            <a:r>
              <a:rPr lang="en-US" sz="1200" dirty="0" err="1">
                <a:solidFill>
                  <a:srgbClr val="333333"/>
                </a:solidFill>
                <a:latin typeface="Tahoma" panose="020B0604030504040204" pitchFamily="34" charset="0"/>
                <a:ea typeface="Tahoma" panose="020B0604030504040204" pitchFamily="34" charset="0"/>
                <a:cs typeface="Tahoma" panose="020B0604030504040204" pitchFamily="34" charset="0"/>
              </a:rPr>
              <a:t>nhằm</a:t>
            </a:r>
            <a:r>
              <a:rPr lang="en-US" sz="1200" dirty="0">
                <a:solidFill>
                  <a:srgbClr val="333333"/>
                </a:solidFill>
                <a:latin typeface="Tahoma" panose="020B0604030504040204" pitchFamily="34" charset="0"/>
                <a:ea typeface="Tahoma" panose="020B0604030504040204" pitchFamily="34" charset="0"/>
                <a:cs typeface="Tahoma" panose="020B0604030504040204" pitchFamily="34" charset="0"/>
              </a:rPr>
              <a:t> </a:t>
            </a:r>
            <a:r>
              <a:rPr lang="en-US" sz="1200" dirty="0" err="1">
                <a:solidFill>
                  <a:srgbClr val="333333"/>
                </a:solidFill>
                <a:latin typeface="Tahoma" panose="020B0604030504040204" pitchFamily="34" charset="0"/>
                <a:ea typeface="Tahoma" panose="020B0604030504040204" pitchFamily="34" charset="0"/>
                <a:cs typeface="Tahoma" panose="020B0604030504040204" pitchFamily="34" charset="0"/>
              </a:rPr>
              <a:t>chinh</a:t>
            </a:r>
            <a:r>
              <a:rPr lang="en-US" sz="1200" dirty="0">
                <a:solidFill>
                  <a:srgbClr val="333333"/>
                </a:solidFill>
                <a:latin typeface="Tahoma" panose="020B0604030504040204" pitchFamily="34" charset="0"/>
                <a:ea typeface="Tahoma" panose="020B0604030504040204" pitchFamily="34" charset="0"/>
                <a:cs typeface="Tahoma" panose="020B0604030504040204" pitchFamily="34" charset="0"/>
              </a:rPr>
              <a:t> </a:t>
            </a:r>
            <a:r>
              <a:rPr lang="en-US" sz="1200" dirty="0" err="1">
                <a:solidFill>
                  <a:srgbClr val="333333"/>
                </a:solidFill>
                <a:latin typeface="Tahoma" panose="020B0604030504040204" pitchFamily="34" charset="0"/>
                <a:ea typeface="Tahoma" panose="020B0604030504040204" pitchFamily="34" charset="0"/>
                <a:cs typeface="Tahoma" panose="020B0604030504040204" pitchFamily="34" charset="0"/>
              </a:rPr>
              <a:t>phục</a:t>
            </a:r>
            <a:r>
              <a:rPr lang="en-US" sz="1200" dirty="0">
                <a:solidFill>
                  <a:srgbClr val="333333"/>
                </a:solidFill>
                <a:latin typeface="Tahoma" panose="020B0604030504040204" pitchFamily="34" charset="0"/>
                <a:ea typeface="Tahoma" panose="020B0604030504040204" pitchFamily="34" charset="0"/>
                <a:cs typeface="Tahoma" panose="020B0604030504040204" pitchFamily="34" charset="0"/>
              </a:rPr>
              <a:t> </a:t>
            </a:r>
            <a:r>
              <a:rPr lang="en-US" sz="1200" dirty="0" err="1">
                <a:solidFill>
                  <a:srgbClr val="333333"/>
                </a:solidFill>
                <a:latin typeface="Tahoma" panose="020B0604030504040204" pitchFamily="34" charset="0"/>
                <a:ea typeface="Tahoma" panose="020B0604030504040204" pitchFamily="34" charset="0"/>
                <a:cs typeface="Tahoma" panose="020B0604030504040204" pitchFamily="34" charset="0"/>
              </a:rPr>
              <a:t>phiên</a:t>
            </a:r>
            <a:r>
              <a:rPr lang="en-US" sz="1200" dirty="0">
                <a:solidFill>
                  <a:srgbClr val="333333"/>
                </a:solidFill>
                <a:latin typeface="Tahoma" panose="020B0604030504040204" pitchFamily="34" charset="0"/>
                <a:ea typeface="Tahoma" panose="020B0604030504040204" pitchFamily="34" charset="0"/>
                <a:cs typeface="Tahoma" panose="020B0604030504040204" pitchFamily="34" charset="0"/>
              </a:rPr>
              <a:t> </a:t>
            </a:r>
            <a:r>
              <a:rPr lang="en-US" sz="1200" dirty="0" err="1">
                <a:solidFill>
                  <a:srgbClr val="333333"/>
                </a:solidFill>
                <a:latin typeface="Tahoma" panose="020B0604030504040204" pitchFamily="34" charset="0"/>
                <a:ea typeface="Tahoma" panose="020B0604030504040204" pitchFamily="34" charset="0"/>
                <a:cs typeface="Tahoma" panose="020B0604030504040204" pitchFamily="34" charset="0"/>
              </a:rPr>
              <a:t>bản</a:t>
            </a:r>
            <a:r>
              <a:rPr lang="en-US" sz="1200" dirty="0">
                <a:solidFill>
                  <a:srgbClr val="333333"/>
                </a:solidFill>
                <a:latin typeface="Tahoma" panose="020B0604030504040204" pitchFamily="34" charset="0"/>
                <a:ea typeface="Tahoma" panose="020B0604030504040204" pitchFamily="34" charset="0"/>
                <a:cs typeface="Tahoma" panose="020B0604030504040204" pitchFamily="34" charset="0"/>
              </a:rPr>
              <a:t> </a:t>
            </a:r>
            <a:r>
              <a:rPr lang="en-US" sz="1200" dirty="0" err="1">
                <a:solidFill>
                  <a:srgbClr val="333333"/>
                </a:solidFill>
                <a:latin typeface="Tahoma" panose="020B0604030504040204" pitchFamily="34" charset="0"/>
                <a:ea typeface="Tahoma" panose="020B0604030504040204" pitchFamily="34" charset="0"/>
                <a:cs typeface="Tahoma" panose="020B0604030504040204" pitchFamily="34" charset="0"/>
              </a:rPr>
              <a:t>tuyệt</a:t>
            </a:r>
            <a:r>
              <a:rPr lang="en-US" sz="1200" dirty="0">
                <a:solidFill>
                  <a:srgbClr val="333333"/>
                </a:solidFill>
                <a:latin typeface="Tahoma" panose="020B0604030504040204" pitchFamily="34" charset="0"/>
                <a:ea typeface="Tahoma" panose="020B0604030504040204" pitchFamily="34" charset="0"/>
                <a:cs typeface="Tahoma" panose="020B0604030504040204" pitchFamily="34" charset="0"/>
              </a:rPr>
              <a:t> </a:t>
            </a:r>
            <a:r>
              <a:rPr lang="en-US" sz="1200" dirty="0" err="1">
                <a:solidFill>
                  <a:srgbClr val="333333"/>
                </a:solidFill>
                <a:latin typeface="Tahoma" panose="020B0604030504040204" pitchFamily="34" charset="0"/>
                <a:ea typeface="Tahoma" panose="020B0604030504040204" pitchFamily="34" charset="0"/>
                <a:cs typeface="Tahoma" panose="020B0604030504040204" pitchFamily="34" charset="0"/>
              </a:rPr>
              <a:t>vời</a:t>
            </a:r>
            <a:r>
              <a:rPr lang="en-US" sz="1200" dirty="0">
                <a:solidFill>
                  <a:srgbClr val="333333"/>
                </a:solidFill>
                <a:latin typeface="Tahoma" panose="020B0604030504040204" pitchFamily="34" charset="0"/>
                <a:ea typeface="Tahoma" panose="020B0604030504040204" pitchFamily="34" charset="0"/>
                <a:cs typeface="Tahoma" panose="020B0604030504040204" pitchFamily="34" charset="0"/>
              </a:rPr>
              <a:t> </a:t>
            </a:r>
            <a:r>
              <a:rPr lang="en-US" sz="1200" dirty="0" err="1">
                <a:solidFill>
                  <a:srgbClr val="333333"/>
                </a:solidFill>
                <a:latin typeface="Tahoma" panose="020B0604030504040204" pitchFamily="34" charset="0"/>
                <a:ea typeface="Tahoma" panose="020B0604030504040204" pitchFamily="34" charset="0"/>
                <a:cs typeface="Tahoma" panose="020B0604030504040204" pitchFamily="34" charset="0"/>
              </a:rPr>
              <a:t>nhất</a:t>
            </a:r>
            <a:r>
              <a:rPr lang="en-US" sz="1200" dirty="0">
                <a:solidFill>
                  <a:srgbClr val="333333"/>
                </a:solidFill>
                <a:latin typeface="Tahoma" panose="020B0604030504040204" pitchFamily="34" charset="0"/>
                <a:ea typeface="Tahoma" panose="020B0604030504040204" pitchFamily="34" charset="0"/>
                <a:cs typeface="Tahoma" panose="020B0604030504040204" pitchFamily="34" charset="0"/>
              </a:rPr>
              <a:t> </a:t>
            </a:r>
            <a:r>
              <a:rPr lang="en-US" sz="1200" dirty="0" err="1">
                <a:solidFill>
                  <a:srgbClr val="333333"/>
                </a:solidFill>
                <a:latin typeface="Tahoma" panose="020B0604030504040204" pitchFamily="34" charset="0"/>
                <a:ea typeface="Tahoma" panose="020B0604030504040204" pitchFamily="34" charset="0"/>
                <a:cs typeface="Tahoma" panose="020B0604030504040204" pitchFamily="34" charset="0"/>
              </a:rPr>
              <a:t>của</a:t>
            </a:r>
            <a:r>
              <a:rPr lang="en-US" sz="1200" dirty="0">
                <a:solidFill>
                  <a:srgbClr val="333333"/>
                </a:solidFill>
                <a:latin typeface="Tahoma" panose="020B0604030504040204" pitchFamily="34" charset="0"/>
                <a:ea typeface="Tahoma" panose="020B0604030504040204" pitchFamily="34" charset="0"/>
                <a:cs typeface="Tahoma" panose="020B0604030504040204" pitchFamily="34" charset="0"/>
              </a:rPr>
              <a:t> </a:t>
            </a:r>
            <a:r>
              <a:rPr lang="en-US" sz="1200" dirty="0" err="1">
                <a:solidFill>
                  <a:srgbClr val="333333"/>
                </a:solidFill>
                <a:latin typeface="Tahoma" panose="020B0604030504040204" pitchFamily="34" charset="0"/>
                <a:ea typeface="Tahoma" panose="020B0604030504040204" pitchFamily="34" charset="0"/>
                <a:cs typeface="Tahoma" panose="020B0604030504040204" pitchFamily="34" charset="0"/>
              </a:rPr>
              <a:t>chính</a:t>
            </a:r>
            <a:r>
              <a:rPr lang="en-US" sz="1200" dirty="0">
                <a:solidFill>
                  <a:srgbClr val="333333"/>
                </a:solidFill>
                <a:latin typeface="Tahoma" panose="020B0604030504040204" pitchFamily="34" charset="0"/>
                <a:ea typeface="Tahoma" panose="020B0604030504040204" pitchFamily="34" charset="0"/>
                <a:cs typeface="Tahoma" panose="020B0604030504040204" pitchFamily="34" charset="0"/>
              </a:rPr>
              <a:t> </a:t>
            </a:r>
            <a:r>
              <a:rPr lang="en-US" sz="1200" dirty="0" err="1">
                <a:solidFill>
                  <a:srgbClr val="333333"/>
                </a:solidFill>
                <a:latin typeface="Tahoma" panose="020B0604030504040204" pitchFamily="34" charset="0"/>
                <a:ea typeface="Tahoma" panose="020B0604030504040204" pitchFamily="34" charset="0"/>
                <a:cs typeface="Tahoma" panose="020B0604030504040204" pitchFamily="34" charset="0"/>
              </a:rPr>
              <a:t>bạn</a:t>
            </a:r>
            <a:r>
              <a:rPr lang="en-US" sz="1200" dirty="0">
                <a:solidFill>
                  <a:srgbClr val="333333"/>
                </a:solidFill>
                <a:latin typeface="Tahoma" panose="020B0604030504040204" pitchFamily="34" charset="0"/>
                <a:ea typeface="Tahoma" panose="020B0604030504040204" pitchFamily="34" charset="0"/>
                <a:cs typeface="Tahoma" panose="020B0604030504040204" pitchFamily="34" charset="0"/>
              </a:rPr>
              <a:t>. </a:t>
            </a:r>
            <a:r>
              <a:rPr lang="en-US" sz="1200" dirty="0" err="1">
                <a:solidFill>
                  <a:srgbClr val="333333"/>
                </a:solidFill>
                <a:latin typeface="Tahoma" panose="020B0604030504040204" pitchFamily="34" charset="0"/>
                <a:ea typeface="Tahoma" panose="020B0604030504040204" pitchFamily="34" charset="0"/>
                <a:cs typeface="Tahoma" panose="020B0604030504040204" pitchFamily="34" charset="0"/>
              </a:rPr>
              <a:t>Nó</a:t>
            </a:r>
            <a:r>
              <a:rPr lang="en-US" sz="1200" dirty="0">
                <a:solidFill>
                  <a:srgbClr val="333333"/>
                </a:solidFill>
                <a:latin typeface="Tahoma" panose="020B0604030504040204" pitchFamily="34" charset="0"/>
                <a:ea typeface="Tahoma" panose="020B0604030504040204" pitchFamily="34" charset="0"/>
                <a:cs typeface="Tahoma" panose="020B0604030504040204" pitchFamily="34" charset="0"/>
              </a:rPr>
              <a:t> </a:t>
            </a:r>
            <a:r>
              <a:rPr lang="en-US" sz="1200" dirty="0" err="1">
                <a:solidFill>
                  <a:srgbClr val="333333"/>
                </a:solidFill>
                <a:latin typeface="Tahoma" panose="020B0604030504040204" pitchFamily="34" charset="0"/>
                <a:ea typeface="Tahoma" panose="020B0604030504040204" pitchFamily="34" charset="0"/>
                <a:cs typeface="Tahoma" panose="020B0604030504040204" pitchFamily="34" charset="0"/>
              </a:rPr>
              <a:t>khai</a:t>
            </a:r>
            <a:r>
              <a:rPr lang="en-US" sz="1200" dirty="0">
                <a:solidFill>
                  <a:srgbClr val="333333"/>
                </a:solidFill>
                <a:latin typeface="Tahoma" panose="020B0604030504040204" pitchFamily="34" charset="0"/>
                <a:ea typeface="Tahoma" panose="020B0604030504040204" pitchFamily="34" charset="0"/>
                <a:cs typeface="Tahoma" panose="020B0604030504040204" pitchFamily="34" charset="0"/>
              </a:rPr>
              <a:t> </a:t>
            </a:r>
            <a:r>
              <a:rPr lang="en-US" sz="1200" dirty="0" err="1">
                <a:solidFill>
                  <a:srgbClr val="333333"/>
                </a:solidFill>
                <a:latin typeface="Tahoma" panose="020B0604030504040204" pitchFamily="34" charset="0"/>
                <a:ea typeface="Tahoma" panose="020B0604030504040204" pitchFamily="34" charset="0"/>
                <a:cs typeface="Tahoma" panose="020B0604030504040204" pitchFamily="34" charset="0"/>
              </a:rPr>
              <a:t>mở</a:t>
            </a:r>
            <a:r>
              <a:rPr lang="en-US" sz="1200" dirty="0">
                <a:solidFill>
                  <a:srgbClr val="333333"/>
                </a:solidFill>
                <a:latin typeface="Tahoma" panose="020B0604030504040204" pitchFamily="34" charset="0"/>
                <a:ea typeface="Tahoma" panose="020B0604030504040204" pitchFamily="34" charset="0"/>
                <a:cs typeface="Tahoma" panose="020B0604030504040204" pitchFamily="34" charset="0"/>
              </a:rPr>
              <a:t> </a:t>
            </a:r>
            <a:r>
              <a:rPr lang="en-US" sz="1200" dirty="0" err="1">
                <a:solidFill>
                  <a:srgbClr val="333333"/>
                </a:solidFill>
                <a:latin typeface="Tahoma" panose="020B0604030504040204" pitchFamily="34" charset="0"/>
                <a:ea typeface="Tahoma" panose="020B0604030504040204" pitchFamily="34" charset="0"/>
                <a:cs typeface="Tahoma" panose="020B0604030504040204" pitchFamily="34" charset="0"/>
              </a:rPr>
              <a:t>những</a:t>
            </a:r>
            <a:r>
              <a:rPr lang="en-US" sz="1200" dirty="0">
                <a:solidFill>
                  <a:srgbClr val="333333"/>
                </a:solidFill>
                <a:latin typeface="Tahoma" panose="020B0604030504040204" pitchFamily="34" charset="0"/>
                <a:ea typeface="Tahoma" panose="020B0604030504040204" pitchFamily="34" charset="0"/>
                <a:cs typeface="Tahoma" panose="020B0604030504040204" pitchFamily="34" charset="0"/>
              </a:rPr>
              <a:t> </a:t>
            </a:r>
            <a:r>
              <a:rPr lang="en-US" sz="1200" dirty="0" err="1">
                <a:solidFill>
                  <a:srgbClr val="333333"/>
                </a:solidFill>
                <a:latin typeface="Tahoma" panose="020B0604030504040204" pitchFamily="34" charset="0"/>
                <a:ea typeface="Tahoma" panose="020B0604030504040204" pitchFamily="34" charset="0"/>
                <a:cs typeface="Tahoma" panose="020B0604030504040204" pitchFamily="34" charset="0"/>
              </a:rPr>
              <a:t>thông</a:t>
            </a:r>
            <a:r>
              <a:rPr lang="en-US" sz="1200" dirty="0">
                <a:solidFill>
                  <a:srgbClr val="333333"/>
                </a:solidFill>
                <a:latin typeface="Tahoma" panose="020B0604030504040204" pitchFamily="34" charset="0"/>
                <a:ea typeface="Tahoma" panose="020B0604030504040204" pitchFamily="34" charset="0"/>
                <a:cs typeface="Tahoma" panose="020B0604030504040204" pitchFamily="34" charset="0"/>
              </a:rPr>
              <a:t> tin </a:t>
            </a:r>
            <a:r>
              <a:rPr lang="en-US" sz="1200" dirty="0" err="1">
                <a:solidFill>
                  <a:srgbClr val="333333"/>
                </a:solidFill>
                <a:latin typeface="Tahoma" panose="020B0604030504040204" pitchFamily="34" charset="0"/>
                <a:ea typeface="Tahoma" panose="020B0604030504040204" pitchFamily="34" charset="0"/>
                <a:cs typeface="Tahoma" panose="020B0604030504040204" pitchFamily="34" charset="0"/>
              </a:rPr>
              <a:t>giá</a:t>
            </a:r>
            <a:r>
              <a:rPr lang="en-US" sz="1200" dirty="0">
                <a:solidFill>
                  <a:srgbClr val="333333"/>
                </a:solidFill>
                <a:latin typeface="Tahoma" panose="020B0604030504040204" pitchFamily="34" charset="0"/>
                <a:ea typeface="Tahoma" panose="020B0604030504040204" pitchFamily="34" charset="0"/>
                <a:cs typeface="Tahoma" panose="020B0604030504040204" pitchFamily="34" charset="0"/>
              </a:rPr>
              <a:t> </a:t>
            </a:r>
            <a:r>
              <a:rPr lang="en-US" sz="1200" dirty="0" err="1">
                <a:solidFill>
                  <a:srgbClr val="333333"/>
                </a:solidFill>
                <a:latin typeface="Tahoma" panose="020B0604030504040204" pitchFamily="34" charset="0"/>
                <a:ea typeface="Tahoma" panose="020B0604030504040204" pitchFamily="34" charset="0"/>
                <a:cs typeface="Tahoma" panose="020B0604030504040204" pitchFamily="34" charset="0"/>
              </a:rPr>
              <a:t>trị</a:t>
            </a:r>
            <a:r>
              <a:rPr lang="en-US" sz="1200" dirty="0">
                <a:solidFill>
                  <a:srgbClr val="333333"/>
                </a:solidFill>
                <a:latin typeface="Tahoma" panose="020B0604030504040204" pitchFamily="34" charset="0"/>
                <a:ea typeface="Tahoma" panose="020B0604030504040204" pitchFamily="34" charset="0"/>
                <a:cs typeface="Tahoma" panose="020B0604030504040204" pitchFamily="34" charset="0"/>
              </a:rPr>
              <a:t> </a:t>
            </a:r>
            <a:r>
              <a:rPr lang="en-US" sz="1200" dirty="0" err="1">
                <a:solidFill>
                  <a:srgbClr val="333333"/>
                </a:solidFill>
                <a:latin typeface="Tahoma" panose="020B0604030504040204" pitchFamily="34" charset="0"/>
                <a:ea typeface="Tahoma" panose="020B0604030504040204" pitchFamily="34" charset="0"/>
                <a:cs typeface="Tahoma" panose="020B0604030504040204" pitchFamily="34" charset="0"/>
              </a:rPr>
              <a:t>giúp</a:t>
            </a:r>
            <a:r>
              <a:rPr lang="en-US" sz="1200" dirty="0">
                <a:solidFill>
                  <a:srgbClr val="333333"/>
                </a:solidFill>
                <a:latin typeface="Tahoma" panose="020B0604030504040204" pitchFamily="34" charset="0"/>
                <a:ea typeface="Tahoma" panose="020B0604030504040204" pitchFamily="34" charset="0"/>
                <a:cs typeface="Tahoma" panose="020B0604030504040204" pitchFamily="34" charset="0"/>
              </a:rPr>
              <a:t> </a:t>
            </a:r>
            <a:r>
              <a:rPr lang="en-US" sz="1200" dirty="0" err="1">
                <a:solidFill>
                  <a:srgbClr val="333333"/>
                </a:solidFill>
                <a:latin typeface="Tahoma" panose="020B0604030504040204" pitchFamily="34" charset="0"/>
                <a:ea typeface="Tahoma" panose="020B0604030504040204" pitchFamily="34" charset="0"/>
                <a:cs typeface="Tahoma" panose="020B0604030504040204" pitchFamily="34" charset="0"/>
              </a:rPr>
              <a:t>bạn</a:t>
            </a:r>
            <a:r>
              <a:rPr lang="en-US" sz="1200" dirty="0">
                <a:solidFill>
                  <a:srgbClr val="333333"/>
                </a:solidFill>
                <a:latin typeface="Tahoma" panose="020B0604030504040204" pitchFamily="34" charset="0"/>
                <a:ea typeface="Tahoma" panose="020B0604030504040204" pitchFamily="34" charset="0"/>
                <a:cs typeface="Tahoma" panose="020B0604030504040204" pitchFamily="34" charset="0"/>
              </a:rPr>
              <a:t> </a:t>
            </a:r>
            <a:r>
              <a:rPr lang="en-US" sz="1200" dirty="0" err="1">
                <a:solidFill>
                  <a:srgbClr val="333333"/>
                </a:solidFill>
                <a:latin typeface="Tahoma" panose="020B0604030504040204" pitchFamily="34" charset="0"/>
                <a:ea typeface="Tahoma" panose="020B0604030504040204" pitchFamily="34" charset="0"/>
                <a:cs typeface="Tahoma" panose="020B0604030504040204" pitchFamily="34" charset="0"/>
              </a:rPr>
              <a:t>tỏa</a:t>
            </a:r>
            <a:r>
              <a:rPr lang="en-US" sz="1200" dirty="0">
                <a:solidFill>
                  <a:srgbClr val="333333"/>
                </a:solidFill>
                <a:latin typeface="Tahoma" panose="020B0604030504040204" pitchFamily="34" charset="0"/>
                <a:ea typeface="Tahoma" panose="020B0604030504040204" pitchFamily="34" charset="0"/>
                <a:cs typeface="Tahoma" panose="020B0604030504040204" pitchFamily="34" charset="0"/>
              </a:rPr>
              <a:t> </a:t>
            </a:r>
            <a:r>
              <a:rPr lang="en-US" sz="1200" dirty="0" err="1">
                <a:solidFill>
                  <a:srgbClr val="333333"/>
                </a:solidFill>
                <a:latin typeface="Tahoma" panose="020B0604030504040204" pitchFamily="34" charset="0"/>
                <a:ea typeface="Tahoma" panose="020B0604030504040204" pitchFamily="34" charset="0"/>
                <a:cs typeface="Tahoma" panose="020B0604030504040204" pitchFamily="34" charset="0"/>
              </a:rPr>
              <a:t>sáng</a:t>
            </a:r>
            <a:r>
              <a:rPr lang="en-US" sz="1200" dirty="0">
                <a:solidFill>
                  <a:srgbClr val="333333"/>
                </a:solidFill>
                <a:latin typeface="Tahoma" panose="020B0604030504040204" pitchFamily="34" charset="0"/>
                <a:ea typeface="Tahoma" panose="020B0604030504040204" pitchFamily="34" charset="0"/>
                <a:cs typeface="Tahoma" panose="020B0604030504040204" pitchFamily="34" charset="0"/>
              </a:rPr>
              <a:t> </a:t>
            </a:r>
            <a:r>
              <a:rPr lang="en-US" sz="1200" dirty="0" err="1">
                <a:solidFill>
                  <a:srgbClr val="333333"/>
                </a:solidFill>
                <a:latin typeface="Tahoma" panose="020B0604030504040204" pitchFamily="34" charset="0"/>
                <a:ea typeface="Tahoma" panose="020B0604030504040204" pitchFamily="34" charset="0"/>
                <a:cs typeface="Tahoma" panose="020B0604030504040204" pitchFamily="34" charset="0"/>
              </a:rPr>
              <a:t>và</a:t>
            </a:r>
            <a:r>
              <a:rPr lang="en-US" sz="1200" dirty="0">
                <a:solidFill>
                  <a:srgbClr val="333333"/>
                </a:solidFill>
                <a:latin typeface="Tahoma" panose="020B0604030504040204" pitchFamily="34" charset="0"/>
                <a:ea typeface="Tahoma" panose="020B0604030504040204" pitchFamily="34" charset="0"/>
                <a:cs typeface="Tahoma" panose="020B0604030504040204" pitchFamily="34" charset="0"/>
              </a:rPr>
              <a:t> </a:t>
            </a:r>
            <a:r>
              <a:rPr lang="en-US" sz="1200" dirty="0" err="1">
                <a:solidFill>
                  <a:srgbClr val="333333"/>
                </a:solidFill>
                <a:latin typeface="Tahoma" panose="020B0604030504040204" pitchFamily="34" charset="0"/>
                <a:ea typeface="Tahoma" panose="020B0604030504040204" pitchFamily="34" charset="0"/>
                <a:cs typeface="Tahoma" panose="020B0604030504040204" pitchFamily="34" charset="0"/>
              </a:rPr>
              <a:t>hoàn</a:t>
            </a:r>
            <a:r>
              <a:rPr lang="en-US" sz="1200" dirty="0">
                <a:solidFill>
                  <a:srgbClr val="333333"/>
                </a:solidFill>
                <a:latin typeface="Tahoma" panose="020B0604030504040204" pitchFamily="34" charset="0"/>
                <a:ea typeface="Tahoma" panose="020B0604030504040204" pitchFamily="34" charset="0"/>
                <a:cs typeface="Tahoma" panose="020B0604030504040204" pitchFamily="34" charset="0"/>
              </a:rPr>
              <a:t> </a:t>
            </a:r>
            <a:r>
              <a:rPr lang="en-US" sz="1200" dirty="0" err="1">
                <a:solidFill>
                  <a:srgbClr val="333333"/>
                </a:solidFill>
                <a:latin typeface="Tahoma" panose="020B0604030504040204" pitchFamily="34" charset="0"/>
                <a:ea typeface="Tahoma" panose="020B0604030504040204" pitchFamily="34" charset="0"/>
                <a:cs typeface="Tahoma" panose="020B0604030504040204" pitchFamily="34" charset="0"/>
              </a:rPr>
              <a:t>thành</a:t>
            </a:r>
            <a:r>
              <a:rPr lang="en-US" sz="1200" dirty="0">
                <a:solidFill>
                  <a:srgbClr val="333333"/>
                </a:solidFill>
                <a:latin typeface="Tahoma" panose="020B0604030504040204" pitchFamily="34" charset="0"/>
                <a:ea typeface="Tahoma" panose="020B0604030504040204" pitchFamily="34" charset="0"/>
                <a:cs typeface="Tahoma" panose="020B0604030504040204" pitchFamily="34" charset="0"/>
              </a:rPr>
              <a:t> </a:t>
            </a:r>
            <a:r>
              <a:rPr lang="en-US" sz="1200" dirty="0" err="1">
                <a:solidFill>
                  <a:srgbClr val="333333"/>
                </a:solidFill>
                <a:latin typeface="Tahoma" panose="020B0604030504040204" pitchFamily="34" charset="0"/>
                <a:ea typeface="Tahoma" panose="020B0604030504040204" pitchFamily="34" charset="0"/>
                <a:cs typeface="Tahoma" panose="020B0604030504040204" pitchFamily="34" charset="0"/>
              </a:rPr>
              <a:t>sứ</a:t>
            </a:r>
            <a:r>
              <a:rPr lang="en-US" sz="1200" dirty="0">
                <a:solidFill>
                  <a:srgbClr val="333333"/>
                </a:solidFill>
                <a:latin typeface="Tahoma" panose="020B0604030504040204" pitchFamily="34" charset="0"/>
                <a:ea typeface="Tahoma" panose="020B0604030504040204" pitchFamily="34" charset="0"/>
                <a:cs typeface="Tahoma" panose="020B0604030504040204" pitchFamily="34" charset="0"/>
              </a:rPr>
              <a:t> </a:t>
            </a:r>
            <a:r>
              <a:rPr lang="en-US" sz="1200" dirty="0" err="1">
                <a:solidFill>
                  <a:srgbClr val="333333"/>
                </a:solidFill>
                <a:latin typeface="Tahoma" panose="020B0604030504040204" pitchFamily="34" charset="0"/>
                <a:ea typeface="Tahoma" panose="020B0604030504040204" pitchFamily="34" charset="0"/>
                <a:cs typeface="Tahoma" panose="020B0604030504040204" pitchFamily="34" charset="0"/>
              </a:rPr>
              <a:t>mệnh</a:t>
            </a:r>
            <a:r>
              <a:rPr lang="en-US" sz="1200" dirty="0">
                <a:solidFill>
                  <a:srgbClr val="333333"/>
                </a:solidFill>
                <a:latin typeface="Tahoma" panose="020B0604030504040204" pitchFamily="34" charset="0"/>
                <a:ea typeface="Tahoma" panose="020B0604030504040204" pitchFamily="34" charset="0"/>
                <a:cs typeface="Tahoma" panose="020B0604030504040204" pitchFamily="34" charset="0"/>
              </a:rPr>
              <a:t> </a:t>
            </a:r>
            <a:r>
              <a:rPr lang="en-US" sz="1200" dirty="0" err="1">
                <a:solidFill>
                  <a:srgbClr val="333333"/>
                </a:solidFill>
                <a:latin typeface="Tahoma" panose="020B0604030504040204" pitchFamily="34" charset="0"/>
                <a:ea typeface="Tahoma" panose="020B0604030504040204" pitchFamily="34" charset="0"/>
                <a:cs typeface="Tahoma" panose="020B0604030504040204" pitchFamily="34" charset="0"/>
              </a:rPr>
              <a:t>bằng</a:t>
            </a:r>
            <a:r>
              <a:rPr lang="en-US" sz="1200" dirty="0">
                <a:solidFill>
                  <a:srgbClr val="333333"/>
                </a:solidFill>
                <a:latin typeface="Tahoma" panose="020B0604030504040204" pitchFamily="34" charset="0"/>
                <a:ea typeface="Tahoma" panose="020B0604030504040204" pitchFamily="34" charset="0"/>
                <a:cs typeface="Tahoma" panose="020B0604030504040204" pitchFamily="34" charset="0"/>
              </a:rPr>
              <a:t> </a:t>
            </a:r>
            <a:r>
              <a:rPr lang="en-US" sz="1200" dirty="0" err="1">
                <a:solidFill>
                  <a:srgbClr val="333333"/>
                </a:solidFill>
                <a:latin typeface="Tahoma" panose="020B0604030504040204" pitchFamily="34" charset="0"/>
                <a:ea typeface="Tahoma" panose="020B0604030504040204" pitchFamily="34" charset="0"/>
                <a:cs typeface="Tahoma" panose="020B0604030504040204" pitchFamily="34" charset="0"/>
              </a:rPr>
              <a:t>niềm</a:t>
            </a:r>
            <a:r>
              <a:rPr lang="en-US" sz="1200" dirty="0">
                <a:solidFill>
                  <a:srgbClr val="333333"/>
                </a:solidFill>
                <a:latin typeface="Tahoma" panose="020B0604030504040204" pitchFamily="34" charset="0"/>
                <a:ea typeface="Tahoma" panose="020B0604030504040204" pitchFamily="34" charset="0"/>
                <a:cs typeface="Tahoma" panose="020B0604030504040204" pitchFamily="34" charset="0"/>
              </a:rPr>
              <a:t> </a:t>
            </a:r>
            <a:r>
              <a:rPr lang="en-US" sz="1200" dirty="0" err="1">
                <a:solidFill>
                  <a:srgbClr val="333333"/>
                </a:solidFill>
                <a:latin typeface="Tahoma" panose="020B0604030504040204" pitchFamily="34" charset="0"/>
                <a:ea typeface="Tahoma" panose="020B0604030504040204" pitchFamily="34" charset="0"/>
                <a:cs typeface="Tahoma" panose="020B0604030504040204" pitchFamily="34" charset="0"/>
              </a:rPr>
              <a:t>cảm</a:t>
            </a:r>
            <a:r>
              <a:rPr lang="en-US" sz="1200" dirty="0">
                <a:solidFill>
                  <a:srgbClr val="333333"/>
                </a:solidFill>
                <a:latin typeface="Tahoma" panose="020B0604030504040204" pitchFamily="34" charset="0"/>
                <a:ea typeface="Tahoma" panose="020B0604030504040204" pitchFamily="34" charset="0"/>
                <a:cs typeface="Tahoma" panose="020B0604030504040204" pitchFamily="34" charset="0"/>
              </a:rPr>
              <a:t> </a:t>
            </a:r>
            <a:r>
              <a:rPr lang="en-US" sz="1200" dirty="0" err="1">
                <a:solidFill>
                  <a:srgbClr val="333333"/>
                </a:solidFill>
                <a:latin typeface="Tahoma" panose="020B0604030504040204" pitchFamily="34" charset="0"/>
                <a:ea typeface="Tahoma" panose="020B0604030504040204" pitchFamily="34" charset="0"/>
                <a:cs typeface="Tahoma" panose="020B0604030504040204" pitchFamily="34" charset="0"/>
              </a:rPr>
              <a:t>hứng</a:t>
            </a:r>
            <a:r>
              <a:rPr lang="en-US" sz="1200" dirty="0">
                <a:solidFill>
                  <a:srgbClr val="333333"/>
                </a:solidFill>
                <a:latin typeface="Tahoma" panose="020B0604030504040204" pitchFamily="34" charset="0"/>
                <a:ea typeface="Tahoma" panose="020B0604030504040204" pitchFamily="34" charset="0"/>
                <a:cs typeface="Tahoma" panose="020B0604030504040204" pitchFamily="34" charset="0"/>
              </a:rPr>
              <a:t> </a:t>
            </a:r>
            <a:r>
              <a:rPr lang="en-US" sz="1200" dirty="0" err="1">
                <a:solidFill>
                  <a:srgbClr val="333333"/>
                </a:solidFill>
                <a:latin typeface="Tahoma" panose="020B0604030504040204" pitchFamily="34" charset="0"/>
                <a:ea typeface="Tahoma" panose="020B0604030504040204" pitchFamily="34" charset="0"/>
                <a:cs typeface="Tahoma" panose="020B0604030504040204" pitchFamily="34" charset="0"/>
              </a:rPr>
              <a:t>và</a:t>
            </a:r>
            <a:r>
              <a:rPr lang="en-US" sz="1200" dirty="0">
                <a:solidFill>
                  <a:srgbClr val="333333"/>
                </a:solidFill>
                <a:latin typeface="Tahoma" panose="020B0604030504040204" pitchFamily="34" charset="0"/>
                <a:ea typeface="Tahoma" panose="020B0604030504040204" pitchFamily="34" charset="0"/>
                <a:cs typeface="Tahoma" panose="020B0604030504040204" pitchFamily="34" charset="0"/>
              </a:rPr>
              <a:t> </a:t>
            </a:r>
            <a:r>
              <a:rPr lang="en-US" sz="1200" dirty="0" err="1">
                <a:solidFill>
                  <a:srgbClr val="333333"/>
                </a:solidFill>
                <a:latin typeface="Tahoma" panose="020B0604030504040204" pitchFamily="34" charset="0"/>
                <a:ea typeface="Tahoma" panose="020B0604030504040204" pitchFamily="34" charset="0"/>
                <a:cs typeface="Tahoma" panose="020B0604030504040204" pitchFamily="34" charset="0"/>
              </a:rPr>
              <a:t>hạnh</a:t>
            </a:r>
            <a:r>
              <a:rPr lang="en-US" sz="1200" dirty="0">
                <a:solidFill>
                  <a:srgbClr val="333333"/>
                </a:solidFill>
                <a:latin typeface="Tahoma" panose="020B0604030504040204" pitchFamily="34" charset="0"/>
                <a:ea typeface="Tahoma" panose="020B0604030504040204" pitchFamily="34" charset="0"/>
                <a:cs typeface="Tahoma" panose="020B0604030504040204" pitchFamily="34" charset="0"/>
              </a:rPr>
              <a:t> </a:t>
            </a:r>
            <a:r>
              <a:rPr lang="en-US" sz="1200" dirty="0" err="1">
                <a:solidFill>
                  <a:srgbClr val="333333"/>
                </a:solidFill>
                <a:latin typeface="Tahoma" panose="020B0604030504040204" pitchFamily="34" charset="0"/>
                <a:ea typeface="Tahoma" panose="020B0604030504040204" pitchFamily="34" charset="0"/>
                <a:cs typeface="Tahoma" panose="020B0604030504040204" pitchFamily="34" charset="0"/>
              </a:rPr>
              <a:t>phúc</a:t>
            </a:r>
            <a:r>
              <a:rPr lang="en-US" sz="1200" dirty="0">
                <a:solidFill>
                  <a:srgbClr val="333333"/>
                </a:solidFill>
                <a:latin typeface="Tahoma" panose="020B0604030504040204" pitchFamily="34" charset="0"/>
                <a:ea typeface="Tahoma" panose="020B0604030504040204" pitchFamily="34" charset="0"/>
                <a:cs typeface="Tahoma" panose="020B0604030504040204" pitchFamily="34" charset="0"/>
              </a:rPr>
              <a:t>. </a:t>
            </a:r>
          </a:p>
        </p:txBody>
      </p:sp>
    </p:spTree>
    <p:extLst>
      <p:ext uri="{BB962C8B-B14F-4D97-AF65-F5344CB8AC3E}">
        <p14:creationId xmlns:p14="http://schemas.microsoft.com/office/powerpoint/2010/main" val="36212659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19840" y="569160"/>
            <a:ext cx="6522480" cy="2065680"/>
          </a:xfrm>
          <a:prstGeom prst="rect">
            <a:avLst/>
          </a:prstGeom>
        </p:spPr>
        <p:txBody>
          <a:bodyPr lIns="0" tIns="0" rIns="0" bIns="0" anchor="ctr">
            <a:noAutofit/>
          </a:bodyPr>
          <a:lstStyle/>
          <a:p>
            <a:endParaRPr lang="en-US" sz="1800" b="0" strike="noStrike" spc="-1" dirty="0">
              <a:solidFill>
                <a:srgbClr val="000000"/>
              </a:solidFill>
              <a:latin typeface="Calibri"/>
            </a:endParaRPr>
          </a:p>
        </p:txBody>
      </p:sp>
      <p:sp>
        <p:nvSpPr>
          <p:cNvPr id="6" name="PlaceHolder 2"/>
          <p:cNvSpPr>
            <a:spLocks noGrp="1"/>
          </p:cNvSpPr>
          <p:nvPr>
            <p:ph type="subTitle"/>
          </p:nvPr>
        </p:nvSpPr>
        <p:spPr>
          <a:xfrm>
            <a:off x="519840" y="2845440"/>
            <a:ext cx="6522480" cy="6781320"/>
          </a:xfrm>
          <a:prstGeom prst="rect">
            <a:avLst/>
          </a:prstGeom>
        </p:spPr>
        <p:txBody>
          <a:bodyPr lIns="0" tIns="0" rIns="0" bIns="0" anchor="ctr">
            <a:noAutofit/>
          </a:bodyPr>
          <a:lstStyle/>
          <a:p>
            <a:pPr algn="ctr"/>
            <a:endParaRPr lang="en-US" sz="3200" b="0" strike="noStrike" spc="-1" dirty="0">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19840" y="569160"/>
            <a:ext cx="6522480" cy="206568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8" name="PlaceHolder 2"/>
          <p:cNvSpPr>
            <a:spLocks noGrp="1"/>
          </p:cNvSpPr>
          <p:nvPr>
            <p:ph type="body"/>
          </p:nvPr>
        </p:nvSpPr>
        <p:spPr>
          <a:xfrm>
            <a:off x="519840" y="2845440"/>
            <a:ext cx="6522480" cy="6781320"/>
          </a:xfrm>
          <a:prstGeom prst="rect">
            <a:avLst/>
          </a:prstGeom>
        </p:spPr>
        <p:txBody>
          <a:bodyPr lIns="0" tIns="0" rIns="0" bIns="0">
            <a:normAutofit/>
          </a:bodyPr>
          <a:lstStyle/>
          <a:p>
            <a:endParaRPr lang="en-US" sz="2320" b="0" strike="noStrike" spc="-1" dirty="0">
              <a:solidFill>
                <a:srgbClr val="000000"/>
              </a:solidFill>
              <a:latin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19840" y="569160"/>
            <a:ext cx="6522480" cy="206568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0" name="PlaceHolder 2"/>
          <p:cNvSpPr>
            <a:spLocks noGrp="1"/>
          </p:cNvSpPr>
          <p:nvPr>
            <p:ph type="body"/>
          </p:nvPr>
        </p:nvSpPr>
        <p:spPr>
          <a:xfrm>
            <a:off x="519840" y="2845440"/>
            <a:ext cx="3182760" cy="6781320"/>
          </a:xfrm>
          <a:prstGeom prst="rect">
            <a:avLst/>
          </a:prstGeom>
        </p:spPr>
        <p:txBody>
          <a:bodyPr lIns="0" tIns="0" rIns="0" bIns="0">
            <a:normAutofit/>
          </a:bodyPr>
          <a:lstStyle/>
          <a:p>
            <a:endParaRPr lang="en-US" sz="2320" b="0" strike="noStrike" spc="-1">
              <a:solidFill>
                <a:srgbClr val="000000"/>
              </a:solidFill>
              <a:latin typeface="Calibri"/>
            </a:endParaRPr>
          </a:p>
        </p:txBody>
      </p:sp>
      <p:sp>
        <p:nvSpPr>
          <p:cNvPr id="11" name="PlaceHolder 3"/>
          <p:cNvSpPr>
            <a:spLocks noGrp="1"/>
          </p:cNvSpPr>
          <p:nvPr>
            <p:ph type="body"/>
          </p:nvPr>
        </p:nvSpPr>
        <p:spPr>
          <a:xfrm>
            <a:off x="3862080" y="2845440"/>
            <a:ext cx="3182760" cy="6781320"/>
          </a:xfrm>
          <a:prstGeom prst="rect">
            <a:avLst/>
          </a:prstGeom>
        </p:spPr>
        <p:txBody>
          <a:bodyPr lIns="0" tIns="0" rIns="0" bIns="0">
            <a:normAutofit/>
          </a:bodyPr>
          <a:lstStyle/>
          <a:p>
            <a:endParaRPr lang="en-US" sz="2320" b="0" strike="noStrike" spc="-1">
              <a:solidFill>
                <a:srgbClr val="000000"/>
              </a:solidFill>
              <a:latin typeface="Calibri"/>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19840" y="569160"/>
            <a:ext cx="6522480" cy="2065680"/>
          </a:xfrm>
          <a:prstGeom prst="rect">
            <a:avLst/>
          </a:prstGeom>
        </p:spPr>
        <p:txBody>
          <a:bodyPr lIns="0" tIns="0" rIns="0" bIns="0" anchor="ctr">
            <a:noAutofit/>
          </a:bodyPr>
          <a:lstStyle/>
          <a:p>
            <a:endParaRPr lang="en-US" sz="1800" b="0" strike="noStrike" spc="-1">
              <a:solidFill>
                <a:srgbClr val="000000"/>
              </a:solidFill>
              <a:latin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19840" y="569160"/>
            <a:ext cx="6522480" cy="957672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19840" y="569160"/>
            <a:ext cx="6522480" cy="206568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5" name="PlaceHolder 2"/>
          <p:cNvSpPr>
            <a:spLocks noGrp="1"/>
          </p:cNvSpPr>
          <p:nvPr>
            <p:ph type="body"/>
          </p:nvPr>
        </p:nvSpPr>
        <p:spPr>
          <a:xfrm>
            <a:off x="519840" y="2845440"/>
            <a:ext cx="3182760" cy="3234600"/>
          </a:xfrm>
          <a:prstGeom prst="rect">
            <a:avLst/>
          </a:prstGeom>
        </p:spPr>
        <p:txBody>
          <a:bodyPr lIns="0" tIns="0" rIns="0" bIns="0">
            <a:normAutofit/>
          </a:bodyPr>
          <a:lstStyle/>
          <a:p>
            <a:endParaRPr lang="en-US" sz="2320" b="0" strike="noStrike" spc="-1">
              <a:solidFill>
                <a:srgbClr val="000000"/>
              </a:solidFill>
              <a:latin typeface="Calibri"/>
            </a:endParaRPr>
          </a:p>
        </p:txBody>
      </p:sp>
      <p:sp>
        <p:nvSpPr>
          <p:cNvPr id="16" name="PlaceHolder 3"/>
          <p:cNvSpPr>
            <a:spLocks noGrp="1"/>
          </p:cNvSpPr>
          <p:nvPr>
            <p:ph type="body"/>
          </p:nvPr>
        </p:nvSpPr>
        <p:spPr>
          <a:xfrm>
            <a:off x="3862080" y="2845440"/>
            <a:ext cx="3182760" cy="6781320"/>
          </a:xfrm>
          <a:prstGeom prst="rect">
            <a:avLst/>
          </a:prstGeom>
        </p:spPr>
        <p:txBody>
          <a:bodyPr lIns="0" tIns="0" rIns="0" bIns="0">
            <a:normAutofit/>
          </a:bodyPr>
          <a:lstStyle/>
          <a:p>
            <a:endParaRPr lang="en-US" sz="2320" b="0" strike="noStrike" spc="-1">
              <a:solidFill>
                <a:srgbClr val="000000"/>
              </a:solidFill>
              <a:latin typeface="Calibri"/>
            </a:endParaRPr>
          </a:p>
        </p:txBody>
      </p:sp>
      <p:sp>
        <p:nvSpPr>
          <p:cNvPr id="17" name="PlaceHolder 4"/>
          <p:cNvSpPr>
            <a:spLocks noGrp="1"/>
          </p:cNvSpPr>
          <p:nvPr>
            <p:ph type="body"/>
          </p:nvPr>
        </p:nvSpPr>
        <p:spPr>
          <a:xfrm>
            <a:off x="519840" y="6387840"/>
            <a:ext cx="3182760" cy="3234600"/>
          </a:xfrm>
          <a:prstGeom prst="rect">
            <a:avLst/>
          </a:prstGeom>
        </p:spPr>
        <p:txBody>
          <a:bodyPr lIns="0" tIns="0" rIns="0" bIns="0">
            <a:normAutofit/>
          </a:bodyPr>
          <a:lstStyle/>
          <a:p>
            <a:endParaRPr lang="en-US" sz="2320" b="0" strike="noStrike" spc="-1">
              <a:solidFill>
                <a:srgbClr val="000000"/>
              </a:solidFill>
              <a:latin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6"/>
          <a:stretch/>
        </a:blipFill>
        <a:effectLst/>
      </p:bgPr>
    </p:bg>
    <p:spTree>
      <p:nvGrpSpPr>
        <p:cNvPr id="1" name=""/>
        <p:cNvGrpSpPr/>
        <p:nvPr/>
      </p:nvGrpSpPr>
      <p:grpSpPr>
        <a:xfrm>
          <a:off x="0" y="0"/>
          <a:ext cx="0" cy="0"/>
          <a:chOff x="0" y="0"/>
          <a:chExt cx="0" cy="0"/>
        </a:xfrm>
      </p:grpSpPr>
      <p:sp>
        <p:nvSpPr>
          <p:cNvPr id="5" name="PlaceHolder 1"/>
          <p:cNvSpPr>
            <a:spLocks noGrp="1"/>
          </p:cNvSpPr>
          <p:nvPr>
            <p:ph type="title"/>
          </p:nvPr>
        </p:nvSpPr>
        <p:spPr>
          <a:xfrm>
            <a:off x="378000" y="592426"/>
            <a:ext cx="6806160" cy="1663793"/>
          </a:xfrm>
          <a:prstGeom prst="rect">
            <a:avLst/>
          </a:prstGeom>
        </p:spPr>
        <p:txBody>
          <a:bodyPr anchor="b">
            <a:noAutofit/>
          </a:bodyPr>
          <a:lstStyle/>
          <a:p>
            <a:pPr algn="ctr">
              <a:lnSpc>
                <a:spcPct val="90000"/>
              </a:lnSpc>
            </a:pPr>
            <a:r>
              <a:rPr lang="en-US" sz="4970" b="0" strike="noStrike" spc="-1">
                <a:solidFill>
                  <a:srgbClr val="000000"/>
                </a:solidFill>
                <a:latin typeface="Calibri Light"/>
              </a:rPr>
              <a:t>Click to edit Master title style</a:t>
            </a:r>
            <a:endParaRPr lang="en-US" sz="4970" b="0" strike="noStrike" spc="-1">
              <a:solidFill>
                <a:srgbClr val="000000"/>
              </a:solidFill>
              <a:latin typeface="Calibri"/>
            </a:endParaRPr>
          </a:p>
        </p:txBody>
      </p:sp>
      <p:sp>
        <p:nvSpPr>
          <p:cNvPr id="6" name="PlaceHolder 2"/>
          <p:cNvSpPr>
            <a:spLocks noGrp="1"/>
          </p:cNvSpPr>
          <p:nvPr>
            <p:ph type="dt"/>
          </p:nvPr>
        </p:nvSpPr>
        <p:spPr>
          <a:xfrm>
            <a:off x="519840" y="9906840"/>
            <a:ext cx="1701360" cy="568800"/>
          </a:xfrm>
          <a:prstGeom prst="rect">
            <a:avLst/>
          </a:prstGeom>
        </p:spPr>
        <p:txBody>
          <a:bodyPr anchor="ctr">
            <a:noAutofit/>
          </a:bodyPr>
          <a:lstStyle/>
          <a:p>
            <a:pPr>
              <a:lnSpc>
                <a:spcPct val="100000"/>
              </a:lnSpc>
            </a:pPr>
            <a:fld id="{A3CFC881-20DD-45E5-8CD9-046392C1AE65}" type="datetime">
              <a:rPr lang="en-US" sz="1000" b="0" strike="noStrike" spc="-1">
                <a:solidFill>
                  <a:srgbClr val="8B8B8B"/>
                </a:solidFill>
                <a:latin typeface="Calibri"/>
              </a:rPr>
              <a:t>9/25/2021</a:t>
            </a:fld>
            <a:endParaRPr lang="en-US" sz="1000" b="0" strike="noStrike" spc="-1">
              <a:latin typeface="Times New Roman"/>
            </a:endParaRPr>
          </a:p>
        </p:txBody>
      </p:sp>
      <p:sp>
        <p:nvSpPr>
          <p:cNvPr id="2" name="PlaceHolder 3"/>
          <p:cNvSpPr>
            <a:spLocks noGrp="1"/>
          </p:cNvSpPr>
          <p:nvPr>
            <p:ph type="ftr"/>
          </p:nvPr>
        </p:nvSpPr>
        <p:spPr>
          <a:xfrm>
            <a:off x="2505240" y="9906840"/>
            <a:ext cx="2552040" cy="568800"/>
          </a:xfrm>
          <a:prstGeom prst="rect">
            <a:avLst/>
          </a:prstGeom>
        </p:spPr>
        <p:txBody>
          <a:bodyPr anchor="ctr">
            <a:noAutofit/>
          </a:bodyPr>
          <a:lstStyle/>
          <a:p>
            <a:endParaRPr lang="en-US" sz="2400" b="0" strike="noStrike" spc="-1">
              <a:latin typeface="Times New Roman"/>
            </a:endParaRPr>
          </a:p>
        </p:txBody>
      </p:sp>
      <p:sp>
        <p:nvSpPr>
          <p:cNvPr id="3" name="PlaceHolder 4"/>
          <p:cNvSpPr>
            <a:spLocks noGrp="1"/>
          </p:cNvSpPr>
          <p:nvPr>
            <p:ph type="sldNum"/>
          </p:nvPr>
        </p:nvSpPr>
        <p:spPr>
          <a:xfrm>
            <a:off x="5341320" y="9906840"/>
            <a:ext cx="1701360" cy="568800"/>
          </a:xfrm>
          <a:prstGeom prst="rect">
            <a:avLst/>
          </a:prstGeom>
        </p:spPr>
        <p:txBody>
          <a:bodyPr anchor="ctr">
            <a:noAutofit/>
          </a:bodyPr>
          <a:lstStyle/>
          <a:p>
            <a:pPr algn="r">
              <a:lnSpc>
                <a:spcPct val="100000"/>
              </a:lnSpc>
            </a:pPr>
            <a:fld id="{2609F7C1-9595-46B6-AC8C-44FFA836F0CD}" type="slidenum">
              <a:rPr lang="en-US" sz="1000" b="0" strike="noStrike" spc="-1">
                <a:solidFill>
                  <a:srgbClr val="8B8B8B"/>
                </a:solidFill>
                <a:latin typeface="Calibri"/>
              </a:rPr>
              <a:t>‹#›</a:t>
            </a:fld>
            <a:endParaRPr lang="en-US" sz="1000" b="0" strike="noStrike" spc="-1">
              <a:latin typeface="Times New Roman"/>
            </a:endParaRPr>
          </a:p>
        </p:txBody>
      </p:sp>
      <p:sp>
        <p:nvSpPr>
          <p:cNvPr id="4" name="PlaceHolder 5"/>
          <p:cNvSpPr>
            <a:spLocks noGrp="1"/>
          </p:cNvSpPr>
          <p:nvPr>
            <p:ph type="body"/>
          </p:nvPr>
        </p:nvSpPr>
        <p:spPr>
          <a:xfrm>
            <a:off x="378000" y="2616831"/>
            <a:ext cx="6806160" cy="619884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2320" b="0" strike="noStrike" spc="-1">
                <a:solidFill>
                  <a:srgbClr val="000000"/>
                </a:solidFill>
                <a:latin typeface="Calibri"/>
              </a:rPr>
              <a:t>Click to edit the outline text format</a:t>
            </a:r>
          </a:p>
          <a:p>
            <a:pPr marL="864000" lvl="1" indent="-324000">
              <a:spcBef>
                <a:spcPts val="1134"/>
              </a:spcBef>
              <a:buClr>
                <a:srgbClr val="000000"/>
              </a:buClr>
              <a:buSzPct val="75000"/>
              <a:buFont typeface="Symbol" charset="2"/>
              <a:buChar char=""/>
            </a:pPr>
            <a:r>
              <a:rPr lang="en-US" sz="1660" b="0" strike="noStrike" spc="-1">
                <a:solidFill>
                  <a:srgbClr val="000000"/>
                </a:solidFill>
                <a:latin typeface="Calibri"/>
              </a:rPr>
              <a:t>Second Outline Level</a:t>
            </a:r>
          </a:p>
          <a:p>
            <a:pPr marL="1296000" lvl="2" indent="-288000">
              <a:spcBef>
                <a:spcPts val="850"/>
              </a:spcBef>
              <a:buClr>
                <a:srgbClr val="000000"/>
              </a:buClr>
              <a:buSzPct val="45000"/>
              <a:buFont typeface="Wingdings" charset="2"/>
              <a:buChar char=""/>
            </a:pPr>
            <a:r>
              <a:rPr lang="en-US" sz="1490" b="0" strike="noStrike" spc="-1">
                <a:solidFill>
                  <a:srgbClr val="000000"/>
                </a:solidFill>
                <a:latin typeface="Calibri"/>
              </a:rPr>
              <a:t>Third Outline Level</a:t>
            </a:r>
          </a:p>
          <a:p>
            <a:pPr marL="1728000" lvl="3" indent="-216000">
              <a:spcBef>
                <a:spcPts val="567"/>
              </a:spcBef>
              <a:buClr>
                <a:srgbClr val="000000"/>
              </a:buClr>
              <a:buSzPct val="75000"/>
              <a:buFont typeface="Symbol" charset="2"/>
              <a:buChar char=""/>
            </a:pPr>
            <a:r>
              <a:rPr lang="en-US" sz="1490" b="0" strike="noStrike" spc="-1">
                <a:solidFill>
                  <a:srgbClr val="000000"/>
                </a:solidFill>
                <a:latin typeface="Calibri"/>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Calibri"/>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Calibri"/>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Calibri"/>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61" r:id="rId2"/>
    <p:sldLayoutId id="2147483663"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0">
          <a:blip r:embed="rId3"/>
          <a:stretch/>
        </a:blipFill>
        <a:effectLst/>
      </p:bgPr>
    </p:bg>
    <p:spTree>
      <p:nvGrpSpPr>
        <p:cNvPr id="1" name=""/>
        <p:cNvGrpSpPr/>
        <p:nvPr/>
      </p:nvGrpSpPr>
      <p:grpSpPr>
        <a:xfrm>
          <a:off x="0" y="0"/>
          <a:ext cx="0" cy="0"/>
          <a:chOff x="0" y="0"/>
          <a:chExt cx="0" cy="0"/>
        </a:xfrm>
      </p:grpSpPr>
      <p:sp>
        <p:nvSpPr>
          <p:cNvPr id="129" name="CustomShape 1"/>
          <p:cNvSpPr/>
          <p:nvPr/>
        </p:nvSpPr>
        <p:spPr>
          <a:xfrm>
            <a:off x="85320" y="5783040"/>
            <a:ext cx="5889960" cy="222876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30000"/>
              </a:lnSpc>
            </a:pPr>
            <a:r>
              <a:rPr lang="en-US" sz="5400" b="1" strike="noStrike" spc="-1">
                <a:solidFill>
                  <a:srgbClr val="FFFFFF"/>
                </a:solidFill>
                <a:latin typeface="Tahoma"/>
                <a:ea typeface="Tahoma"/>
              </a:rPr>
              <a:t>NHÂN SỐ HỌC </a:t>
            </a:r>
            <a:endParaRPr lang="en-US" sz="5400" b="0" strike="noStrike" spc="-1">
              <a:latin typeface="Arial"/>
            </a:endParaRPr>
          </a:p>
          <a:p>
            <a:pPr>
              <a:lnSpc>
                <a:spcPct val="130000"/>
              </a:lnSpc>
            </a:pPr>
            <a:r>
              <a:rPr lang="en-US" sz="5400" b="1" strike="noStrike" spc="-1">
                <a:solidFill>
                  <a:srgbClr val="FFFFFF"/>
                </a:solidFill>
                <a:latin typeface="Tahoma"/>
                <a:ea typeface="Tahoma"/>
              </a:rPr>
              <a:t>ỨNG DỤNG</a:t>
            </a:r>
            <a:endParaRPr lang="en-US" sz="5400" b="0" strike="noStrike" spc="-1">
              <a:latin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TextShape 1"/>
          <p:cNvSpPr txBox="1"/>
          <p:nvPr/>
        </p:nvSpPr>
        <p:spPr>
          <a:xfrm>
            <a:off x="2149200" y="356760"/>
            <a:ext cx="2346840" cy="411120"/>
          </a:xfrm>
          <a:prstGeom prst="rect">
            <a:avLst/>
          </a:prstGeom>
          <a:noFill/>
          <a:ln w="0">
            <a:noFill/>
          </a:ln>
        </p:spPr>
        <p:txBody>
          <a:bodyPr anchor="ctr">
            <a:noAutofit/>
          </a:bodyPr>
          <a:lstStyle/>
          <a:p>
            <a:pPr>
              <a:lnSpc>
                <a:spcPct val="90000"/>
              </a:lnSpc>
            </a:pPr>
            <a:r>
              <a:rPr lang="en-US" sz="3600" b="1" strike="noStrike" spc="-1">
                <a:solidFill>
                  <a:srgbClr val="FF6600"/>
                </a:solidFill>
                <a:latin typeface="Tahoma"/>
                <a:ea typeface="Tahoma"/>
              </a:rPr>
              <a:t>MỤC LỤC</a:t>
            </a:r>
            <a:endParaRPr lang="en-US" sz="3600" b="0" strike="noStrike" spc="-1">
              <a:solidFill>
                <a:srgbClr val="000000"/>
              </a:solidFill>
              <a:latin typeface="Calibri"/>
            </a:endParaRPr>
          </a:p>
        </p:txBody>
      </p:sp>
      <p:sp>
        <p:nvSpPr>
          <p:cNvPr id="131" name="CustomShape 2"/>
          <p:cNvSpPr/>
          <p:nvPr/>
        </p:nvSpPr>
        <p:spPr>
          <a:xfrm>
            <a:off x="6797160" y="10191240"/>
            <a:ext cx="765360" cy="2426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1000" b="1" strike="noStrike" spc="-1">
                <a:solidFill>
                  <a:srgbClr val="FFFFFF"/>
                </a:solidFill>
                <a:latin typeface="Tahoma"/>
                <a:ea typeface="Tahoma"/>
              </a:rPr>
              <a:t>2</a:t>
            </a:r>
            <a:endParaRPr lang="en-US" sz="1000" b="0" strike="noStrike" spc="-1">
              <a:latin typeface="Arial"/>
            </a:endParaRPr>
          </a:p>
        </p:txBody>
      </p:sp>
      <p:sp>
        <p:nvSpPr>
          <p:cNvPr id="132" name="CustomShape 3"/>
          <p:cNvSpPr/>
          <p:nvPr/>
        </p:nvSpPr>
        <p:spPr>
          <a:xfrm>
            <a:off x="0" y="0"/>
            <a:ext cx="2017080" cy="10688400"/>
          </a:xfrm>
          <a:prstGeom prst="rect">
            <a:avLst/>
          </a:prstGeom>
          <a:solidFill>
            <a:srgbClr val="545554"/>
          </a:solidFill>
          <a:ln>
            <a:noFill/>
          </a:ln>
        </p:spPr>
        <p:style>
          <a:lnRef idx="2">
            <a:schemeClr val="accent1">
              <a:shade val="50000"/>
            </a:schemeClr>
          </a:lnRef>
          <a:fillRef idx="1">
            <a:schemeClr val="accent1"/>
          </a:fillRef>
          <a:effectRef idx="0">
            <a:schemeClr val="accent1"/>
          </a:effectRef>
          <a:fontRef idx="minor"/>
        </p:style>
      </p:sp>
      <p:graphicFrame>
        <p:nvGraphicFramePr>
          <p:cNvPr id="133" name="Table 4"/>
          <p:cNvGraphicFramePr/>
          <p:nvPr/>
        </p:nvGraphicFramePr>
        <p:xfrm>
          <a:off x="622440" y="1048680"/>
          <a:ext cx="6582600" cy="8688600"/>
        </p:xfrm>
        <a:graphic>
          <a:graphicData uri="http://schemas.openxmlformats.org/drawingml/2006/table">
            <a:tbl>
              <a:tblPr/>
              <a:tblGrid>
                <a:gridCol w="1511280">
                  <a:extLst>
                    <a:ext uri="{9D8B030D-6E8A-4147-A177-3AD203B41FA5}">
                      <a16:colId xmlns:a16="http://schemas.microsoft.com/office/drawing/2014/main" val="20000"/>
                    </a:ext>
                  </a:extLst>
                </a:gridCol>
                <a:gridCol w="5071320">
                  <a:extLst>
                    <a:ext uri="{9D8B030D-6E8A-4147-A177-3AD203B41FA5}">
                      <a16:colId xmlns:a16="http://schemas.microsoft.com/office/drawing/2014/main" val="20001"/>
                    </a:ext>
                  </a:extLst>
                </a:gridCol>
              </a:tblGrid>
              <a:tr h="579240">
                <a:tc>
                  <a:txBody>
                    <a:bodyPr/>
                    <a:lstStyle/>
                    <a:p>
                      <a:pPr algn="ctr">
                        <a:lnSpc>
                          <a:spcPct val="100000"/>
                        </a:lnSpc>
                      </a:pPr>
                      <a:r>
                        <a:rPr lang="en-US" sz="3200" b="1" strike="noStrike" spc="-1">
                          <a:solidFill>
                            <a:srgbClr val="FFFFFF"/>
                          </a:solidFill>
                          <a:latin typeface="Gadugi"/>
                          <a:ea typeface="Gadugi"/>
                        </a:rPr>
                        <a:t>3</a:t>
                      </a:r>
                      <a:endParaRPr lang="en-US" sz="3200" b="0" strike="noStrike" spc="-1">
                        <a:latin typeface="Arial"/>
                      </a:endParaRPr>
                    </a:p>
                  </a:txBody>
                  <a:tcPr>
                    <a:lnL w="12240">
                      <a:noFill/>
                    </a:lnL>
                    <a:lnR w="12240">
                      <a:noFill/>
                    </a:lnR>
                    <a:lnT w="12240">
                      <a:noFill/>
                    </a:lnT>
                    <a:lnB w="38160">
                      <a:noFill/>
                    </a:lnB>
                    <a:noFill/>
                  </a:tcPr>
                </a:tc>
                <a:tc>
                  <a:txBody>
                    <a:bodyPr/>
                    <a:lstStyle/>
                    <a:p>
                      <a:pPr>
                        <a:lnSpc>
                          <a:spcPct val="100000"/>
                        </a:lnSpc>
                        <a:tabLst>
                          <a:tab pos="0" algn="l"/>
                        </a:tabLst>
                      </a:pPr>
                      <a:r>
                        <a:rPr lang="en-US" sz="1800" b="0" strike="noStrike" spc="-1">
                          <a:solidFill>
                            <a:srgbClr val="404040"/>
                          </a:solidFill>
                          <a:latin typeface="Calibri"/>
                        </a:rPr>
                        <a:t>THƯ NGỎ</a:t>
                      </a:r>
                      <a:endParaRPr lang="en-US" sz="1800" b="0" strike="noStrike" spc="-1">
                        <a:latin typeface="Arial"/>
                      </a:endParaRPr>
                    </a:p>
                  </a:txBody>
                  <a:tcPr>
                    <a:lnL w="12240">
                      <a:noFill/>
                    </a:lnL>
                    <a:lnR w="12240">
                      <a:noFill/>
                    </a:lnR>
                    <a:lnT w="12240">
                      <a:noFill/>
                    </a:lnT>
                    <a:lnB w="38160">
                      <a:noFill/>
                    </a:lnB>
                    <a:noFill/>
                  </a:tcPr>
                </a:tc>
                <a:extLst>
                  <a:ext uri="{0D108BD9-81ED-4DB2-BD59-A6C34878D82A}">
                    <a16:rowId xmlns:a16="http://schemas.microsoft.com/office/drawing/2014/main" val="10000"/>
                  </a:ext>
                </a:extLst>
              </a:tr>
              <a:tr h="579240">
                <a:tc>
                  <a:txBody>
                    <a:bodyPr/>
                    <a:lstStyle/>
                    <a:p>
                      <a:pPr algn="ctr">
                        <a:lnSpc>
                          <a:spcPct val="100000"/>
                        </a:lnSpc>
                      </a:pPr>
                      <a:r>
                        <a:rPr lang="en-US" sz="3200" b="1" strike="noStrike" spc="-1">
                          <a:solidFill>
                            <a:srgbClr val="FFFFFF"/>
                          </a:solidFill>
                          <a:latin typeface="Gadugi"/>
                          <a:ea typeface="Gadugi"/>
                        </a:rPr>
                        <a:t>4</a:t>
                      </a:r>
                      <a:endParaRPr lang="en-US" sz="3200" b="0" strike="noStrike" spc="-1">
                        <a:latin typeface="Arial"/>
                      </a:endParaRPr>
                    </a:p>
                  </a:txBody>
                  <a:tcPr>
                    <a:lnL w="12240">
                      <a:noFill/>
                    </a:lnL>
                    <a:lnR w="12240">
                      <a:noFill/>
                    </a:lnR>
                    <a:lnT w="38160">
                      <a:noFill/>
                    </a:lnT>
                    <a:lnB w="12240">
                      <a:noFill/>
                    </a:lnB>
                    <a:noFill/>
                  </a:tcPr>
                </a:tc>
                <a:tc>
                  <a:txBody>
                    <a:bodyPr/>
                    <a:lstStyle/>
                    <a:p>
                      <a:pPr>
                        <a:lnSpc>
                          <a:spcPct val="100000"/>
                        </a:lnSpc>
                        <a:tabLst>
                          <a:tab pos="0" algn="l"/>
                        </a:tabLst>
                      </a:pPr>
                      <a:r>
                        <a:rPr lang="en-US" sz="1800" b="0" strike="noStrike" spc="-1">
                          <a:solidFill>
                            <a:srgbClr val="404040"/>
                          </a:solidFill>
                          <a:latin typeface="Calibri"/>
                        </a:rPr>
                        <a:t>NGUỒN GÓC NHÂN SỐ HỌC</a:t>
                      </a:r>
                      <a:endParaRPr lang="en-US" sz="1800" b="0" strike="noStrike" spc="-1">
                        <a:latin typeface="Arial"/>
                      </a:endParaRPr>
                    </a:p>
                  </a:txBody>
                  <a:tcPr>
                    <a:lnL w="12240">
                      <a:noFill/>
                    </a:lnL>
                    <a:lnR w="12240">
                      <a:noFill/>
                    </a:lnR>
                    <a:lnT w="38160">
                      <a:noFill/>
                    </a:lnT>
                    <a:lnB w="12240">
                      <a:noFill/>
                    </a:lnB>
                    <a:noFill/>
                  </a:tcPr>
                </a:tc>
                <a:extLst>
                  <a:ext uri="{0D108BD9-81ED-4DB2-BD59-A6C34878D82A}">
                    <a16:rowId xmlns:a16="http://schemas.microsoft.com/office/drawing/2014/main" val="10001"/>
                  </a:ext>
                </a:extLst>
              </a:tr>
              <a:tr h="579240">
                <a:tc>
                  <a:txBody>
                    <a:bodyPr/>
                    <a:lstStyle/>
                    <a:p>
                      <a:pPr algn="ctr">
                        <a:lnSpc>
                          <a:spcPct val="100000"/>
                        </a:lnSpc>
                      </a:pPr>
                      <a:r>
                        <a:rPr lang="en-US" sz="3200" b="1" strike="noStrike" spc="-1">
                          <a:solidFill>
                            <a:srgbClr val="FFFFFF"/>
                          </a:solidFill>
                          <a:latin typeface="Gadugi"/>
                          <a:ea typeface="Gadugi"/>
                        </a:rPr>
                        <a:t>5</a:t>
                      </a:r>
                      <a:endParaRPr lang="en-US" sz="3200" b="0" strike="noStrike" spc="-1">
                        <a:latin typeface="Arial"/>
                      </a:endParaRPr>
                    </a:p>
                  </a:txBody>
                  <a:tcPr>
                    <a:lnL w="12240">
                      <a:noFill/>
                    </a:lnL>
                    <a:lnR w="12240">
                      <a:noFill/>
                    </a:lnR>
                    <a:lnT w="12240">
                      <a:noFill/>
                    </a:lnT>
                    <a:lnB w="12240">
                      <a:noFill/>
                    </a:lnB>
                    <a:noFill/>
                  </a:tcPr>
                </a:tc>
                <a:tc>
                  <a:txBody>
                    <a:bodyPr/>
                    <a:lstStyle/>
                    <a:p>
                      <a:pPr>
                        <a:lnSpc>
                          <a:spcPct val="100000"/>
                        </a:lnSpc>
                        <a:tabLst>
                          <a:tab pos="0" algn="l"/>
                        </a:tabLst>
                      </a:pPr>
                      <a:r>
                        <a:rPr lang="en-US" sz="1800" b="0" strike="noStrike" spc="-1">
                          <a:solidFill>
                            <a:srgbClr val="404040"/>
                          </a:solidFill>
                          <a:latin typeface="Calibri"/>
                        </a:rPr>
                        <a:t>CÁC CHỈ SỐ</a:t>
                      </a:r>
                      <a:endParaRPr lang="en-US" sz="1800" b="0" strike="noStrike" spc="-1">
                        <a:latin typeface="Arial"/>
                      </a:endParaRPr>
                    </a:p>
                  </a:txBody>
                  <a:tcPr>
                    <a:lnL w="12240">
                      <a:noFill/>
                    </a:lnL>
                    <a:lnR w="12240">
                      <a:noFill/>
                    </a:lnR>
                    <a:lnT w="12240">
                      <a:noFill/>
                    </a:lnT>
                    <a:lnB w="12240">
                      <a:noFill/>
                    </a:lnB>
                    <a:noFill/>
                  </a:tcPr>
                </a:tc>
                <a:extLst>
                  <a:ext uri="{0D108BD9-81ED-4DB2-BD59-A6C34878D82A}">
                    <a16:rowId xmlns:a16="http://schemas.microsoft.com/office/drawing/2014/main" val="10002"/>
                  </a:ext>
                </a:extLst>
              </a:tr>
              <a:tr h="579240">
                <a:tc>
                  <a:txBody>
                    <a:bodyPr/>
                    <a:lstStyle/>
                    <a:p>
                      <a:pPr algn="ctr">
                        <a:lnSpc>
                          <a:spcPct val="100000"/>
                        </a:lnSpc>
                      </a:pPr>
                      <a:r>
                        <a:rPr lang="en-US" sz="3200" b="1" strike="noStrike" spc="-1">
                          <a:solidFill>
                            <a:srgbClr val="FFFFFF"/>
                          </a:solidFill>
                          <a:latin typeface="Gadugi"/>
                          <a:ea typeface="Gadugi"/>
                        </a:rPr>
                        <a:t>6</a:t>
                      </a:r>
                      <a:endParaRPr lang="en-US" sz="3200" b="0" strike="noStrike" spc="-1">
                        <a:latin typeface="Arial"/>
                      </a:endParaRPr>
                    </a:p>
                  </a:txBody>
                  <a:tcPr>
                    <a:lnL w="12240">
                      <a:noFill/>
                    </a:lnL>
                    <a:lnR w="12240">
                      <a:noFill/>
                    </a:lnR>
                    <a:lnT w="12240">
                      <a:noFill/>
                    </a:lnT>
                    <a:lnB w="12240">
                      <a:noFill/>
                    </a:lnB>
                    <a:noFill/>
                  </a:tcPr>
                </a:tc>
                <a:tc>
                  <a:txBody>
                    <a:bodyPr/>
                    <a:lstStyle/>
                    <a:p>
                      <a:pPr>
                        <a:lnSpc>
                          <a:spcPct val="100000"/>
                        </a:lnSpc>
                        <a:tabLst>
                          <a:tab pos="0" algn="l"/>
                        </a:tabLst>
                      </a:pPr>
                      <a:r>
                        <a:rPr lang="en-US" sz="1800" b="0" strike="noStrike" spc="-1">
                          <a:solidFill>
                            <a:srgbClr val="404040"/>
                          </a:solidFill>
                          <a:latin typeface="Calibri"/>
                        </a:rPr>
                        <a:t>CHỈ SỐ DỰ ĐOÁN</a:t>
                      </a:r>
                      <a:endParaRPr lang="en-US" sz="1800" b="0" strike="noStrike" spc="-1">
                        <a:latin typeface="Arial"/>
                      </a:endParaRPr>
                    </a:p>
                  </a:txBody>
                  <a:tcPr>
                    <a:lnL w="12240">
                      <a:noFill/>
                    </a:lnL>
                    <a:lnR w="12240">
                      <a:noFill/>
                    </a:lnR>
                    <a:lnT w="12240">
                      <a:noFill/>
                    </a:lnT>
                    <a:lnB w="12240">
                      <a:noFill/>
                    </a:lnB>
                    <a:noFill/>
                  </a:tcPr>
                </a:tc>
                <a:extLst>
                  <a:ext uri="{0D108BD9-81ED-4DB2-BD59-A6C34878D82A}">
                    <a16:rowId xmlns:a16="http://schemas.microsoft.com/office/drawing/2014/main" val="10003"/>
                  </a:ext>
                </a:extLst>
              </a:tr>
              <a:tr h="579240">
                <a:tc>
                  <a:txBody>
                    <a:bodyPr/>
                    <a:lstStyle/>
                    <a:p>
                      <a:pPr algn="ctr">
                        <a:lnSpc>
                          <a:spcPct val="100000"/>
                        </a:lnSpc>
                      </a:pPr>
                      <a:r>
                        <a:rPr lang="en-US" sz="3200" b="1" strike="noStrike" spc="-1">
                          <a:solidFill>
                            <a:srgbClr val="FFFFFF"/>
                          </a:solidFill>
                          <a:latin typeface="Gadugi"/>
                          <a:ea typeface="Gadugi"/>
                        </a:rPr>
                        <a:t>7</a:t>
                      </a:r>
                      <a:endParaRPr lang="en-US" sz="3200" b="0" strike="noStrike" spc="-1">
                        <a:latin typeface="Arial"/>
                      </a:endParaRPr>
                    </a:p>
                  </a:txBody>
                  <a:tcPr>
                    <a:lnL w="12240">
                      <a:noFill/>
                    </a:lnL>
                    <a:lnR w="12240">
                      <a:noFill/>
                    </a:lnR>
                    <a:lnT w="12240">
                      <a:noFill/>
                    </a:lnT>
                    <a:lnB w="12240">
                      <a:noFill/>
                    </a:lnB>
                    <a:noFill/>
                  </a:tcPr>
                </a:tc>
                <a:tc>
                  <a:txBody>
                    <a:bodyPr/>
                    <a:lstStyle/>
                    <a:p>
                      <a:pPr>
                        <a:lnSpc>
                          <a:spcPct val="100000"/>
                        </a:lnSpc>
                        <a:tabLst>
                          <a:tab pos="0" algn="l"/>
                        </a:tabLst>
                      </a:pPr>
                      <a:r>
                        <a:rPr lang="en-US" sz="1800" b="0" strike="noStrike" spc="-1">
                          <a:solidFill>
                            <a:srgbClr val="404040"/>
                          </a:solidFill>
                          <a:latin typeface="Calibri"/>
                        </a:rPr>
                        <a:t>CHỈ SỐ ĐƯỜNG ĐỜI</a:t>
                      </a:r>
                      <a:endParaRPr lang="en-US" sz="1800" b="0" strike="noStrike" spc="-1">
                        <a:latin typeface="Arial"/>
                      </a:endParaRPr>
                    </a:p>
                  </a:txBody>
                  <a:tcPr>
                    <a:lnL w="12240">
                      <a:noFill/>
                    </a:lnL>
                    <a:lnR w="12240">
                      <a:noFill/>
                    </a:lnR>
                    <a:lnT w="12240">
                      <a:noFill/>
                    </a:lnT>
                    <a:lnB w="12240">
                      <a:noFill/>
                    </a:lnB>
                    <a:noFill/>
                  </a:tcPr>
                </a:tc>
                <a:extLst>
                  <a:ext uri="{0D108BD9-81ED-4DB2-BD59-A6C34878D82A}">
                    <a16:rowId xmlns:a16="http://schemas.microsoft.com/office/drawing/2014/main" val="10004"/>
                  </a:ext>
                </a:extLst>
              </a:tr>
              <a:tr h="579240">
                <a:tc>
                  <a:txBody>
                    <a:bodyPr/>
                    <a:lstStyle/>
                    <a:p>
                      <a:pPr algn="ctr">
                        <a:lnSpc>
                          <a:spcPct val="100000"/>
                        </a:lnSpc>
                      </a:pPr>
                      <a:r>
                        <a:rPr lang="en-US" sz="3200" b="1" strike="noStrike" spc="-1">
                          <a:solidFill>
                            <a:srgbClr val="FFFFFF"/>
                          </a:solidFill>
                          <a:latin typeface="Gadugi"/>
                          <a:ea typeface="Gadugi"/>
                        </a:rPr>
                        <a:t>8</a:t>
                      </a:r>
                      <a:endParaRPr lang="en-US" sz="3200" b="0" strike="noStrike" spc="-1">
                        <a:latin typeface="Arial"/>
                      </a:endParaRPr>
                    </a:p>
                  </a:txBody>
                  <a:tcPr>
                    <a:lnL w="12240">
                      <a:noFill/>
                    </a:lnL>
                    <a:lnR w="12240">
                      <a:noFill/>
                    </a:lnR>
                    <a:lnT w="12240">
                      <a:noFill/>
                    </a:lnT>
                    <a:lnB w="12240">
                      <a:noFill/>
                    </a:lnB>
                    <a:noFill/>
                  </a:tcPr>
                </a:tc>
                <a:tc>
                  <a:txBody>
                    <a:bodyPr/>
                    <a:lstStyle/>
                    <a:p>
                      <a:pPr>
                        <a:lnSpc>
                          <a:spcPct val="100000"/>
                        </a:lnSpc>
                        <a:tabLst>
                          <a:tab pos="0" algn="l"/>
                        </a:tabLst>
                      </a:pPr>
                      <a:r>
                        <a:rPr lang="en-US" sz="1800" b="0" strike="noStrike" spc="-1">
                          <a:solidFill>
                            <a:srgbClr val="404040"/>
                          </a:solidFill>
                          <a:latin typeface="Calibri"/>
                        </a:rPr>
                        <a:t>CHỈ SỐ SỨ MỆNH</a:t>
                      </a:r>
                      <a:endParaRPr lang="en-US" sz="1800" b="0" strike="noStrike" spc="-1">
                        <a:latin typeface="Arial"/>
                      </a:endParaRPr>
                    </a:p>
                  </a:txBody>
                  <a:tcPr>
                    <a:lnL w="12240">
                      <a:noFill/>
                    </a:lnL>
                    <a:lnR w="12240">
                      <a:noFill/>
                    </a:lnR>
                    <a:lnT w="12240">
                      <a:noFill/>
                    </a:lnT>
                    <a:lnB w="12240">
                      <a:noFill/>
                    </a:lnB>
                    <a:noFill/>
                  </a:tcPr>
                </a:tc>
                <a:extLst>
                  <a:ext uri="{0D108BD9-81ED-4DB2-BD59-A6C34878D82A}">
                    <a16:rowId xmlns:a16="http://schemas.microsoft.com/office/drawing/2014/main" val="10005"/>
                  </a:ext>
                </a:extLst>
              </a:tr>
              <a:tr h="579240">
                <a:tc>
                  <a:txBody>
                    <a:bodyPr/>
                    <a:lstStyle/>
                    <a:p>
                      <a:pPr algn="ctr">
                        <a:lnSpc>
                          <a:spcPct val="100000"/>
                        </a:lnSpc>
                      </a:pPr>
                      <a:r>
                        <a:rPr lang="en-US" sz="3200" b="1" strike="noStrike" spc="-1">
                          <a:solidFill>
                            <a:srgbClr val="FFFFFF"/>
                          </a:solidFill>
                          <a:latin typeface="Gadugi"/>
                          <a:ea typeface="Gadugi"/>
                        </a:rPr>
                        <a:t>9</a:t>
                      </a:r>
                      <a:endParaRPr lang="en-US" sz="3200" b="0" strike="noStrike" spc="-1">
                        <a:latin typeface="Arial"/>
                      </a:endParaRPr>
                    </a:p>
                  </a:txBody>
                  <a:tcPr>
                    <a:lnL w="12240">
                      <a:noFill/>
                    </a:lnL>
                    <a:lnR w="12240">
                      <a:noFill/>
                    </a:lnR>
                    <a:lnT w="12240">
                      <a:noFill/>
                    </a:lnT>
                    <a:lnB w="12240">
                      <a:noFill/>
                    </a:lnB>
                    <a:noFill/>
                  </a:tcPr>
                </a:tc>
                <a:tc>
                  <a:txBody>
                    <a:bodyPr/>
                    <a:lstStyle/>
                    <a:p>
                      <a:pPr>
                        <a:lnSpc>
                          <a:spcPct val="100000"/>
                        </a:lnSpc>
                        <a:tabLst>
                          <a:tab pos="0" algn="l"/>
                        </a:tabLst>
                      </a:pPr>
                      <a:r>
                        <a:rPr lang="en-US" sz="1800" b="0" strike="noStrike" spc="-1">
                          <a:solidFill>
                            <a:srgbClr val="404040"/>
                          </a:solidFill>
                          <a:latin typeface="Calibri"/>
                        </a:rPr>
                        <a:t>CHỈ SỐ THÀNH TỰU</a:t>
                      </a:r>
                      <a:endParaRPr lang="en-US" sz="1800" b="0" strike="noStrike" spc="-1">
                        <a:latin typeface="Arial"/>
                      </a:endParaRPr>
                    </a:p>
                  </a:txBody>
                  <a:tcPr>
                    <a:lnL w="12240">
                      <a:noFill/>
                    </a:lnL>
                    <a:lnR w="12240">
                      <a:noFill/>
                    </a:lnR>
                    <a:lnT w="12240">
                      <a:noFill/>
                    </a:lnT>
                    <a:lnB w="12240">
                      <a:noFill/>
                    </a:lnB>
                    <a:noFill/>
                  </a:tcPr>
                </a:tc>
                <a:extLst>
                  <a:ext uri="{0D108BD9-81ED-4DB2-BD59-A6C34878D82A}">
                    <a16:rowId xmlns:a16="http://schemas.microsoft.com/office/drawing/2014/main" val="10006"/>
                  </a:ext>
                </a:extLst>
              </a:tr>
              <a:tr h="579240">
                <a:tc>
                  <a:txBody>
                    <a:bodyPr/>
                    <a:lstStyle/>
                    <a:p>
                      <a:pPr algn="ctr">
                        <a:lnSpc>
                          <a:spcPct val="100000"/>
                        </a:lnSpc>
                      </a:pPr>
                      <a:r>
                        <a:rPr lang="en-US" sz="3200" b="1" strike="noStrike" spc="-1">
                          <a:solidFill>
                            <a:srgbClr val="FFFFFF"/>
                          </a:solidFill>
                          <a:latin typeface="Gadugi"/>
                          <a:ea typeface="Gadugi"/>
                        </a:rPr>
                        <a:t>10</a:t>
                      </a:r>
                      <a:endParaRPr lang="en-US" sz="3200" b="0" strike="noStrike" spc="-1">
                        <a:latin typeface="Arial"/>
                      </a:endParaRPr>
                    </a:p>
                  </a:txBody>
                  <a:tcPr>
                    <a:lnL w="12240">
                      <a:noFill/>
                    </a:lnL>
                    <a:lnR w="12240">
                      <a:noFill/>
                    </a:lnR>
                    <a:lnT w="12240">
                      <a:noFill/>
                    </a:lnT>
                    <a:lnB w="12240">
                      <a:noFill/>
                    </a:lnB>
                    <a:noFill/>
                  </a:tcPr>
                </a:tc>
                <a:tc>
                  <a:txBody>
                    <a:bodyPr/>
                    <a:lstStyle/>
                    <a:p>
                      <a:pPr>
                        <a:lnSpc>
                          <a:spcPct val="100000"/>
                        </a:lnSpc>
                        <a:tabLst>
                          <a:tab pos="0" algn="l"/>
                        </a:tabLst>
                      </a:pPr>
                      <a:r>
                        <a:rPr lang="en-US" sz="1800" b="0" strike="noStrike" spc="-1">
                          <a:solidFill>
                            <a:srgbClr val="404040"/>
                          </a:solidFill>
                          <a:latin typeface="Calibri"/>
                        </a:rPr>
                        <a:t>CHỈ SỐ ĐỘNG LỰC</a:t>
                      </a:r>
                      <a:endParaRPr lang="en-US" sz="1800" b="0" strike="noStrike" spc="-1">
                        <a:latin typeface="Arial"/>
                      </a:endParaRPr>
                    </a:p>
                  </a:txBody>
                  <a:tcPr>
                    <a:lnL w="12240">
                      <a:noFill/>
                    </a:lnL>
                    <a:lnR w="12240">
                      <a:noFill/>
                    </a:lnR>
                    <a:lnT w="12240">
                      <a:noFill/>
                    </a:lnT>
                    <a:lnB w="12240">
                      <a:noFill/>
                    </a:lnB>
                    <a:noFill/>
                  </a:tcPr>
                </a:tc>
                <a:extLst>
                  <a:ext uri="{0D108BD9-81ED-4DB2-BD59-A6C34878D82A}">
                    <a16:rowId xmlns:a16="http://schemas.microsoft.com/office/drawing/2014/main" val="10007"/>
                  </a:ext>
                </a:extLst>
              </a:tr>
              <a:tr h="579240">
                <a:tc>
                  <a:txBody>
                    <a:bodyPr/>
                    <a:lstStyle/>
                    <a:p>
                      <a:pPr algn="ctr">
                        <a:lnSpc>
                          <a:spcPct val="100000"/>
                        </a:lnSpc>
                      </a:pPr>
                      <a:r>
                        <a:rPr lang="en-US" sz="3200" b="1" strike="noStrike" spc="-1">
                          <a:solidFill>
                            <a:srgbClr val="FFFFFF"/>
                          </a:solidFill>
                          <a:latin typeface="Gadugi"/>
                          <a:ea typeface="Gadugi"/>
                        </a:rPr>
                        <a:t>11</a:t>
                      </a:r>
                      <a:endParaRPr lang="en-US" sz="3200" b="0" strike="noStrike" spc="-1">
                        <a:latin typeface="Arial"/>
                      </a:endParaRPr>
                    </a:p>
                  </a:txBody>
                  <a:tcPr>
                    <a:lnL w="12240">
                      <a:noFill/>
                    </a:lnL>
                    <a:lnR w="12240">
                      <a:noFill/>
                    </a:lnR>
                    <a:lnT w="12240">
                      <a:noFill/>
                    </a:lnT>
                    <a:lnB w="12240">
                      <a:noFill/>
                    </a:lnB>
                    <a:noFill/>
                  </a:tcPr>
                </a:tc>
                <a:tc>
                  <a:txBody>
                    <a:bodyPr/>
                    <a:lstStyle/>
                    <a:p>
                      <a:pPr>
                        <a:lnSpc>
                          <a:spcPct val="100000"/>
                        </a:lnSpc>
                      </a:pPr>
                      <a:r>
                        <a:rPr lang="en-US" sz="1800" b="0" strike="noStrike" spc="-1">
                          <a:solidFill>
                            <a:srgbClr val="404040"/>
                          </a:solidFill>
                          <a:latin typeface="Calibri"/>
                        </a:rPr>
                        <a:t>CHỈ SỐ TÍNH CÁCH</a:t>
                      </a:r>
                      <a:endParaRPr lang="en-US" sz="1800" b="0" strike="noStrike" spc="-1">
                        <a:latin typeface="Arial"/>
                      </a:endParaRPr>
                    </a:p>
                  </a:txBody>
                  <a:tcPr>
                    <a:lnL w="12240">
                      <a:noFill/>
                    </a:lnL>
                    <a:lnR w="12240">
                      <a:noFill/>
                    </a:lnR>
                    <a:lnT w="12240">
                      <a:noFill/>
                    </a:lnT>
                    <a:lnB w="12240">
                      <a:noFill/>
                    </a:lnB>
                    <a:noFill/>
                  </a:tcPr>
                </a:tc>
                <a:extLst>
                  <a:ext uri="{0D108BD9-81ED-4DB2-BD59-A6C34878D82A}">
                    <a16:rowId xmlns:a16="http://schemas.microsoft.com/office/drawing/2014/main" val="10008"/>
                  </a:ext>
                </a:extLst>
              </a:tr>
              <a:tr h="579240">
                <a:tc>
                  <a:txBody>
                    <a:bodyPr/>
                    <a:lstStyle/>
                    <a:p>
                      <a:pPr algn="ctr">
                        <a:lnSpc>
                          <a:spcPct val="100000"/>
                        </a:lnSpc>
                      </a:pPr>
                      <a:r>
                        <a:rPr lang="en-US" sz="3200" b="1" strike="noStrike" spc="-1">
                          <a:solidFill>
                            <a:srgbClr val="FFFFFF"/>
                          </a:solidFill>
                          <a:latin typeface="Gadugi"/>
                          <a:ea typeface="Gadugi"/>
                        </a:rPr>
                        <a:t>12</a:t>
                      </a:r>
                      <a:endParaRPr lang="en-US" sz="3200" b="0" strike="noStrike" spc="-1">
                        <a:latin typeface="Arial"/>
                      </a:endParaRPr>
                    </a:p>
                  </a:txBody>
                  <a:tcPr>
                    <a:lnL w="12240">
                      <a:noFill/>
                    </a:lnL>
                    <a:lnR w="12240">
                      <a:noFill/>
                    </a:lnR>
                    <a:lnT w="12240">
                      <a:noFill/>
                    </a:lnT>
                    <a:lnB w="12240">
                      <a:noFill/>
                    </a:lnB>
                    <a:noFill/>
                  </a:tcPr>
                </a:tc>
                <a:tc>
                  <a:txBody>
                    <a:bodyPr/>
                    <a:lstStyle/>
                    <a:p>
                      <a:pPr>
                        <a:lnSpc>
                          <a:spcPct val="100000"/>
                        </a:lnSpc>
                        <a:tabLst>
                          <a:tab pos="0" algn="l"/>
                        </a:tabLst>
                      </a:pPr>
                      <a:r>
                        <a:rPr lang="en-US" sz="1800" b="0" strike="noStrike" spc="-1">
                          <a:solidFill>
                            <a:srgbClr val="404040"/>
                          </a:solidFill>
                          <a:latin typeface="Calibri"/>
                        </a:rPr>
                        <a:t>CHỈ SỐ THÁI ĐỘ</a:t>
                      </a:r>
                      <a:endParaRPr lang="en-US" sz="1800" b="0" strike="noStrike" spc="-1">
                        <a:latin typeface="Arial"/>
                      </a:endParaRPr>
                    </a:p>
                  </a:txBody>
                  <a:tcPr>
                    <a:lnL w="12240">
                      <a:noFill/>
                    </a:lnL>
                    <a:lnR w="12240">
                      <a:noFill/>
                    </a:lnR>
                    <a:lnT w="12240">
                      <a:noFill/>
                    </a:lnT>
                    <a:lnB w="12240">
                      <a:noFill/>
                    </a:lnB>
                    <a:noFill/>
                  </a:tcPr>
                </a:tc>
                <a:extLst>
                  <a:ext uri="{0D108BD9-81ED-4DB2-BD59-A6C34878D82A}">
                    <a16:rowId xmlns:a16="http://schemas.microsoft.com/office/drawing/2014/main" val="10009"/>
                  </a:ext>
                </a:extLst>
              </a:tr>
              <a:tr h="579240">
                <a:tc>
                  <a:txBody>
                    <a:bodyPr/>
                    <a:lstStyle/>
                    <a:p>
                      <a:pPr algn="ctr">
                        <a:lnSpc>
                          <a:spcPct val="100000"/>
                        </a:lnSpc>
                      </a:pPr>
                      <a:r>
                        <a:rPr lang="en-US" sz="3200" b="1" strike="noStrike" spc="-1">
                          <a:solidFill>
                            <a:srgbClr val="FFFFFF"/>
                          </a:solidFill>
                          <a:latin typeface="Gadugi"/>
                          <a:ea typeface="Gadugi"/>
                        </a:rPr>
                        <a:t>13</a:t>
                      </a:r>
                      <a:endParaRPr lang="en-US" sz="3200" b="0" strike="noStrike" spc="-1">
                        <a:latin typeface="Arial"/>
                      </a:endParaRPr>
                    </a:p>
                  </a:txBody>
                  <a:tcPr>
                    <a:lnL w="12240">
                      <a:noFill/>
                    </a:lnL>
                    <a:lnR w="12240">
                      <a:noFill/>
                    </a:lnR>
                    <a:lnT w="12240">
                      <a:noFill/>
                    </a:lnT>
                    <a:lnB w="12240">
                      <a:noFill/>
                    </a:lnB>
                    <a:noFill/>
                  </a:tcPr>
                </a:tc>
                <a:tc>
                  <a:txBody>
                    <a:bodyPr/>
                    <a:lstStyle/>
                    <a:p>
                      <a:pPr>
                        <a:lnSpc>
                          <a:spcPct val="100000"/>
                        </a:lnSpc>
                      </a:pPr>
                      <a:r>
                        <a:rPr lang="en-US" sz="1800" b="0" strike="noStrike" spc="-1">
                          <a:solidFill>
                            <a:srgbClr val="404040"/>
                          </a:solidFill>
                          <a:latin typeface="Calibri"/>
                        </a:rPr>
                        <a:t>CHỈ SỐ NGÀY SINH</a:t>
                      </a:r>
                      <a:endParaRPr lang="en-US" sz="1800" b="0" strike="noStrike" spc="-1">
                        <a:latin typeface="Arial"/>
                      </a:endParaRPr>
                    </a:p>
                  </a:txBody>
                  <a:tcPr>
                    <a:lnL w="12240">
                      <a:noFill/>
                    </a:lnL>
                    <a:lnR w="12240">
                      <a:noFill/>
                    </a:lnR>
                    <a:lnT w="12240">
                      <a:noFill/>
                    </a:lnT>
                    <a:lnB w="12240">
                      <a:noFill/>
                    </a:lnB>
                    <a:noFill/>
                  </a:tcPr>
                </a:tc>
                <a:extLst>
                  <a:ext uri="{0D108BD9-81ED-4DB2-BD59-A6C34878D82A}">
                    <a16:rowId xmlns:a16="http://schemas.microsoft.com/office/drawing/2014/main" val="10010"/>
                  </a:ext>
                </a:extLst>
              </a:tr>
              <a:tr h="579240">
                <a:tc>
                  <a:txBody>
                    <a:bodyPr/>
                    <a:lstStyle/>
                    <a:p>
                      <a:pPr algn="ctr">
                        <a:lnSpc>
                          <a:spcPct val="100000"/>
                        </a:lnSpc>
                      </a:pPr>
                      <a:r>
                        <a:rPr lang="en-US" sz="3200" b="1" strike="noStrike" spc="-1">
                          <a:solidFill>
                            <a:srgbClr val="FFFFFF"/>
                          </a:solidFill>
                          <a:latin typeface="Gadugi"/>
                          <a:ea typeface="Gadugi"/>
                        </a:rPr>
                        <a:t>14</a:t>
                      </a:r>
                      <a:endParaRPr lang="en-US" sz="3200" b="0" strike="noStrike" spc="-1">
                        <a:latin typeface="Arial"/>
                      </a:endParaRPr>
                    </a:p>
                  </a:txBody>
                  <a:tcPr>
                    <a:lnL w="12240">
                      <a:noFill/>
                    </a:lnL>
                    <a:lnR w="12240">
                      <a:noFill/>
                    </a:lnR>
                    <a:lnT w="12240">
                      <a:noFill/>
                    </a:lnT>
                    <a:lnB w="12240">
                      <a:noFill/>
                    </a:lnB>
                    <a:noFill/>
                  </a:tcPr>
                </a:tc>
                <a:tc>
                  <a:txBody>
                    <a:bodyPr/>
                    <a:lstStyle/>
                    <a:p>
                      <a:pPr>
                        <a:lnSpc>
                          <a:spcPct val="100000"/>
                        </a:lnSpc>
                        <a:tabLst>
                          <a:tab pos="0" algn="l"/>
                        </a:tabLst>
                      </a:pPr>
                      <a:r>
                        <a:rPr lang="en-US" sz="1800" b="0" strike="noStrike" spc="-1">
                          <a:solidFill>
                            <a:srgbClr val="404040"/>
                          </a:solidFill>
                          <a:latin typeface="Calibri"/>
                        </a:rPr>
                        <a:t>CHỈ SỐ RÈN LUYỆN</a:t>
                      </a:r>
                      <a:endParaRPr lang="en-US" sz="1800" b="0" strike="noStrike" spc="-1">
                        <a:latin typeface="Arial"/>
                      </a:endParaRPr>
                    </a:p>
                  </a:txBody>
                  <a:tcPr>
                    <a:lnL w="12240">
                      <a:noFill/>
                    </a:lnL>
                    <a:lnR w="12240">
                      <a:noFill/>
                    </a:lnR>
                    <a:lnT w="12240">
                      <a:noFill/>
                    </a:lnT>
                    <a:lnB w="12240">
                      <a:noFill/>
                    </a:lnB>
                    <a:noFill/>
                  </a:tcPr>
                </a:tc>
                <a:extLst>
                  <a:ext uri="{0D108BD9-81ED-4DB2-BD59-A6C34878D82A}">
                    <a16:rowId xmlns:a16="http://schemas.microsoft.com/office/drawing/2014/main" val="10011"/>
                  </a:ext>
                </a:extLst>
              </a:tr>
              <a:tr h="579240">
                <a:tc>
                  <a:txBody>
                    <a:bodyPr/>
                    <a:lstStyle/>
                    <a:p>
                      <a:pPr algn="ctr">
                        <a:lnSpc>
                          <a:spcPct val="100000"/>
                        </a:lnSpc>
                      </a:pPr>
                      <a:r>
                        <a:rPr lang="en-US" sz="3200" b="1" strike="noStrike" spc="-1">
                          <a:solidFill>
                            <a:srgbClr val="FFFFFF"/>
                          </a:solidFill>
                          <a:latin typeface="Gadugi"/>
                          <a:ea typeface="Gadugi"/>
                        </a:rPr>
                        <a:t>15</a:t>
                      </a:r>
                      <a:endParaRPr lang="en-US" sz="3200" b="0" strike="noStrike" spc="-1">
                        <a:latin typeface="Arial"/>
                      </a:endParaRPr>
                    </a:p>
                  </a:txBody>
                  <a:tcPr>
                    <a:lnL w="12240">
                      <a:noFill/>
                    </a:lnL>
                    <a:lnR w="12240">
                      <a:noFill/>
                    </a:lnR>
                    <a:lnT w="12240">
                      <a:noFill/>
                    </a:lnT>
                    <a:lnB w="12240">
                      <a:noFill/>
                    </a:lnB>
                    <a:noFill/>
                  </a:tcPr>
                </a:tc>
                <a:tc>
                  <a:txBody>
                    <a:bodyPr/>
                    <a:lstStyle/>
                    <a:p>
                      <a:pPr>
                        <a:lnSpc>
                          <a:spcPct val="100000"/>
                        </a:lnSpc>
                        <a:tabLst>
                          <a:tab pos="0" algn="l"/>
                        </a:tabLst>
                      </a:pPr>
                      <a:r>
                        <a:rPr lang="en-US" sz="1800" b="0" strike="noStrike" spc="-1">
                          <a:solidFill>
                            <a:srgbClr val="404040"/>
                          </a:solidFill>
                          <a:latin typeface="Calibri"/>
                        </a:rPr>
                        <a:t>4 ĐỈNH CAO CUỘC ĐỜI</a:t>
                      </a:r>
                      <a:endParaRPr lang="en-US" sz="1800" b="0" strike="noStrike" spc="-1">
                        <a:latin typeface="Arial"/>
                      </a:endParaRPr>
                    </a:p>
                  </a:txBody>
                  <a:tcPr>
                    <a:lnL w="12240">
                      <a:noFill/>
                    </a:lnL>
                    <a:lnR w="12240">
                      <a:noFill/>
                    </a:lnR>
                    <a:lnT w="12240">
                      <a:noFill/>
                    </a:lnT>
                    <a:lnB w="12240">
                      <a:noFill/>
                    </a:lnB>
                    <a:noFill/>
                  </a:tcPr>
                </a:tc>
                <a:extLst>
                  <a:ext uri="{0D108BD9-81ED-4DB2-BD59-A6C34878D82A}">
                    <a16:rowId xmlns:a16="http://schemas.microsoft.com/office/drawing/2014/main" val="10012"/>
                  </a:ext>
                </a:extLst>
              </a:tr>
              <a:tr h="579240">
                <a:tc>
                  <a:txBody>
                    <a:bodyPr/>
                    <a:lstStyle/>
                    <a:p>
                      <a:pPr algn="ctr">
                        <a:lnSpc>
                          <a:spcPct val="100000"/>
                        </a:lnSpc>
                      </a:pPr>
                      <a:r>
                        <a:rPr lang="en-US" sz="3200" b="1" strike="noStrike" spc="-1">
                          <a:solidFill>
                            <a:srgbClr val="FFFFFF"/>
                          </a:solidFill>
                          <a:latin typeface="Gadugi"/>
                          <a:ea typeface="Gadugi"/>
                        </a:rPr>
                        <a:t>20</a:t>
                      </a:r>
                      <a:endParaRPr lang="en-US" sz="3200" b="0" strike="noStrike" spc="-1">
                        <a:latin typeface="Arial"/>
                      </a:endParaRPr>
                    </a:p>
                  </a:txBody>
                  <a:tcPr>
                    <a:lnL w="12240">
                      <a:noFill/>
                    </a:lnL>
                    <a:lnR w="12240">
                      <a:noFill/>
                    </a:lnR>
                    <a:lnT w="12240">
                      <a:noFill/>
                    </a:lnT>
                    <a:lnB w="12240">
                      <a:noFill/>
                    </a:lnB>
                    <a:noFill/>
                  </a:tcPr>
                </a:tc>
                <a:tc>
                  <a:txBody>
                    <a:bodyPr/>
                    <a:lstStyle/>
                    <a:p>
                      <a:pPr>
                        <a:lnSpc>
                          <a:spcPct val="100000"/>
                        </a:lnSpc>
                        <a:tabLst>
                          <a:tab pos="0" algn="l"/>
                        </a:tabLst>
                      </a:pPr>
                      <a:r>
                        <a:rPr lang="en-US" sz="1800" b="0" strike="noStrike" spc="-1">
                          <a:solidFill>
                            <a:srgbClr val="404040"/>
                          </a:solidFill>
                          <a:latin typeface="Calibri"/>
                        </a:rPr>
                        <a:t>CHỈ SỐ THÁCH THỨC</a:t>
                      </a:r>
                      <a:endParaRPr lang="en-US" sz="1800" b="0" strike="noStrike" spc="-1">
                        <a:latin typeface="Arial"/>
                      </a:endParaRPr>
                    </a:p>
                  </a:txBody>
                  <a:tcPr>
                    <a:lnL w="12240">
                      <a:noFill/>
                    </a:lnL>
                    <a:lnR w="12240">
                      <a:noFill/>
                    </a:lnR>
                    <a:lnT w="12240">
                      <a:noFill/>
                    </a:lnT>
                    <a:lnB w="12240">
                      <a:noFill/>
                    </a:lnB>
                    <a:noFill/>
                  </a:tcPr>
                </a:tc>
                <a:extLst>
                  <a:ext uri="{0D108BD9-81ED-4DB2-BD59-A6C34878D82A}">
                    <a16:rowId xmlns:a16="http://schemas.microsoft.com/office/drawing/2014/main" val="10013"/>
                  </a:ext>
                </a:extLst>
              </a:tr>
              <a:tr h="579240">
                <a:tc>
                  <a:txBody>
                    <a:bodyPr/>
                    <a:lstStyle/>
                    <a:p>
                      <a:pPr algn="ctr">
                        <a:lnSpc>
                          <a:spcPct val="100000"/>
                        </a:lnSpc>
                      </a:pPr>
                      <a:r>
                        <a:rPr lang="en-US" sz="3200" b="1" strike="noStrike" spc="-1">
                          <a:solidFill>
                            <a:srgbClr val="FFFFFF"/>
                          </a:solidFill>
                          <a:latin typeface="Gadugi"/>
                          <a:ea typeface="Gadugi"/>
                        </a:rPr>
                        <a:t>25</a:t>
                      </a:r>
                      <a:endParaRPr lang="en-US" sz="3200" b="0" strike="noStrike" spc="-1">
                        <a:latin typeface="Arial"/>
                      </a:endParaRPr>
                    </a:p>
                  </a:txBody>
                  <a:tcPr>
                    <a:lnL w="12240">
                      <a:noFill/>
                    </a:lnL>
                    <a:lnR w="12240">
                      <a:noFill/>
                    </a:lnR>
                    <a:lnT w="12240">
                      <a:noFill/>
                    </a:lnT>
                    <a:lnB w="12240">
                      <a:noFill/>
                    </a:lnB>
                    <a:noFill/>
                  </a:tcPr>
                </a:tc>
                <a:tc>
                  <a:txBody>
                    <a:bodyPr/>
                    <a:lstStyle/>
                    <a:p>
                      <a:pPr>
                        <a:lnSpc>
                          <a:spcPct val="100000"/>
                        </a:lnSpc>
                        <a:tabLst>
                          <a:tab pos="0" algn="l"/>
                        </a:tabLst>
                      </a:pPr>
                      <a:r>
                        <a:rPr lang="en-US" sz="1800" b="0" strike="noStrike" spc="-1">
                          <a:solidFill>
                            <a:srgbClr val="404040"/>
                          </a:solidFill>
                          <a:latin typeface="Calibri"/>
                        </a:rPr>
                        <a:t>NĂM CÁ NHÂN</a:t>
                      </a:r>
                      <a:endParaRPr lang="en-US" sz="1800" b="0" strike="noStrike" spc="-1">
                        <a:latin typeface="Arial"/>
                      </a:endParaRPr>
                    </a:p>
                  </a:txBody>
                  <a:tcPr>
                    <a:lnL w="12240">
                      <a:noFill/>
                    </a:lnL>
                    <a:lnR w="12240">
                      <a:noFill/>
                    </a:lnR>
                    <a:lnT w="12240">
                      <a:noFill/>
                    </a:lnT>
                    <a:lnB w="12240">
                      <a:noFill/>
                    </a:lnB>
                    <a:noFill/>
                  </a:tcPr>
                </a:tc>
                <a:extLst>
                  <a:ext uri="{0D108BD9-81ED-4DB2-BD59-A6C34878D82A}">
                    <a16:rowId xmlns:a16="http://schemas.microsoft.com/office/drawing/2014/main" val="10014"/>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CustomShape 1"/>
          <p:cNvSpPr/>
          <p:nvPr/>
        </p:nvSpPr>
        <p:spPr>
          <a:xfrm>
            <a:off x="6797160" y="10191240"/>
            <a:ext cx="765360" cy="2426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1000" b="1" strike="noStrike" spc="-1">
                <a:solidFill>
                  <a:srgbClr val="FFFFFF"/>
                </a:solidFill>
                <a:latin typeface="Tahoma"/>
                <a:ea typeface="Tahoma"/>
              </a:rPr>
              <a:t>3</a:t>
            </a:r>
            <a:endParaRPr lang="en-US" sz="1000" b="0" strike="noStrike" spc="-1">
              <a:latin typeface="Arial"/>
            </a:endParaRPr>
          </a:p>
        </p:txBody>
      </p:sp>
      <p:sp>
        <p:nvSpPr>
          <p:cNvPr id="135" name="CustomShape 2"/>
          <p:cNvSpPr/>
          <p:nvPr/>
        </p:nvSpPr>
        <p:spPr>
          <a:xfrm>
            <a:off x="736560" y="646560"/>
            <a:ext cx="5914800" cy="8687880"/>
          </a:xfrm>
          <a:prstGeom prst="rect">
            <a:avLst/>
          </a:prstGeom>
          <a:noFill/>
          <a:ln w="19050">
            <a:solidFill>
              <a:schemeClr val="bg1">
                <a:lumMod val="50000"/>
              </a:schemeClr>
            </a:solidFill>
          </a:ln>
        </p:spPr>
        <p:style>
          <a:lnRef idx="2">
            <a:schemeClr val="accent1">
              <a:shade val="50000"/>
            </a:schemeClr>
          </a:lnRef>
          <a:fillRef idx="1">
            <a:schemeClr val="accent1"/>
          </a:fillRef>
          <a:effectRef idx="0">
            <a:schemeClr val="accent1"/>
          </a:effectRef>
          <a:fontRef idx="minor"/>
        </p:style>
      </p:sp>
      <p:sp>
        <p:nvSpPr>
          <p:cNvPr id="136" name="CustomShape 3"/>
          <p:cNvSpPr/>
          <p:nvPr/>
        </p:nvSpPr>
        <p:spPr>
          <a:xfrm>
            <a:off x="1092960" y="2333160"/>
            <a:ext cx="5202360" cy="60220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gn="just">
              <a:lnSpc>
                <a:spcPct val="150000"/>
              </a:lnSpc>
              <a:spcBef>
                <a:spcPts val="828"/>
              </a:spcBef>
              <a:tabLst>
                <a:tab pos="0" algn="l"/>
              </a:tabLst>
            </a:pPr>
            <a:r>
              <a:rPr lang="en-US" sz="1200" b="0" strike="noStrike" spc="-1" dirty="0" err="1">
                <a:solidFill>
                  <a:srgbClr val="000000"/>
                </a:solidFill>
                <a:latin typeface="Tahoma"/>
                <a:ea typeface="Tahoma"/>
              </a:rPr>
              <a:t>Bạn</a:t>
            </a:r>
            <a:r>
              <a:rPr lang="en-US" sz="1200" b="0" strike="noStrike" spc="-1" dirty="0">
                <a:solidFill>
                  <a:srgbClr val="000000"/>
                </a:solidFill>
                <a:latin typeface="Tahoma"/>
                <a:ea typeface="Tahoma"/>
              </a:rPr>
              <a:t> [FULLNAME] </a:t>
            </a:r>
            <a:r>
              <a:rPr lang="en-US" sz="1200" b="0" strike="noStrike" spc="-1" dirty="0" err="1">
                <a:solidFill>
                  <a:srgbClr val="000000"/>
                </a:solidFill>
                <a:latin typeface="Tahoma"/>
                <a:ea typeface="Tahoma"/>
              </a:rPr>
              <a:t>thân</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mến</a:t>
            </a:r>
            <a:r>
              <a:rPr lang="en-US" sz="1200" b="0" strike="noStrike" spc="-1" dirty="0">
                <a:solidFill>
                  <a:srgbClr val="000000"/>
                </a:solidFill>
                <a:latin typeface="Tahoma"/>
                <a:ea typeface="Tahoma"/>
              </a:rPr>
              <a:t>,</a:t>
            </a:r>
            <a:endParaRPr lang="en-US" sz="1200" b="0" strike="noStrike" spc="-1" dirty="0">
              <a:latin typeface="Arial"/>
            </a:endParaRPr>
          </a:p>
          <a:p>
            <a:pPr algn="just">
              <a:lnSpc>
                <a:spcPct val="150000"/>
              </a:lnSpc>
              <a:spcBef>
                <a:spcPts val="828"/>
              </a:spcBef>
              <a:tabLst>
                <a:tab pos="0" algn="l"/>
              </a:tabLst>
            </a:pPr>
            <a:r>
              <a:rPr lang="en-US" sz="1200" b="0" strike="noStrike" spc="-1" dirty="0" err="1">
                <a:solidFill>
                  <a:srgbClr val="000000"/>
                </a:solidFill>
                <a:latin typeface="Tahoma"/>
                <a:ea typeface="Tahoma"/>
              </a:rPr>
              <a:t>Cảm</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ơn</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bạn</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đã</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chọn</a:t>
            </a:r>
            <a:r>
              <a:rPr lang="en-US" sz="1200" b="0" strike="noStrike" spc="-1" dirty="0">
                <a:solidFill>
                  <a:srgbClr val="000000"/>
                </a:solidFill>
                <a:latin typeface="Tahoma"/>
                <a:ea typeface="Tahoma"/>
              </a:rPr>
              <a:t> TalentCenter.vn </a:t>
            </a:r>
            <a:r>
              <a:rPr lang="en-US" sz="1200" b="0" strike="noStrike" spc="-1" dirty="0" err="1">
                <a:solidFill>
                  <a:srgbClr val="000000"/>
                </a:solidFill>
                <a:latin typeface="Tahoma"/>
                <a:ea typeface="Tahoma"/>
              </a:rPr>
              <a:t>để</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được</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tư</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vấn</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định</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hướng</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học</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tập</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và</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phát</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triển</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nghề</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nghiệp</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dựa</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trên</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cơ</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sở</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một</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phần</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từ</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việc</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ứng</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dụng</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các</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công</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cụ</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trắc</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nghiệm</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cũng</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như</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các</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công</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trình</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nghiên</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cứu</a:t>
            </a:r>
            <a:r>
              <a:rPr lang="en-US" sz="1200" b="0" strike="noStrike" spc="-1" dirty="0">
                <a:solidFill>
                  <a:srgbClr val="000000"/>
                </a:solidFill>
                <a:latin typeface="Tahoma"/>
                <a:ea typeface="Tahoma"/>
              </a:rPr>
              <a:t> khoa </a:t>
            </a:r>
            <a:r>
              <a:rPr lang="en-US" sz="1200" b="0" strike="noStrike" spc="-1" dirty="0" err="1">
                <a:solidFill>
                  <a:srgbClr val="000000"/>
                </a:solidFill>
                <a:latin typeface="Tahoma"/>
                <a:ea typeface="Tahoma"/>
              </a:rPr>
              <a:t>học</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Bài</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báo</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cáo</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này</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dựa</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trên</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việc</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ứng</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dụng</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Thần</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số</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học</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phương</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Tây</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được</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sáng</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tạo</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bởi</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triết</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gia</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và</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nhà</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toán</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học</a:t>
            </a:r>
            <a:r>
              <a:rPr lang="en-US" sz="1200" b="0" strike="noStrike" spc="-1" dirty="0">
                <a:solidFill>
                  <a:srgbClr val="000000"/>
                </a:solidFill>
                <a:latin typeface="Tahoma"/>
                <a:ea typeface="Tahoma"/>
              </a:rPr>
              <a:t> Hy </a:t>
            </a:r>
            <a:r>
              <a:rPr lang="en-US" sz="1200" b="0" strike="noStrike" spc="-1" dirty="0" err="1">
                <a:solidFill>
                  <a:srgbClr val="000000"/>
                </a:solidFill>
                <a:latin typeface="Tahoma"/>
                <a:ea typeface="Tahoma"/>
              </a:rPr>
              <a:t>Lạp</a:t>
            </a:r>
            <a:r>
              <a:rPr lang="en-US" sz="1200" b="0" strike="noStrike" spc="-1" dirty="0">
                <a:solidFill>
                  <a:srgbClr val="000000"/>
                </a:solidFill>
                <a:latin typeface="Tahoma"/>
                <a:ea typeface="Tahoma"/>
              </a:rPr>
              <a:t> Pythagoras </a:t>
            </a:r>
            <a:r>
              <a:rPr lang="en-US" sz="1200" b="0" strike="noStrike" spc="-1" dirty="0" err="1">
                <a:solidFill>
                  <a:srgbClr val="000000"/>
                </a:solidFill>
                <a:latin typeface="Tahoma"/>
                <a:ea typeface="Tahoma"/>
              </a:rPr>
              <a:t>cách</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đây</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hơn</a:t>
            </a:r>
            <a:r>
              <a:rPr lang="en-US" sz="1200" b="0" strike="noStrike" spc="-1" dirty="0">
                <a:solidFill>
                  <a:srgbClr val="000000"/>
                </a:solidFill>
                <a:latin typeface="Tahoma"/>
                <a:ea typeface="Tahoma"/>
              </a:rPr>
              <a:t> 2500 </a:t>
            </a:r>
            <a:r>
              <a:rPr lang="en-US" sz="1200" b="0" strike="noStrike" spc="-1" dirty="0" err="1">
                <a:solidFill>
                  <a:srgbClr val="000000"/>
                </a:solidFill>
                <a:latin typeface="Tahoma"/>
                <a:ea typeface="Tahoma"/>
              </a:rPr>
              <a:t>năm</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Toàn</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bộ</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thông</a:t>
            </a:r>
            <a:r>
              <a:rPr lang="en-US" sz="1200" b="0" strike="noStrike" spc="-1" dirty="0">
                <a:solidFill>
                  <a:srgbClr val="000000"/>
                </a:solidFill>
                <a:latin typeface="Tahoma"/>
                <a:ea typeface="Tahoma"/>
              </a:rPr>
              <a:t> tin </a:t>
            </a:r>
            <a:r>
              <a:rPr lang="en-US" sz="1200" b="0" strike="noStrike" spc="-1" dirty="0" err="1">
                <a:solidFill>
                  <a:srgbClr val="000000"/>
                </a:solidFill>
                <a:latin typeface="Tahoma"/>
                <a:ea typeface="Tahoma"/>
              </a:rPr>
              <a:t>được</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dựa</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trên</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ngày</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sinh</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và</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tên</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gọi</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của</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mỗi</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cá</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nhân</a:t>
            </a:r>
            <a:r>
              <a:rPr lang="en-US" sz="1200" b="0" strike="noStrike" spc="-1" dirty="0">
                <a:solidFill>
                  <a:srgbClr val="000000"/>
                </a:solidFill>
                <a:latin typeface="Tahoma"/>
                <a:ea typeface="Tahoma"/>
              </a:rPr>
              <a:t>.</a:t>
            </a:r>
            <a:endParaRPr lang="en-US" sz="1200" b="0" strike="noStrike" spc="-1" dirty="0">
              <a:latin typeface="Arial"/>
            </a:endParaRPr>
          </a:p>
          <a:p>
            <a:pPr algn="just">
              <a:lnSpc>
                <a:spcPct val="150000"/>
              </a:lnSpc>
              <a:spcBef>
                <a:spcPts val="828"/>
              </a:spcBef>
              <a:tabLst>
                <a:tab pos="0" algn="l"/>
              </a:tabLst>
            </a:pPr>
            <a:r>
              <a:rPr lang="en-US" sz="1200" b="0" strike="noStrike" spc="-1" dirty="0">
                <a:solidFill>
                  <a:srgbClr val="000000"/>
                </a:solidFill>
                <a:latin typeface="Tahoma"/>
                <a:ea typeface="Tahoma"/>
              </a:rPr>
              <a:t>Khi </a:t>
            </a:r>
            <a:r>
              <a:rPr lang="en-US" sz="1200" b="0" strike="noStrike" spc="-1" dirty="0" err="1">
                <a:solidFill>
                  <a:srgbClr val="000000"/>
                </a:solidFill>
                <a:latin typeface="Tahoma"/>
                <a:ea typeface="Tahoma"/>
              </a:rPr>
              <a:t>bạn</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càng</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hiểu</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rõ</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cái</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gì</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thì</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bạn</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càng</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có</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thể</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chuẩn</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bị</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tốt</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hơn</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cho</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nó</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Bài</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phân</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tích</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này</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giúp</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bạn</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khám</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phá</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bản</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thân</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và</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rồi</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bạn</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chuẩn</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bị</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hành</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trang</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cho</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những</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thách</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thức</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cũng</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như</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gia</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tăng</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sự</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tự</a:t>
            </a:r>
            <a:r>
              <a:rPr lang="en-US" sz="1200" b="0" strike="noStrike" spc="-1" dirty="0">
                <a:solidFill>
                  <a:srgbClr val="000000"/>
                </a:solidFill>
                <a:latin typeface="Tahoma"/>
                <a:ea typeface="Tahoma"/>
              </a:rPr>
              <a:t> tin </a:t>
            </a:r>
            <a:r>
              <a:rPr lang="en-US" sz="1200" b="0" strike="noStrike" spc="-1" dirty="0" err="1">
                <a:solidFill>
                  <a:srgbClr val="000000"/>
                </a:solidFill>
                <a:latin typeface="Tahoma"/>
                <a:ea typeface="Tahoma"/>
              </a:rPr>
              <a:t>để</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chinh</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phục</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các</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nấc</a:t>
            </a:r>
            <a:r>
              <a:rPr lang="en-US" sz="1200" b="0" strike="noStrike" spc="-1" dirty="0">
                <a:solidFill>
                  <a:srgbClr val="000000"/>
                </a:solidFill>
                <a:latin typeface="Tahoma"/>
                <a:ea typeface="Tahoma"/>
              </a:rPr>
              <a:t> thang </a:t>
            </a:r>
            <a:r>
              <a:rPr lang="en-US" sz="1200" b="0" strike="noStrike" spc="-1" dirty="0" err="1">
                <a:solidFill>
                  <a:srgbClr val="000000"/>
                </a:solidFill>
                <a:latin typeface="Tahoma"/>
                <a:ea typeface="Tahoma"/>
              </a:rPr>
              <a:t>trong</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suốt</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hành</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trình</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chinh</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phục</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đỉnh</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cao</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sự</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nghiệp</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cũng</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như</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trong</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cuộc</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sống</a:t>
            </a:r>
            <a:r>
              <a:rPr lang="en-US" sz="1200" b="0" strike="noStrike" spc="-1" dirty="0">
                <a:solidFill>
                  <a:srgbClr val="000000"/>
                </a:solidFill>
                <a:latin typeface="Tahoma"/>
                <a:ea typeface="Tahoma"/>
              </a:rPr>
              <a:t>.</a:t>
            </a:r>
            <a:endParaRPr lang="en-US" sz="1200" b="0" strike="noStrike" spc="-1" dirty="0">
              <a:latin typeface="Arial"/>
            </a:endParaRPr>
          </a:p>
          <a:p>
            <a:pPr algn="just">
              <a:lnSpc>
                <a:spcPct val="150000"/>
              </a:lnSpc>
              <a:spcBef>
                <a:spcPts val="828"/>
              </a:spcBef>
              <a:tabLst>
                <a:tab pos="0" algn="l"/>
              </a:tabLst>
            </a:pPr>
            <a:r>
              <a:rPr lang="en-US" sz="1200" b="0" strike="noStrike" spc="-1" dirty="0" err="1">
                <a:solidFill>
                  <a:srgbClr val="000000"/>
                </a:solidFill>
                <a:latin typeface="Tahoma"/>
                <a:ea typeface="Tahoma"/>
              </a:rPr>
              <a:t>Mỗi</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người</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trong</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chúng</a:t>
            </a:r>
            <a:r>
              <a:rPr lang="en-US" sz="1200" b="0" strike="noStrike" spc="-1" dirty="0">
                <a:solidFill>
                  <a:srgbClr val="000000"/>
                </a:solidFill>
                <a:latin typeface="Tahoma"/>
                <a:ea typeface="Tahoma"/>
              </a:rPr>
              <a:t> ta </a:t>
            </a:r>
            <a:r>
              <a:rPr lang="en-US" sz="1200" b="0" strike="noStrike" spc="-1" dirty="0" err="1">
                <a:solidFill>
                  <a:srgbClr val="000000"/>
                </a:solidFill>
                <a:latin typeface="Tahoma"/>
                <a:ea typeface="Tahoma"/>
              </a:rPr>
              <a:t>là</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một</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phiên</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bản</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mang</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màu</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sắc</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rất</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riêng</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và</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đặc</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biệt</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tạo</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nên</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những</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giá</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trị</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độc</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đáo</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khác</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nhau</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Các</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chỉ</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số</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thể</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hiện</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trong</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bài</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không</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nên</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dùng</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để</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đánh</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giá</a:t>
            </a:r>
            <a:r>
              <a:rPr lang="en-US" sz="1200" b="0" strike="noStrike" spc="-1" dirty="0">
                <a:solidFill>
                  <a:srgbClr val="000000"/>
                </a:solidFill>
                <a:latin typeface="Tahoma"/>
                <a:ea typeface="Tahoma"/>
              </a:rPr>
              <a:t> hay so </a:t>
            </a:r>
            <a:r>
              <a:rPr lang="en-US" sz="1200" b="0" strike="noStrike" spc="-1" dirty="0" err="1">
                <a:solidFill>
                  <a:srgbClr val="000000"/>
                </a:solidFill>
                <a:latin typeface="Tahoma"/>
                <a:ea typeface="Tahoma"/>
              </a:rPr>
              <a:t>sánh</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với</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bất</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kỳ</a:t>
            </a:r>
            <a:r>
              <a:rPr lang="en-US" sz="1200" b="0" strike="noStrike" spc="-1" dirty="0">
                <a:solidFill>
                  <a:srgbClr val="000000"/>
                </a:solidFill>
                <a:latin typeface="Tahoma"/>
                <a:ea typeface="Tahoma"/>
              </a:rPr>
              <a:t> ai.</a:t>
            </a:r>
            <a:endParaRPr lang="en-US" sz="1200" b="0" strike="noStrike" spc="-1" dirty="0">
              <a:latin typeface="Arial"/>
            </a:endParaRPr>
          </a:p>
          <a:p>
            <a:pPr algn="just">
              <a:lnSpc>
                <a:spcPct val="150000"/>
              </a:lnSpc>
              <a:spcBef>
                <a:spcPts val="828"/>
              </a:spcBef>
              <a:tabLst>
                <a:tab pos="0" algn="l"/>
              </a:tabLst>
            </a:pPr>
            <a:r>
              <a:rPr lang="vi-VN" sz="1200" b="0" strike="noStrike" spc="-1" dirty="0">
                <a:solidFill>
                  <a:srgbClr val="000000"/>
                </a:solidFill>
                <a:latin typeface="Tahoma"/>
                <a:ea typeface="Tahoma"/>
              </a:rPr>
              <a:t>Mang sứ mệnh phát triển thế hệ trẻ Việt, đội ngũ TalentCenter.vn tâm huyết đồng hành cùng bạn trong việc hiểu, phát triển tố chất sẵn có và định hướng nghề nghiệp một cách bài bản</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Chúc</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bạn</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gặt</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hái</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những</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thành</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công</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như</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mong</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đợi</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và</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cuộc</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sống</a:t>
            </a:r>
            <a:r>
              <a:rPr lang="en-US" sz="1200" b="0" strike="noStrike" spc="-1" dirty="0">
                <a:solidFill>
                  <a:srgbClr val="000000"/>
                </a:solidFill>
                <a:latin typeface="Tahoma"/>
                <a:ea typeface="Tahoma"/>
              </a:rPr>
              <a:t> an </a:t>
            </a:r>
            <a:r>
              <a:rPr lang="en-US" sz="1200" b="0" strike="noStrike" spc="-1" dirty="0" err="1">
                <a:solidFill>
                  <a:srgbClr val="000000"/>
                </a:solidFill>
                <a:latin typeface="Tahoma"/>
                <a:ea typeface="Tahoma"/>
              </a:rPr>
              <a:t>vui</a:t>
            </a:r>
            <a:r>
              <a:rPr lang="en-US" sz="1200" b="0" strike="noStrike" spc="-1" dirty="0">
                <a:solidFill>
                  <a:srgbClr val="000000"/>
                </a:solidFill>
                <a:latin typeface="Tahoma"/>
                <a:ea typeface="Tahoma"/>
              </a:rPr>
              <a:t>.</a:t>
            </a:r>
            <a:endParaRPr lang="en-US" sz="1200" b="0" strike="noStrike" spc="-1" dirty="0">
              <a:latin typeface="Arial"/>
            </a:endParaRPr>
          </a:p>
        </p:txBody>
      </p:sp>
      <p:sp>
        <p:nvSpPr>
          <p:cNvPr id="137" name="CustomShape 4"/>
          <p:cNvSpPr/>
          <p:nvPr/>
        </p:nvSpPr>
        <p:spPr>
          <a:xfrm>
            <a:off x="3914640" y="8304840"/>
            <a:ext cx="1971000" cy="70740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50000"/>
              </a:lnSpc>
            </a:pPr>
            <a:r>
              <a:rPr lang="en-US" sz="1100" b="0" strike="noStrike" spc="-1">
                <a:solidFill>
                  <a:srgbClr val="000000"/>
                </a:solidFill>
                <a:latin typeface="Tahoma"/>
                <a:ea typeface="Tahoma"/>
              </a:rPr>
              <a:t>Thân ái,</a:t>
            </a:r>
            <a:endParaRPr lang="en-US" sz="1100" b="0" strike="noStrike" spc="-1">
              <a:latin typeface="Arial"/>
            </a:endParaRPr>
          </a:p>
          <a:p>
            <a:pPr algn="ctr">
              <a:lnSpc>
                <a:spcPct val="150000"/>
              </a:lnSpc>
            </a:pPr>
            <a:r>
              <a:rPr lang="en-US" sz="1100" b="0" strike="noStrike" spc="-1">
                <a:solidFill>
                  <a:srgbClr val="000000"/>
                </a:solidFill>
                <a:latin typeface="Tahoma"/>
                <a:ea typeface="Tahoma"/>
              </a:rPr>
              <a:t>Đội ngũ </a:t>
            </a:r>
            <a:r>
              <a:rPr lang="en-US" sz="1100" b="1" strike="noStrike" spc="-1">
                <a:solidFill>
                  <a:srgbClr val="000000"/>
                </a:solidFill>
                <a:latin typeface="Tahoma"/>
                <a:ea typeface="Tahoma"/>
              </a:rPr>
              <a:t>TalentCenter.vn</a:t>
            </a:r>
            <a:endParaRPr lang="en-US" sz="1100" b="0" strike="noStrike" spc="-1">
              <a:latin typeface="Arial"/>
            </a:endParaRPr>
          </a:p>
        </p:txBody>
      </p:sp>
      <p:sp>
        <p:nvSpPr>
          <p:cNvPr id="138" name="CustomShape 5"/>
          <p:cNvSpPr/>
          <p:nvPr/>
        </p:nvSpPr>
        <p:spPr>
          <a:xfrm>
            <a:off x="1092960" y="1019520"/>
            <a:ext cx="5490720" cy="63036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nSpc>
                <a:spcPct val="150000"/>
              </a:lnSpc>
            </a:pPr>
            <a:r>
              <a:rPr lang="en-US" sz="1300" b="1" strike="noStrike" spc="-1" dirty="0" err="1">
                <a:solidFill>
                  <a:srgbClr val="262626"/>
                </a:solidFill>
                <a:latin typeface="Tahoma"/>
                <a:ea typeface="Tahoma"/>
              </a:rPr>
              <a:t>Họ</a:t>
            </a:r>
            <a:r>
              <a:rPr lang="en-US" sz="1300" b="1" strike="noStrike" spc="-1" dirty="0">
                <a:solidFill>
                  <a:srgbClr val="262626"/>
                </a:solidFill>
                <a:latin typeface="Tahoma"/>
                <a:ea typeface="Tahoma"/>
              </a:rPr>
              <a:t> </a:t>
            </a:r>
            <a:r>
              <a:rPr lang="en-US" sz="1300" b="1" strike="noStrike" spc="-1" dirty="0" err="1">
                <a:solidFill>
                  <a:srgbClr val="262626"/>
                </a:solidFill>
                <a:latin typeface="Tahoma"/>
                <a:ea typeface="Tahoma"/>
              </a:rPr>
              <a:t>tên</a:t>
            </a:r>
            <a:r>
              <a:rPr lang="en-US" sz="1300" b="1" strike="noStrike" spc="-1" dirty="0">
                <a:solidFill>
                  <a:srgbClr val="262626"/>
                </a:solidFill>
                <a:latin typeface="Tahoma"/>
                <a:ea typeface="Tahoma"/>
              </a:rPr>
              <a:t>: [</a:t>
            </a:r>
            <a:r>
              <a:rPr lang="en-US" sz="1300" b="1" strike="noStrike" spc="-1" dirty="0" err="1">
                <a:solidFill>
                  <a:srgbClr val="262626"/>
                </a:solidFill>
                <a:latin typeface="Tahoma"/>
                <a:ea typeface="Tahoma"/>
              </a:rPr>
              <a:t>fullname</a:t>
            </a:r>
            <a:r>
              <a:rPr lang="en-US" sz="1300" b="1" strike="noStrike" spc="-1" dirty="0">
                <a:solidFill>
                  <a:srgbClr val="262626"/>
                </a:solidFill>
                <a:latin typeface="Tahoma"/>
                <a:ea typeface="Tahoma"/>
              </a:rPr>
              <a:t>]</a:t>
            </a:r>
            <a:endParaRPr lang="en-US" sz="1300" b="0" strike="noStrike" spc="-1" dirty="0">
              <a:latin typeface="Arial"/>
            </a:endParaRPr>
          </a:p>
          <a:p>
            <a:pPr>
              <a:lnSpc>
                <a:spcPct val="150000"/>
              </a:lnSpc>
            </a:pPr>
            <a:r>
              <a:rPr lang="en-US" sz="1300" b="1" strike="noStrike" spc="-1" dirty="0" err="1">
                <a:solidFill>
                  <a:srgbClr val="262626"/>
                </a:solidFill>
                <a:latin typeface="Tahoma"/>
                <a:ea typeface="Tahoma"/>
              </a:rPr>
              <a:t>Ngày</a:t>
            </a:r>
            <a:r>
              <a:rPr lang="en-US" sz="1300" b="1" strike="noStrike" spc="-1" dirty="0">
                <a:solidFill>
                  <a:srgbClr val="262626"/>
                </a:solidFill>
                <a:latin typeface="Tahoma"/>
                <a:ea typeface="Tahoma"/>
              </a:rPr>
              <a:t> </a:t>
            </a:r>
            <a:r>
              <a:rPr lang="en-US" sz="1300" b="1" strike="noStrike" spc="-1" dirty="0" err="1">
                <a:solidFill>
                  <a:srgbClr val="262626"/>
                </a:solidFill>
                <a:latin typeface="Tahoma"/>
                <a:ea typeface="Tahoma"/>
              </a:rPr>
              <a:t>sinh</a:t>
            </a:r>
            <a:r>
              <a:rPr lang="en-US" sz="1300" b="1" strike="noStrike" spc="-1" dirty="0">
                <a:solidFill>
                  <a:srgbClr val="262626"/>
                </a:solidFill>
                <a:latin typeface="Tahoma"/>
                <a:ea typeface="Tahoma"/>
              </a:rPr>
              <a:t>: [birthday]</a:t>
            </a:r>
            <a:endParaRPr lang="en-US" sz="1300" b="0" strike="noStrike" spc="-1" dirty="0">
              <a:latin typeface="Arial"/>
            </a:endParaRPr>
          </a:p>
        </p:txBody>
      </p:sp>
      <p:pic>
        <p:nvPicPr>
          <p:cNvPr id="139" name="Picture 9_0"/>
          <p:cNvPicPr/>
          <p:nvPr/>
        </p:nvPicPr>
        <p:blipFill>
          <a:blip r:embed="rId3"/>
          <a:stretch/>
        </p:blipFill>
        <p:spPr>
          <a:xfrm rot="5400000">
            <a:off x="4569120" y="2802240"/>
            <a:ext cx="4732920" cy="421200"/>
          </a:xfrm>
          <a:prstGeom prst="rect">
            <a:avLst/>
          </a:prstGeom>
          <a:ln w="0">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TextShape 1"/>
          <p:cNvSpPr txBox="1"/>
          <p:nvPr/>
        </p:nvSpPr>
        <p:spPr>
          <a:xfrm>
            <a:off x="436680" y="295200"/>
            <a:ext cx="7064640" cy="1199520"/>
          </a:xfrm>
          <a:prstGeom prst="rect">
            <a:avLst/>
          </a:prstGeom>
          <a:noFill/>
          <a:ln w="0">
            <a:noFill/>
          </a:ln>
        </p:spPr>
        <p:txBody>
          <a:bodyPr>
            <a:noAutofit/>
          </a:bodyPr>
          <a:lstStyle/>
          <a:p>
            <a:pPr>
              <a:lnSpc>
                <a:spcPct val="130000"/>
              </a:lnSpc>
            </a:pPr>
            <a:r>
              <a:rPr lang="en-US" sz="3600" b="0" strike="noStrike" spc="-1">
                <a:solidFill>
                  <a:srgbClr val="404040"/>
                </a:solidFill>
                <a:latin typeface="Tahoma"/>
                <a:ea typeface="Tahoma"/>
              </a:rPr>
              <a:t>Nguồn gốc </a:t>
            </a:r>
            <a:r>
              <a:rPr lang="en-US" sz="3600" b="1" strike="noStrike" spc="-1">
                <a:solidFill>
                  <a:srgbClr val="FF6600"/>
                </a:solidFill>
                <a:latin typeface="Tahoma"/>
                <a:ea typeface="Tahoma"/>
              </a:rPr>
              <a:t>NHÂN SỐ HỌC</a:t>
            </a:r>
            <a:endParaRPr lang="en-US" sz="3600" b="0" strike="noStrike" spc="-1">
              <a:solidFill>
                <a:srgbClr val="000000"/>
              </a:solidFill>
              <a:latin typeface="Calibri"/>
            </a:endParaRPr>
          </a:p>
        </p:txBody>
      </p:sp>
      <p:sp>
        <p:nvSpPr>
          <p:cNvPr id="141" name="TextShape 2"/>
          <p:cNvSpPr txBox="1"/>
          <p:nvPr/>
        </p:nvSpPr>
        <p:spPr>
          <a:xfrm>
            <a:off x="4116960" y="1495080"/>
            <a:ext cx="2894760" cy="4137840"/>
          </a:xfrm>
          <a:prstGeom prst="rect">
            <a:avLst/>
          </a:prstGeom>
          <a:noFill/>
          <a:ln w="0">
            <a:noFill/>
          </a:ln>
        </p:spPr>
        <p:txBody>
          <a:bodyPr>
            <a:noAutofit/>
          </a:bodyPr>
          <a:lstStyle/>
          <a:p>
            <a:pPr algn="just">
              <a:lnSpc>
                <a:spcPct val="150000"/>
              </a:lnSpc>
              <a:spcBef>
                <a:spcPts val="601"/>
              </a:spcBef>
              <a:spcAft>
                <a:spcPts val="601"/>
              </a:spcAft>
              <a:tabLst>
                <a:tab pos="0" algn="l"/>
              </a:tabLst>
            </a:pPr>
            <a:r>
              <a:rPr lang="en-US" sz="1200" b="0" strike="noStrike" spc="-1">
                <a:solidFill>
                  <a:srgbClr val="404040"/>
                </a:solidFill>
                <a:latin typeface="Tahoma"/>
                <a:ea typeface="Tahoma"/>
              </a:rPr>
              <a:t>Số học (numerology) đã được ứng dụng hàng nghìn năm trên toàn cầu ở những khu vực khác nhau. Ghi chép lịch sử về số học đã được tìm thấy ở Babylon và Ai Cập cũng như có những bằng chứng về sự tồn tại của nó cách đây hàng nghìn năm ở Hy Lạp, La Mã, Nhật Bản và Trung Quốc.</a:t>
            </a:r>
            <a:endParaRPr lang="en-US" sz="1200" b="0" strike="noStrike" spc="-1">
              <a:solidFill>
                <a:srgbClr val="000000"/>
              </a:solidFill>
              <a:latin typeface="Calibri"/>
            </a:endParaRPr>
          </a:p>
          <a:p>
            <a:pPr algn="just">
              <a:lnSpc>
                <a:spcPct val="150000"/>
              </a:lnSpc>
              <a:spcBef>
                <a:spcPts val="601"/>
              </a:spcBef>
              <a:spcAft>
                <a:spcPts val="601"/>
              </a:spcAft>
              <a:tabLst>
                <a:tab pos="0" algn="l"/>
              </a:tabLst>
            </a:pPr>
            <a:r>
              <a:rPr lang="en-US" sz="1200" b="0" strike="noStrike" spc="-1">
                <a:solidFill>
                  <a:srgbClr val="404040"/>
                </a:solidFill>
                <a:latin typeface="Tahoma"/>
                <a:ea typeface="Tahoma"/>
              </a:rPr>
              <a:t>Người Chaldeans hay còn gọi là người Babylon đã nghiên cứu sâu về chiêm tinh, số học. Họ là những người đầu tiên xác định mối tương quan tác động song rung của những con số đối với đời sống con người với vũ trụ nên được gọi là Chaldean Numerology. </a:t>
            </a:r>
            <a:endParaRPr lang="en-US" sz="1200" b="0" strike="noStrike" spc="-1">
              <a:solidFill>
                <a:srgbClr val="000000"/>
              </a:solidFill>
              <a:latin typeface="Calibri"/>
            </a:endParaRPr>
          </a:p>
          <a:p>
            <a:pPr algn="just">
              <a:lnSpc>
                <a:spcPct val="120000"/>
              </a:lnSpc>
              <a:tabLst>
                <a:tab pos="0" algn="l"/>
              </a:tabLst>
            </a:pPr>
            <a:endParaRPr lang="en-US" sz="1200" b="0" strike="noStrike" spc="-1">
              <a:solidFill>
                <a:srgbClr val="000000"/>
              </a:solidFill>
              <a:latin typeface="Calibri"/>
            </a:endParaRPr>
          </a:p>
        </p:txBody>
      </p:sp>
      <p:pic>
        <p:nvPicPr>
          <p:cNvPr id="142" name="Picture 5_0" descr="A picture containing text&#10;&#10;Description automatically generated"/>
          <p:cNvPicPr/>
          <p:nvPr/>
        </p:nvPicPr>
        <p:blipFill>
          <a:blip r:embed="rId3"/>
          <a:srcRect r="1085" b="2211"/>
          <a:stretch/>
        </p:blipFill>
        <p:spPr>
          <a:xfrm>
            <a:off x="551160" y="1495080"/>
            <a:ext cx="3287880" cy="4382640"/>
          </a:xfrm>
          <a:prstGeom prst="rect">
            <a:avLst/>
          </a:prstGeom>
          <a:ln w="0">
            <a:noFill/>
          </a:ln>
        </p:spPr>
      </p:pic>
      <p:sp>
        <p:nvSpPr>
          <p:cNvPr id="143" name="CustomShape 3"/>
          <p:cNvSpPr/>
          <p:nvPr/>
        </p:nvSpPr>
        <p:spPr>
          <a:xfrm>
            <a:off x="551160" y="6251400"/>
            <a:ext cx="6460200" cy="242712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just">
              <a:lnSpc>
                <a:spcPct val="150000"/>
              </a:lnSpc>
              <a:spcBef>
                <a:spcPts val="601"/>
              </a:spcBef>
              <a:spcAft>
                <a:spcPts val="601"/>
              </a:spcAft>
            </a:pPr>
            <a:r>
              <a:rPr lang="en-US" sz="1200" b="0" strike="noStrike" spc="-1">
                <a:solidFill>
                  <a:srgbClr val="404040"/>
                </a:solidFill>
                <a:latin typeface="Tahoma"/>
                <a:ea typeface="Tahoma"/>
              </a:rPr>
              <a:t>Ngày nay, Thần số học phương Tây được đánh giá sự chuẩn xác và sử dụng phổ biến hơn cả trên toàn thế giới. Nó được sáng tạo bởi triết gia và nhà toán học Hy Lạp Pythagoras cách đây hơn 2500 năm. </a:t>
            </a:r>
            <a:endParaRPr lang="en-US" sz="1200" b="0" strike="noStrike" spc="-1">
              <a:latin typeface="Arial"/>
            </a:endParaRPr>
          </a:p>
          <a:p>
            <a:pPr algn="just">
              <a:lnSpc>
                <a:spcPct val="150000"/>
              </a:lnSpc>
              <a:spcBef>
                <a:spcPts val="601"/>
              </a:spcBef>
              <a:spcAft>
                <a:spcPts val="601"/>
              </a:spcAft>
            </a:pPr>
            <a:r>
              <a:rPr lang="en-US" sz="1200" b="0" strike="noStrike" spc="-1">
                <a:solidFill>
                  <a:srgbClr val="404040"/>
                </a:solidFill>
                <a:latin typeface="Tahoma"/>
                <a:ea typeface="Tahoma"/>
              </a:rPr>
              <a:t>Ông được xem là cha đẻ của Thần số học hiện đại được ứng dụng trong bài báo cáo này. Ngoài ra cũng có những hệ thống Thần số học khác đang được sử dụng trên thế giới hiện nay bao gồm Thần số học Kabbal, Ấn Độ. </a:t>
            </a:r>
            <a:endParaRPr lang="en-US" sz="1200" b="0" strike="noStrike" spc="-1">
              <a:latin typeface="Arial"/>
            </a:endParaRPr>
          </a:p>
          <a:p>
            <a:pPr algn="just">
              <a:lnSpc>
                <a:spcPct val="150000"/>
              </a:lnSpc>
              <a:spcBef>
                <a:spcPts val="601"/>
              </a:spcBef>
              <a:spcAft>
                <a:spcPts val="601"/>
              </a:spcAft>
            </a:pPr>
            <a:r>
              <a:rPr lang="en-US" sz="1200" b="0" strike="noStrike" spc="-1">
                <a:solidFill>
                  <a:srgbClr val="404040"/>
                </a:solidFill>
                <a:latin typeface="Tahoma"/>
                <a:ea typeface="Tahoma"/>
              </a:rPr>
              <a:t>Với công cụ này, </a:t>
            </a:r>
            <a:r>
              <a:rPr lang="en-US" sz="1200" b="0" strike="noStrike" spc="-1">
                <a:solidFill>
                  <a:srgbClr val="FF6600"/>
                </a:solidFill>
                <a:latin typeface="Tahoma"/>
                <a:ea typeface="Tahoma"/>
              </a:rPr>
              <a:t>Talent Center </a:t>
            </a:r>
            <a:r>
              <a:rPr lang="en-US" sz="1200" b="0" strike="noStrike" spc="-1">
                <a:solidFill>
                  <a:srgbClr val="404040"/>
                </a:solidFill>
                <a:latin typeface="Tahoma"/>
                <a:ea typeface="Tahoma"/>
              </a:rPr>
              <a:t>mong muốn giúp bạn có thêm thông tin để thấu hiểu bản thân và hơn thế là đồng hành cùng bạn rèn luyện trở nên phiên bản tốt nhất của chính bạn.</a:t>
            </a:r>
            <a:endParaRPr lang="en-US" sz="1200" b="0" strike="noStrike" spc="-1">
              <a:latin typeface="Arial"/>
            </a:endParaRPr>
          </a:p>
        </p:txBody>
      </p:sp>
      <p:sp>
        <p:nvSpPr>
          <p:cNvPr id="144" name="CustomShape 4"/>
          <p:cNvSpPr/>
          <p:nvPr/>
        </p:nvSpPr>
        <p:spPr>
          <a:xfrm>
            <a:off x="6812280" y="10191240"/>
            <a:ext cx="765360" cy="2426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1000" b="1" strike="noStrike" spc="-1">
                <a:solidFill>
                  <a:srgbClr val="FFFFFF"/>
                </a:solidFill>
                <a:latin typeface="Tahoma"/>
                <a:ea typeface="Tahoma"/>
              </a:rPr>
              <a:t>4</a:t>
            </a:r>
            <a:endParaRPr lang="en-US" sz="1000" b="0" strike="noStrike" spc="-1">
              <a:latin typeface="Aria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9994</TotalTime>
  <Words>658</Words>
  <Application>Microsoft Office PowerPoint</Application>
  <PresentationFormat>Custom</PresentationFormat>
  <Paragraphs>55</Paragraphs>
  <Slides>4</Slides>
  <Notes>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vt:i4>
      </vt:variant>
    </vt:vector>
  </HeadingPairs>
  <TitlesOfParts>
    <vt:vector size="13" baseType="lpstr">
      <vt:lpstr>Arial</vt:lpstr>
      <vt:lpstr>Calibri</vt:lpstr>
      <vt:lpstr>Calibri Light</vt:lpstr>
      <vt:lpstr>Gadugi</vt:lpstr>
      <vt:lpstr>Symbol</vt:lpstr>
      <vt:lpstr>Tahoma</vt:lpstr>
      <vt:lpstr>Times New Roman</vt:lpstr>
      <vt:lpstr>Wingdings</vt:lpstr>
      <vt:lpstr>Office Theme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Linh Vu</dc:creator>
  <dc:description/>
  <cp:lastModifiedBy>Quang Vinh</cp:lastModifiedBy>
  <cp:revision>278</cp:revision>
  <dcterms:created xsi:type="dcterms:W3CDTF">2021-07-12T11:38:07Z</dcterms:created>
  <dcterms:modified xsi:type="dcterms:W3CDTF">2021-09-25T17:02:27Z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28</vt:i4>
  </property>
  <property fmtid="{D5CDD505-2E9C-101B-9397-08002B2CF9AE}" pid="3" name="PresentationFormat">
    <vt:lpwstr>Custom</vt:lpwstr>
  </property>
  <property fmtid="{D5CDD505-2E9C-101B-9397-08002B2CF9AE}" pid="4" name="Slides">
    <vt:i4>29</vt:i4>
  </property>
</Properties>
</file>