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2804-FEEF-B029-24CE-A58B2FB13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813C2-6A87-F372-9E63-2472DD276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7251C-25B1-808A-5345-21681032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DE91-79AB-4096-8B0A-4217C4B8B4E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062DF-2D62-E8F9-D8BB-47F52B39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A949F-C78A-FBC0-916E-DABDEDC9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A201-DA09-4384-B89A-9044D53E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2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65E4-443A-DFD0-46B1-9485DE89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D9D96-E0AC-4DD1-50ED-12681AB03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E6EF-D20B-297D-9879-DF173C1D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DE91-79AB-4096-8B0A-4217C4B8B4E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5809D-DD3F-BA03-E04D-5FAB64C6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17E25-0C03-4FF0-E8D6-F88CBFD9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A201-DA09-4384-B89A-9044D53E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D4EBF-839A-328E-DBA5-BA924022D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EDEA9-1058-6055-92FB-F88EF66FF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DC819-6A04-30CE-E3DE-908CCDA8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DE91-79AB-4096-8B0A-4217C4B8B4E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F4B6E-54E8-93A5-0B23-65031826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7C32B-8DD4-1724-ABFD-D023D4B8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A201-DA09-4384-B89A-9044D53E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1D14-8DB0-7540-151A-70EA6506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A8A13-160A-E7B1-9E05-C80DCD65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F45EB-B979-878F-8F76-2F438377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DE91-79AB-4096-8B0A-4217C4B8B4E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DC206-4592-516E-B3B0-F83A5DD5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A12BF-E0AA-B41D-B2E7-FEC70211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A201-DA09-4384-B89A-9044D53E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7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CD3D-9172-520F-BC63-90F0C2DB6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95368-7C02-9B52-4352-1B8084738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E8332-3B0C-6168-3B90-3D7A4BBF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DE91-79AB-4096-8B0A-4217C4B8B4E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B95E3-7879-0872-F276-430551A8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9D1C-4459-2019-40B8-BE224F06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A201-DA09-4384-B89A-9044D53E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8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9342-413F-5E47-C3F3-31C2A718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D5CD-1B41-FE33-B456-1329F34DC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A4339-D7B0-3C9E-0A2A-0EA251572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6C893-E5D8-AC34-524A-E72583FE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DE91-79AB-4096-8B0A-4217C4B8B4E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DC43D-49DF-06B4-F4DB-2FA40316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F3216-2AA4-CC8F-7A68-90372992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A201-DA09-4384-B89A-9044D53E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0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FCE-274E-E696-282C-C3BF4F92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13504-5C71-B68A-8272-E7FE62CB5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BE3C6-68C2-1614-ED8D-B687DFDA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04E19-A87A-DCBA-2416-A0FA9616A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5797E-9428-23C7-8EF8-DC1F510A4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FBA5E-0974-AB9D-B09E-3F4F98A9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DE91-79AB-4096-8B0A-4217C4B8B4E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F5BEB-3C94-61D0-6D35-88EFF142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9530E-D8BB-067D-CB8F-A5C43B4C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A201-DA09-4384-B89A-9044D53E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0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5428-F6C3-37E3-9345-1B21CF46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B5777-41E7-F409-CF24-C8BA59F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DE91-79AB-4096-8B0A-4217C4B8B4E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8F6D2-F1C7-7AF6-2927-F6FB9C4D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8F098-E5F7-AC50-49EE-C24237F2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A201-DA09-4384-B89A-9044D53E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2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6B196-D9AD-F13E-AA33-F1E7882D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DE91-79AB-4096-8B0A-4217C4B8B4E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CD9ED-AE43-C319-53E1-E4375E9C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2B20-67D5-83AF-A488-6D47799E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A201-DA09-4384-B89A-9044D53E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1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FE43-0D57-0CD1-19E1-0589B0A3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C661D-497D-CE20-BF57-1FA8F40F4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A37E8-8A07-CEFF-6672-09053E336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D9A8C-2403-1BCF-2EC1-B549F03C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DE91-79AB-4096-8B0A-4217C4B8B4E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A4812-D2B0-21EA-EB76-61F19CE7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0C268-763C-74D4-E79E-33498E72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A201-DA09-4384-B89A-9044D53E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0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8259-0E3F-EC5A-1FA0-4555149B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A0B29-E44B-EB34-1F81-50C5397FF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EAFFE-1F8E-9ED1-7AAE-5623A06B9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8CDE4-D058-D805-F6C0-3DB7E6B6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DE91-79AB-4096-8B0A-4217C4B8B4E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81B24-AFFE-F6EE-5C30-36CB8E27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87C14-0339-09A7-08EF-C8573F4A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A201-DA09-4384-B89A-9044D53E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4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1943A-BC51-0671-6FB8-B33E83D8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3364A-0557-7F0B-3F1C-3A04DEC6E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FD067-1C19-1C10-D280-69FF2997A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FDE91-79AB-4096-8B0A-4217C4B8B4E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A3D6E-70E2-10B4-86AB-E3D4FA0C4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5D4A-0A7E-63C3-E876-30BC77D6E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6A201-DA09-4384-B89A-9044D53E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2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9785-7585-7658-2F7F-B78BEF1F3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fdffdfd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2390D-DCED-8DD7-884A-8246FB233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2F7923-D3A5-12F4-6106-8C7811090BFC}"/>
              </a:ext>
            </a:extLst>
          </p:cNvPr>
          <p:cNvSpPr/>
          <p:nvPr/>
        </p:nvSpPr>
        <p:spPr>
          <a:xfrm>
            <a:off x="8247888" y="33375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1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fdffdfd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Huu Ha</dc:creator>
  <cp:lastModifiedBy>Huu Ha</cp:lastModifiedBy>
  <cp:revision>2</cp:revision>
  <dcterms:created xsi:type="dcterms:W3CDTF">2024-10-04T12:48:43Z</dcterms:created>
  <dcterms:modified xsi:type="dcterms:W3CDTF">2024-10-04T12:49:04Z</dcterms:modified>
</cp:coreProperties>
</file>