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9AA4C4-5C4B-402E-BE71-3A20CA0689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1669A-C86A-46E5-85EB-ADEE8DAB26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9D4D8-67EB-4949-BBF6-22CF6CF52D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9036E-7819-4EAC-8F37-FB0FADC4EA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79C793-1584-425A-ADC0-77C8D94072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3C88BC-AE74-40A5-8632-9BF7CAEDE9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29BACF-7B0D-452E-932D-17F2BDD1F1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B8D355-0D23-40DD-80C5-A19123408C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BEC113-5C5A-4966-BB51-F2A4D6EAFD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50B046-52C7-4604-A42A-D5170270C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20D58F-05B6-410E-988F-565D7E9B4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263EFC-7E44-4C48-AADC-A83898F053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92207F-6849-41A8-93AD-99A26F1E0C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CC7EE4-B002-4926-8048-DAE04512A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2211D-C85E-4DF1-8BA2-6D15993C8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964F4-5D8B-4A67-A127-2BDA41BFF1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E85531-461D-46FC-A1B2-D543798E89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FA985-4C5E-4215-BC62-28D427CED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63F61-F757-4C9F-AAE2-79C097E4C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DD3007-1A2A-4F23-8509-6F6CE0D312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BE6CB-FCE4-4CFE-893A-EDA5E91E3D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9B8DC-A98B-4C1A-B329-8C6A5963BE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A1333-B366-4EFF-A6E8-2EB6057FA0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B56303-22E7-4001-B707-6A68AAFA90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 hidden="1"/>
          <p:cNvSpPr/>
          <p:nvPr/>
        </p:nvSpPr>
        <p:spPr>
          <a:xfrm>
            <a:off x="11292840" y="0"/>
            <a:ext cx="909000" cy="6852600"/>
          </a:xfrm>
          <a:prstGeom prst="rect">
            <a:avLst/>
          </a:prstGeom>
          <a:solidFill>
            <a:srgbClr val="a7a19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22;p15"/>
          <p:cNvSpPr/>
          <p:nvPr/>
        </p:nvSpPr>
        <p:spPr>
          <a:xfrm>
            <a:off x="0" y="0"/>
            <a:ext cx="451800" cy="68526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16200000">
            <a:off x="9959400" y="4052160"/>
            <a:ext cx="357588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a5a5a5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144192B-CA92-42F6-9AB9-79362FBCE9B7}" type="slidenum">
              <a:rPr b="0" lang="en-US" sz="3600" spc="-1" strike="noStrike">
                <a:solidFill>
                  <a:srgbClr val="a5a5a5"/>
                </a:solidFill>
                <a:latin typeface="Century Schoolbook"/>
                <a:ea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 rot="16200000">
            <a:off x="10797480" y="1004040"/>
            <a:ext cx="189972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12"/>
          <p:cNvSpPr/>
          <p:nvPr/>
        </p:nvSpPr>
        <p:spPr>
          <a:xfrm>
            <a:off x="11292840" y="0"/>
            <a:ext cx="909000" cy="685260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 rot="16200000">
            <a:off x="9959400" y="4052160"/>
            <a:ext cx="357588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FCD6AF8-08E8-4119-B8E7-D370B55FC2C2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 rot="16200000">
            <a:off x="10797480" y="1004040"/>
            <a:ext cx="189972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eeexplore.ieee.org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84160" y="1580400"/>
            <a:ext cx="941292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entury Schoolbook"/>
                <a:ea typeface="Century Schoolbook"/>
              </a:rPr>
              <a:t>     </a:t>
            </a:r>
            <a:r>
              <a:rPr b="0" lang="en-US" sz="2800" spc="-1" strike="noStrike">
                <a:solidFill>
                  <a:srgbClr val="ffffff"/>
                </a:solidFill>
                <a:latin typeface="Century Schoolbook"/>
                <a:ea typeface="Century Schoolbook"/>
              </a:rPr>
              <a:t>Design and Development of a Smart Electronic Pen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085760" y="4343400"/>
            <a:ext cx="5310720" cy="168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Group Members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Haq Nawaz (20P-0057)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Noman Yousaf (20P-0614)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Aqil Umar (19P-0034)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Google Shape;108;p1"/>
          <p:cNvSpPr/>
          <p:nvPr/>
        </p:nvSpPr>
        <p:spPr>
          <a:xfrm>
            <a:off x="6792120" y="4800600"/>
            <a:ext cx="4861800" cy="16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Project Supervisor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Dr. Ali Sayyed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8" name="Google Shape;109;p1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596520" y="109080"/>
            <a:ext cx="1467000" cy="14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Expected Result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 fully operational prototype of a Smart Electronic Pen </a:t>
            </a: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 real-time digitization of handwritten notes that is seamless</a:t>
            </a: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Coordinates with audio recordings to create thorough documentation</a:t>
            </a: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Sleek, ergonomic design for portability and versatility</a:t>
            </a: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User-friendly interface controls and robust connectivity options</a:t>
            </a: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001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Transforms conventional traditional note-taking methods for modern needs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5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D6BF491-5641-4FF9-94B8-507C04D7C74D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10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Team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6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B437BB8-BECA-4545-9689-CC8DD9AFE063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11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143000" y="1688760"/>
            <a:ext cx="5912280" cy="434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1. https://www.researchgate.net/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2. http://creativecommons.org/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3. https://www.academia.edu/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4. </a:t>
            </a:r>
            <a:r>
              <a:rPr b="0" lang="en-US" sz="1400" spc="-1" strike="noStrike" u="sng">
                <a:solidFill>
                  <a:srgbClr val="67aabf"/>
                </a:solidFill>
                <a:uFillTx/>
                <a:latin typeface="Century Schoolbook"/>
                <a:ea typeface="Century Schoolbook"/>
                <a:hlinkClick r:id="rId1"/>
              </a:rPr>
              <a:t>https://ieeexplore.ieee.org/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5. https://dl.acm.org/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7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CDFB2C1-0E3E-42FD-A086-184B49D48885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715000" y="4572000"/>
            <a:ext cx="2282760" cy="22154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37680" y="1756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Timeless Legacy of Writing Tool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pen is an ageless tool that has recorded our history, shared thoughts, and remains a        symbol of expression and communication.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History and Importance: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Old pens, like feathers or reeds, helped write our history, share ideas, and connect people through the power of writing.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Smart Electronic Pen Revolution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ancient quills to today's Smart Electronic Pen, we blend history with the future, keeping the magic of writing alive in the digital era 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92" name="Google Shape;116;p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457560" y="287640"/>
            <a:ext cx="1467000" cy="146700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707A20A-1E14-487F-9FA3-9CD80EC75767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143000" y="182304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- Efficiency in Note-Taking: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Traditional methods are disorganized; the Smart Pen streamlines and organizes notes.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- Comprehensive Recording: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Conventional pens lack depth in recording; the Smart Pen captures audio synchronously, enriching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the note-taking experience.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- Adaptability to Modern Lifestyles: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Bulky notebooks hinder adaptability; the compact Smart Pen fits diverse scenarios for on-the-go use.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- Meeting Evolving User Needs: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Technology evolves; the Smart Pen adapts to users' changing needs in education, business, and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personal note-taking.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8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755B903-FC61-48F0-A84B-B44AA4294269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3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97" name="Google Shape;125;p3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67000" cy="14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79400" y="20520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entury Schoolbook"/>
              </a:rPr>
              <a:t>Note-taking worldwide faces challenges due to outdated methods. Using pen and paper often leads to disorganized and hard-to-manage information. Traditional pens fall short in capturing the depth of discussions, limiting users in recording important details. Bulky notebooks further hinder note-taking adaptability, making it impractical for various settings. Recognizing these global issues, our project, the Smart Electronic Pen, strives to revolutionize note-taking by offering a solution that efficiently organizes handwritten content, records comprehensive audio, and adapts seamlessly to different scenarios.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DAE1C8A-EAC3-4375-ADFE-39C845209106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4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112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286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Effortless Digitization: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Convert handwritten notes to digital instantly, anywhere, on any surface.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Synchronized Audio: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Remember the "why" behind your notes with clear audio recordings linked to every word.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Seamless Transfer: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Securely move notes and recordings to your computer or cloud for easy access and organization.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Compact &amp; Portable: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Ditch bulky notebooks! The Smart Pen fits your pocket, ready whenever inspiration strikes.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Modernize Tradition: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Embrace the familiar comfort of a pen with the efficiency and power of digital technology.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Boost Learning &amp; Productivity: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Enhance your recall, organize effortlessly, and unlock new possibilities for note-taking.</a:t>
            </a:r>
            <a:endParaRPr b="0" lang="en-US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7859E5F-2F89-4CC7-8566-22B074A96386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5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04" name="Google Shape;140;p5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67000" cy="14670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772400" y="2057400"/>
            <a:ext cx="42746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Scope of the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600200" y="1594440"/>
            <a:ext cx="9851760" cy="526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1: Design and develop algorithm to capture moment of pen and translate it into notes,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preferably in image foam.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2: Audio recording and alignment of audio recoding with notes.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3: Testing and usability analysis of the system.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1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4679CB3-A95B-4C93-B12C-F3D4919940A3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6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09" name="Google Shape;148;p6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67000" cy="14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Goals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4) Quality education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12) Responsible consumption and production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13) Climate 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57201DC-9EA3-49DC-9E4E-4E735D312D0F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7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4860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3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2A0AD17-C2A3-413F-9769-FA55215F4F0A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8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6036120" y="3322440"/>
            <a:ext cx="177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6036120" y="3322440"/>
            <a:ext cx="177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26240" y="1600200"/>
            <a:ext cx="8500680" cy="500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48600"/>
            <a:ext cx="968724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89960" cy="434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4"/>
          </p:nvPr>
        </p:nvSpPr>
        <p:spPr>
          <a:xfrm>
            <a:off x="11292840" y="6172200"/>
            <a:ext cx="909000" cy="588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90000"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1291E89-F315-440B-A737-B28BF0D99186}" type="slidenum">
              <a:rPr b="0" lang="en-US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9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036120" y="3322440"/>
            <a:ext cx="177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036120" y="3322440"/>
            <a:ext cx="177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143000" y="1508760"/>
            <a:ext cx="8708760" cy="51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LibreOffice/7.3.7.2$Linux_X86_64 LibreOffice_project/30$Build-2</Application>
  <AppVersion>15.0000</AppVersion>
  <Words>692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2022-09-07T06:12:25Z</dcterms:created>
  <dc:creator>zeshan khan</dc:creator>
  <dc:description/>
  <dc:language>en-US</dc:language>
  <cp:lastModifiedBy/>
  <dcterms:modified xsi:type="dcterms:W3CDTF">2024-02-14T14:32:23Z</dcterms:modified>
  <cp:revision>36</cp:revision>
  <dc:subject/>
  <dc:title>Design and Development of a Smart Electronic Pen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