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8" r:id="rId2"/>
    <p:sldId id="332" r:id="rId3"/>
    <p:sldId id="257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1" r:id="rId12"/>
    <p:sldId id="342" r:id="rId13"/>
    <p:sldId id="343" r:id="rId14"/>
    <p:sldId id="344" r:id="rId15"/>
    <p:sldId id="2004" r:id="rId16"/>
    <p:sldId id="2005" r:id="rId17"/>
    <p:sldId id="2006" r:id="rId18"/>
    <p:sldId id="2008" r:id="rId19"/>
    <p:sldId id="2009" r:id="rId20"/>
    <p:sldId id="2011" r:id="rId21"/>
    <p:sldId id="2013" r:id="rId22"/>
    <p:sldId id="2012" r:id="rId23"/>
    <p:sldId id="2014" r:id="rId24"/>
    <p:sldId id="2015" r:id="rId25"/>
    <p:sldId id="2017" r:id="rId26"/>
    <p:sldId id="2016" r:id="rId27"/>
    <p:sldId id="345" r:id="rId28"/>
    <p:sldId id="346" r:id="rId29"/>
    <p:sldId id="348" r:id="rId30"/>
    <p:sldId id="349" r:id="rId31"/>
    <p:sldId id="350" r:id="rId32"/>
    <p:sldId id="351" r:id="rId33"/>
    <p:sldId id="1329" r:id="rId34"/>
    <p:sldId id="352" r:id="rId35"/>
    <p:sldId id="1509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47" r:id="rId53"/>
    <p:sldId id="309" r:id="rId54"/>
    <p:sldId id="30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9"/>
    <p:restoredTop sz="95100"/>
  </p:normalViewPr>
  <p:slideViewPr>
    <p:cSldViewPr snapToGrid="0" snapToObjects="1">
      <p:cViewPr varScale="1">
        <p:scale>
          <a:sx n="94" d="100"/>
          <a:sy n="94" d="100"/>
        </p:scale>
        <p:origin x="4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7E701-C475-4BF0-AD58-B7B75474EA59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7F860-14B2-41B3-A447-7D0104F4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4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1A01-B7A1-8E47-927C-2B5CB88BF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B049C-18B5-074B-8745-66D861BD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CDD0-2863-B148-B2EB-B3A38DA6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AF8F-7AD2-FA42-84C5-318D156D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B31C-6A7E-AC47-B325-C9B85D77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1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16F6-AC0C-C647-AD75-E3B4ED51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67EA7-45AF-0243-BF7B-D4C005CEE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E63F-81D7-A646-B511-16288D04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32E5B-6411-E64A-B303-F76AAA35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1CD0-54D8-B548-9B88-7F2EA436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EF147-6588-D442-8788-C8AC77166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0B315-C31F-EC4A-8136-93178E21D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0BE1-C01F-6E46-A269-7DA443EE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63A3-5DCD-EC43-9EAF-7DD9B566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3A12-0D7D-CF46-B882-186ED518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72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9F47-0C98-DA41-A037-544BA15C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45520-14C0-704C-9E9E-42FC6934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B7A5-F4A6-3D41-AEDB-818CFBDC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9249-E367-8C4B-98DC-83BB276C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196B-9B40-B644-A725-8A44FCC2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268C-1F7E-2041-9E41-D898336D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3F74-27FD-D742-B3B2-0BB3E66EE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9A45-AF1B-1F46-B31E-C983A75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BDE1-4C27-2B43-ACBF-58913399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9FA5-3389-3041-A378-A8B66EB9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003B-C030-E541-A461-20C46D64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8F9F-FD86-0E43-8487-D472F037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ACB73-CD52-BC4F-8E20-13CCE741F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EBCC0-F1CA-2F48-B118-BFE2397A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4A65F-E6D6-7F46-98D4-0F998F93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01D0-8772-3C4A-AAD2-430359E5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86DA-CBFB-A044-9C99-59C68EC5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CD437-B21F-B243-8C00-9AED882E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4FA03-739E-FE42-BD25-CDC2AD343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EED53-F3A3-7B4E-9DEF-76D56E729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2435-D955-FD4C-94A4-B214B2C03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A9207-92AC-3C4E-954C-5B5544A6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FAB49-9BF5-154D-8DEB-32000D44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6EAB2-208E-F044-8B98-099829B8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1656-682F-D34A-9C36-14257F46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FB600-750A-4A4D-A0BF-9D091A92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C52E3-971E-4749-BCAC-CF65F46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B3FA-3025-114C-88C5-C49E7874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9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1B94D-5105-D04E-9905-75FA3F85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246B3-54A0-0945-8C65-F424E2A7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DAB09-495D-1448-B6C4-89C8D777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22E-D129-7448-899D-75D1DAB9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0B90-3435-2C4C-A016-EC83DAE9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1F6F-D6B2-0C46-A4ED-28DD7F85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007DB-C590-2C48-8B9E-15ED8AE0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662AB-B228-5040-86D6-33C81F57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53D1F-56F7-7548-A092-4258F9E3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0D3F-B29D-2C4A-83CF-5CA69E30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1A1CC-DB6E-FD48-8F7F-532B41A4B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16EDF-3DA9-E74A-A7CC-C0B664FA8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60671-9D91-BE49-AC51-912FAE33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449F8-FAAA-A347-BFE8-1E33EB69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FC30-DE65-054C-B4F7-67F89DF2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929B8-5524-F54C-9518-F3C18485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CC5FD-964E-6F46-8DC7-AF5846B4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2602-3030-A64C-91C7-E5F569E95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0392-52E7-6247-B7C3-D584153F45E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418C-D6A0-C24F-AC23-FCD00ED84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F043-D3A8-094C-B438-BD59B6D15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2A8E-8CE7-C14E-AB97-5EB14894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8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0EFB8-223D-D84B-9792-4D3203B1D537}"/>
              </a:ext>
            </a:extLst>
          </p:cNvPr>
          <p:cNvSpPr txBox="1"/>
          <p:nvPr/>
        </p:nvSpPr>
        <p:spPr>
          <a:xfrm>
            <a:off x="2617167" y="497641"/>
            <a:ext cx="6957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7200" b="1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oorehuda" panose="020B0604020202020204" pitchFamily="2" charset="-78"/>
                <a:cs typeface="noorehuda" panose="020B0604020202020204" pitchFamily="2" charset="-78"/>
              </a:rPr>
              <a:t>بِسْمِ اللّٰهِ الرَّحْمٰنِ الرَّحِيْمِ</a:t>
            </a:r>
            <a:endParaRPr lang="en-US" sz="7200" b="1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oorehuda" panose="020B0604020202020204" pitchFamily="2" charset="-78"/>
              <a:cs typeface="noorehuda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2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ACE3231-C2D9-C54A-8DC5-89A38D21D647}"/>
              </a:ext>
            </a:extLst>
          </p:cNvPr>
          <p:cNvSpPr txBox="1">
            <a:spLocks/>
          </p:cNvSpPr>
          <p:nvPr/>
        </p:nvSpPr>
        <p:spPr>
          <a:xfrm>
            <a:off x="838200" y="3"/>
            <a:ext cx="10515600" cy="1325563"/>
          </a:xfrm>
          <a:prstGeom prst="rect">
            <a:avLst/>
          </a:prstGeom>
        </p:spPr>
        <p:txBody>
          <a:bodyPr vert="horz" lIns="91398" tIns="45699" rIns="91398" bIns="45699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Learning Outcomes (CLOs) </a:t>
            </a:r>
            <a:r>
              <a:rPr lang="en-US" sz="3600" b="1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E3D0BC-07CD-9346-9218-860DF1D819D6}"/>
              </a:ext>
            </a:extLst>
          </p:cNvPr>
          <p:cNvCxnSpPr>
            <a:cxnSpLocks/>
          </p:cNvCxnSpPr>
          <p:nvPr/>
        </p:nvCxnSpPr>
        <p:spPr>
          <a:xfrm>
            <a:off x="888077" y="968991"/>
            <a:ext cx="896077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F1392-D369-FF47-A20D-AEA6CB80B3EE}"/>
              </a:ext>
            </a:extLst>
          </p:cNvPr>
          <p:cNvGrpSpPr/>
          <p:nvPr/>
        </p:nvGrpSpPr>
        <p:grpSpPr>
          <a:xfrm>
            <a:off x="730439" y="1342695"/>
            <a:ext cx="10208941" cy="959807"/>
            <a:chOff x="712517" y="1718291"/>
            <a:chExt cx="10208941" cy="9598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F3F3269-CAC9-2C48-AAD0-9F1D74F34645}"/>
                </a:ext>
              </a:extLst>
            </p:cNvPr>
            <p:cNvGrpSpPr/>
            <p:nvPr/>
          </p:nvGrpSpPr>
          <p:grpSpPr>
            <a:xfrm>
              <a:off x="1234697" y="1718291"/>
              <a:ext cx="9686761" cy="959807"/>
              <a:chOff x="2508159" y="666899"/>
              <a:chExt cx="10860344" cy="125157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24B010-DC9A-3942-9EC6-475BFF05F77E}"/>
                  </a:ext>
                </a:extLst>
              </p:cNvPr>
              <p:cNvSpPr/>
              <p:nvPr/>
            </p:nvSpPr>
            <p:spPr>
              <a:xfrm flipH="1">
                <a:off x="2508159" y="715735"/>
                <a:ext cx="10526097" cy="120274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2632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36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DD155A-196D-DE41-9207-0AA17C87D3AC}"/>
                  </a:ext>
                </a:extLst>
              </p:cNvPr>
              <p:cNvSpPr/>
              <p:nvPr/>
            </p:nvSpPr>
            <p:spPr>
              <a:xfrm>
                <a:off x="2948947" y="666899"/>
                <a:ext cx="10419556" cy="1163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Understand how to </a:t>
                </a:r>
                <a:r>
                  <a:rPr lang="en-US" sz="2600" b="1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systematically learn any concept of life</a:t>
                </a:r>
                <a:r>
                  <a:rPr lang="en-US" sz="2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using a </a:t>
                </a:r>
                <a:r>
                  <a:rPr lang="en-US" sz="2600" b="1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template-based</a:t>
                </a:r>
                <a:r>
                  <a:rPr lang="en-US" sz="2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approach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2391E4-8D42-1640-9437-DAD495521EC3}"/>
                </a:ext>
              </a:extLst>
            </p:cNvPr>
            <p:cNvSpPr/>
            <p:nvPr/>
          </p:nvSpPr>
          <p:spPr>
            <a:xfrm flipH="1">
              <a:off x="712517" y="1755742"/>
              <a:ext cx="768485" cy="889076"/>
            </a:xfrm>
            <a:prstGeom prst="ellipse">
              <a:avLst/>
            </a:prstGeom>
            <a:gradFill flip="none" rotWithShape="1">
              <a:gsLst>
                <a:gs pos="83000">
                  <a:schemeClr val="bg1"/>
                </a:gs>
                <a:gs pos="2632">
                  <a:schemeClr val="bg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3600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3543669B-6A02-9540-A26C-FAF91BAC6CBC}"/>
                </a:ext>
              </a:extLst>
            </p:cNvPr>
            <p:cNvSpPr/>
            <p:nvPr/>
          </p:nvSpPr>
          <p:spPr>
            <a:xfrm>
              <a:off x="974197" y="2045835"/>
              <a:ext cx="249141" cy="325147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9B3BD6-4038-FF42-B1E4-313A6C105820}"/>
              </a:ext>
            </a:extLst>
          </p:cNvPr>
          <p:cNvGrpSpPr/>
          <p:nvPr/>
        </p:nvGrpSpPr>
        <p:grpSpPr>
          <a:xfrm>
            <a:off x="730439" y="2583251"/>
            <a:ext cx="10208941" cy="1410171"/>
            <a:chOff x="785545" y="2696058"/>
            <a:chExt cx="10208941" cy="14101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F95BB5-EA50-1146-8760-8E1C78A96B18}"/>
                </a:ext>
              </a:extLst>
            </p:cNvPr>
            <p:cNvGrpSpPr/>
            <p:nvPr/>
          </p:nvGrpSpPr>
          <p:grpSpPr>
            <a:xfrm>
              <a:off x="1247087" y="2696058"/>
              <a:ext cx="9747399" cy="1410171"/>
              <a:chOff x="2508158" y="653634"/>
              <a:chExt cx="10928329" cy="183884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4181885-0BB6-9E47-91FE-E1DE23A8E8F1}"/>
                  </a:ext>
                </a:extLst>
              </p:cNvPr>
              <p:cNvSpPr/>
              <p:nvPr/>
            </p:nvSpPr>
            <p:spPr>
              <a:xfrm flipH="1">
                <a:off x="2508158" y="653634"/>
                <a:ext cx="10526097" cy="1838841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2632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36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B855139-277F-A948-80BE-A126E642C3C0}"/>
                  </a:ext>
                </a:extLst>
              </p:cNvPr>
              <p:cNvSpPr/>
              <p:nvPr/>
            </p:nvSpPr>
            <p:spPr>
              <a:xfrm>
                <a:off x="2852288" y="707419"/>
                <a:ext cx="10584199" cy="1163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Understand how to get requirements </a:t>
                </a:r>
                <a:r>
                  <a:rPr lang="en-US" sz="2600" b="1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how to develop Android apps </a:t>
                </a:r>
                <a:r>
                  <a:rPr lang="en-US" sz="2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publish them 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1EC54A-DED8-CB47-88C8-53E19DC4795E}"/>
                </a:ext>
              </a:extLst>
            </p:cNvPr>
            <p:cNvSpPr/>
            <p:nvPr/>
          </p:nvSpPr>
          <p:spPr>
            <a:xfrm flipH="1">
              <a:off x="785545" y="2950822"/>
              <a:ext cx="768485" cy="889076"/>
            </a:xfrm>
            <a:prstGeom prst="ellipse">
              <a:avLst/>
            </a:prstGeom>
            <a:gradFill flip="none" rotWithShape="1">
              <a:gsLst>
                <a:gs pos="83000">
                  <a:schemeClr val="bg1"/>
                </a:gs>
                <a:gs pos="2632">
                  <a:schemeClr val="bg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3600" dirty="0">
                <a:solidFill>
                  <a:prstClr val="white"/>
                </a:solidFill>
              </a:endParaRPr>
            </a:p>
          </p:txBody>
        </p:sp>
        <p:sp>
          <p:nvSpPr>
            <p:cNvPr id="13" name="Pie 24">
              <a:extLst>
                <a:ext uri="{FF2B5EF4-FFF2-40B4-BE49-F238E27FC236}">
                  <a16:creationId xmlns:a16="http://schemas.microsoft.com/office/drawing/2014/main" id="{4B50331B-D385-A840-8FF4-996FADA42DA8}"/>
                </a:ext>
              </a:extLst>
            </p:cNvPr>
            <p:cNvSpPr/>
            <p:nvPr/>
          </p:nvSpPr>
          <p:spPr>
            <a:xfrm>
              <a:off x="1040534" y="3229849"/>
              <a:ext cx="286730" cy="331484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9891BC-C3F6-1B42-8AFB-DB3BCD5B121E}"/>
              </a:ext>
            </a:extLst>
          </p:cNvPr>
          <p:cNvGrpSpPr/>
          <p:nvPr/>
        </p:nvGrpSpPr>
        <p:grpSpPr>
          <a:xfrm>
            <a:off x="773871" y="4246599"/>
            <a:ext cx="10165509" cy="1763675"/>
            <a:chOff x="909344" y="3656346"/>
            <a:chExt cx="10165509" cy="17636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CEE9AA-177A-884F-BE86-1A95486513AA}"/>
                </a:ext>
              </a:extLst>
            </p:cNvPr>
            <p:cNvGrpSpPr/>
            <p:nvPr/>
          </p:nvGrpSpPr>
          <p:grpSpPr>
            <a:xfrm>
              <a:off x="1327454" y="3656346"/>
              <a:ext cx="9747399" cy="1763675"/>
              <a:chOff x="2637964" y="644538"/>
              <a:chExt cx="10928328" cy="219710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F5FFD4-ABBA-624D-A5D1-9C914D3CD057}"/>
                  </a:ext>
                </a:extLst>
              </p:cNvPr>
              <p:cNvSpPr/>
              <p:nvPr/>
            </p:nvSpPr>
            <p:spPr>
              <a:xfrm flipH="1">
                <a:off x="2637964" y="644538"/>
                <a:ext cx="10396290" cy="2197101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2632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36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A41C68-CD77-3A49-8904-12CB349BDA41}"/>
                  </a:ext>
                </a:extLst>
              </p:cNvPr>
              <p:cNvSpPr/>
              <p:nvPr/>
            </p:nvSpPr>
            <p:spPr>
              <a:xfrm>
                <a:off x="3041329" y="696091"/>
                <a:ext cx="10524963" cy="1610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Understand main </a:t>
                </a:r>
                <a:r>
                  <a:rPr lang="en-US" sz="2600" b="1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procedures</a:t>
                </a:r>
                <a:r>
                  <a:rPr lang="en-US" sz="2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Android development and what standardized patterns are </a:t>
                </a:r>
                <a:r>
                  <a:rPr lang="en-US" sz="2600" b="1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more suitable</a:t>
                </a:r>
                <a:r>
                  <a:rPr lang="en-US" sz="2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for which </a:t>
                </a:r>
                <a:r>
                  <a:rPr lang="en-US" sz="2600" b="1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types of Apps</a:t>
                </a:r>
              </a:p>
              <a:p>
                <a:pPr algn="just"/>
                <a:endParaRPr lang="en-US" sz="26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9B3B14-F6E6-0842-BC4B-BD86D4B92236}"/>
                </a:ext>
              </a:extLst>
            </p:cNvPr>
            <p:cNvSpPr/>
            <p:nvPr/>
          </p:nvSpPr>
          <p:spPr>
            <a:xfrm flipH="1">
              <a:off x="909344" y="3960777"/>
              <a:ext cx="768485" cy="1046604"/>
            </a:xfrm>
            <a:prstGeom prst="ellipse">
              <a:avLst/>
            </a:prstGeom>
            <a:gradFill flip="none" rotWithShape="1">
              <a:gsLst>
                <a:gs pos="83000">
                  <a:schemeClr val="bg1"/>
                </a:gs>
                <a:gs pos="2632">
                  <a:schemeClr val="bg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3600" dirty="0">
                <a:solidFill>
                  <a:prstClr val="white"/>
                </a:solidFill>
              </a:endParaRPr>
            </a:p>
          </p:txBody>
        </p:sp>
        <p:sp>
          <p:nvSpPr>
            <p:cNvPr id="19" name="Left Arrow 1">
              <a:extLst>
                <a:ext uri="{FF2B5EF4-FFF2-40B4-BE49-F238E27FC236}">
                  <a16:creationId xmlns:a16="http://schemas.microsoft.com/office/drawing/2014/main" id="{431E6E5C-4969-0646-9D4C-B5A5C0F6A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1741" y="4280690"/>
              <a:ext cx="325696" cy="373170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rgbClr val="9729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52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BCBB4-68B0-7648-A05E-A4670CD37FB5}"/>
              </a:ext>
            </a:extLst>
          </p:cNvPr>
          <p:cNvSpPr/>
          <p:nvPr/>
        </p:nvSpPr>
        <p:spPr>
          <a:xfrm>
            <a:off x="960840" y="3206021"/>
            <a:ext cx="10234295" cy="278470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Lato Heavy" panose="020B060402020202020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79693-6931-954E-97A3-ABB657DF15E5}"/>
              </a:ext>
            </a:extLst>
          </p:cNvPr>
          <p:cNvGrpSpPr/>
          <p:nvPr/>
        </p:nvGrpSpPr>
        <p:grpSpPr>
          <a:xfrm>
            <a:off x="960842" y="1693445"/>
            <a:ext cx="10271791" cy="1230452"/>
            <a:chOff x="1383667" y="1769855"/>
            <a:chExt cx="10436425" cy="9362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988FA4-6F74-DD4D-A3C1-E8BFA4D4CF79}"/>
                </a:ext>
              </a:extLst>
            </p:cNvPr>
            <p:cNvSpPr/>
            <p:nvPr/>
          </p:nvSpPr>
          <p:spPr>
            <a:xfrm>
              <a:off x="1494693" y="1776930"/>
              <a:ext cx="10325399" cy="919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D1E59E-92CF-BA43-A003-4AFF5D674B38}"/>
                </a:ext>
              </a:extLst>
            </p:cNvPr>
            <p:cNvSpPr/>
            <p:nvPr/>
          </p:nvSpPr>
          <p:spPr>
            <a:xfrm rot="10800000">
              <a:off x="1383667" y="1769855"/>
              <a:ext cx="127970" cy="936210"/>
            </a:xfrm>
            <a:prstGeom prst="rect">
              <a:avLst/>
            </a:prstGeom>
            <a:solidFill>
              <a:srgbClr val="494B6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73C4EA9-A010-A141-86C6-71330BDD0623}"/>
              </a:ext>
            </a:extLst>
          </p:cNvPr>
          <p:cNvSpPr txBox="1">
            <a:spLocks/>
          </p:cNvSpPr>
          <p:nvPr/>
        </p:nvSpPr>
        <p:spPr>
          <a:xfrm>
            <a:off x="788951" y="40822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Little Efforts Daily Will Make You the Greatest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D40462-42BC-E740-BF2F-AF8B2E6A320D}"/>
              </a:ext>
            </a:extLst>
          </p:cNvPr>
          <p:cNvCxnSpPr>
            <a:cxnSpLocks/>
          </p:cNvCxnSpPr>
          <p:nvPr/>
        </p:nvCxnSpPr>
        <p:spPr>
          <a:xfrm flipV="1">
            <a:off x="896521" y="1400823"/>
            <a:ext cx="9887386" cy="65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9D924-5B96-4842-AE6E-BABEC1659C31}"/>
              </a:ext>
            </a:extLst>
          </p:cNvPr>
          <p:cNvSpPr txBox="1"/>
          <p:nvPr/>
        </p:nvSpPr>
        <p:spPr>
          <a:xfrm>
            <a:off x="1225183" y="1762042"/>
            <a:ext cx="98690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systematically learn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and get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excellence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in any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concept / subject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F9C1C1-95EA-044B-87D7-356AB5759129}"/>
              </a:ext>
            </a:extLst>
          </p:cNvPr>
          <p:cNvSpPr/>
          <p:nvPr/>
        </p:nvSpPr>
        <p:spPr>
          <a:xfrm>
            <a:off x="1070117" y="3504467"/>
            <a:ext cx="9939280" cy="67544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57250" marR="0" lvl="0" indent="-85725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ar-SA" sz="36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روز کا کام روز کریں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477BD4-F86E-0D43-BFA7-0C995D3D9CEF}"/>
              </a:ext>
            </a:extLst>
          </p:cNvPr>
          <p:cNvSpPr/>
          <p:nvPr/>
        </p:nvSpPr>
        <p:spPr>
          <a:xfrm>
            <a:off x="1070117" y="4282342"/>
            <a:ext cx="9991059" cy="12682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57250" marR="0" lvl="0" indent="-857250" algn="r" defTabSz="568325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ar-SA" sz="3600" b="1" i="0" u="none" strike="noStrike" kern="1200" cap="none" spc="5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اک مہینے کا کھانا ایک دن میں نہیں کھایا جا سکتا</a:t>
            </a:r>
            <a:r>
              <a:rPr kumimoji="0" lang="ur-PK" sz="3600" b="1" i="0" u="none" strike="noStrike" kern="1200" cap="none" spc="5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،</a:t>
            </a:r>
            <a:r>
              <a:rPr kumimoji="0" lang="ar-SA" sz="3600" b="1" i="0" u="none" strike="noStrike" kern="1200" cap="none" spc="5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3600" b="1" i="0" u="none" strike="noStrike" kern="1200" cap="none" spc="5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ar-SA" sz="3600" b="1" i="0" u="none" strike="noStrike" kern="1200" cap="none" spc="5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ایسے ہی ایک مہینے  کا کام ایک دن میں نہیں ہو سکتا</a:t>
            </a:r>
          </a:p>
        </p:txBody>
      </p:sp>
    </p:spTree>
    <p:extLst>
      <p:ext uri="{BB962C8B-B14F-4D97-AF65-F5344CB8AC3E}">
        <p14:creationId xmlns:p14="http://schemas.microsoft.com/office/powerpoint/2010/main" val="29410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4F626E-3647-5A43-96E7-2F3CE6D7B6C6}"/>
              </a:ext>
            </a:extLst>
          </p:cNvPr>
          <p:cNvSpPr/>
          <p:nvPr/>
        </p:nvSpPr>
        <p:spPr>
          <a:xfrm>
            <a:off x="1324620" y="2671834"/>
            <a:ext cx="9620860" cy="345099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Lato Heavy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16C06E-D26D-914D-877E-D6C84AF33CA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2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Little Efforts Daily Will Make You the Greatest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2F2958-B452-094B-A704-4632954FB94E}"/>
              </a:ext>
            </a:extLst>
          </p:cNvPr>
          <p:cNvCxnSpPr>
            <a:cxnSpLocks/>
          </p:cNvCxnSpPr>
          <p:nvPr/>
        </p:nvCxnSpPr>
        <p:spPr>
          <a:xfrm flipV="1">
            <a:off x="947191" y="1021490"/>
            <a:ext cx="9887386" cy="65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1">
            <a:extLst>
              <a:ext uri="{FF2B5EF4-FFF2-40B4-BE49-F238E27FC236}">
                <a16:creationId xmlns:a16="http://schemas.microsoft.com/office/drawing/2014/main" id="{8DD446EB-58CC-A54B-AF00-4FF473B26D89}"/>
              </a:ext>
            </a:extLst>
          </p:cNvPr>
          <p:cNvGrpSpPr/>
          <p:nvPr/>
        </p:nvGrpSpPr>
        <p:grpSpPr>
          <a:xfrm>
            <a:off x="970636" y="1164660"/>
            <a:ext cx="9974844" cy="720724"/>
            <a:chOff x="1408311" y="3656734"/>
            <a:chExt cx="10134649" cy="2627105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9A25BCF9-6ABB-A54A-BA2B-5CBD580AC42F}"/>
                </a:ext>
              </a:extLst>
            </p:cNvPr>
            <p:cNvSpPr/>
            <p:nvPr/>
          </p:nvSpPr>
          <p:spPr>
            <a:xfrm>
              <a:off x="1519340" y="3656734"/>
              <a:ext cx="10023620" cy="26164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B520B822-BF8C-9144-B588-142F177307F9}"/>
                </a:ext>
              </a:extLst>
            </p:cNvPr>
            <p:cNvSpPr/>
            <p:nvPr/>
          </p:nvSpPr>
          <p:spPr>
            <a:xfrm rot="10800000">
              <a:off x="1408311" y="3667360"/>
              <a:ext cx="126362" cy="2616479"/>
            </a:xfrm>
            <a:prstGeom prst="rect">
              <a:avLst/>
            </a:prstGeom>
            <a:solidFill>
              <a:srgbClr val="9F5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890E7A8B-F893-FA45-9B9C-956AE38130BF}"/>
              </a:ext>
            </a:extLst>
          </p:cNvPr>
          <p:cNvSpPr txBox="1"/>
          <p:nvPr/>
        </p:nvSpPr>
        <p:spPr>
          <a:xfrm>
            <a:off x="1246521" y="1265089"/>
            <a:ext cx="911345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Importance of completing tasks on daily basis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1944EB-9E92-024D-9C10-837884443559}"/>
              </a:ext>
            </a:extLst>
          </p:cNvPr>
          <p:cNvSpPr/>
          <p:nvPr/>
        </p:nvSpPr>
        <p:spPr>
          <a:xfrm>
            <a:off x="2185988" y="2747480"/>
            <a:ext cx="8442074" cy="336393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857250" marR="0" lvl="0" indent="-85725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یہ کام کل کریں گے </a:t>
            </a:r>
            <a:endParaRPr kumimoji="0" lang="ur-PK" sz="2800" b="1" i="0" u="none" strike="noStrike" kern="1200" cap="none" spc="1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Jameel Noori Nastaleeq" panose="02000503000000020004" pitchFamily="2" charset="-78"/>
              <a:ea typeface="Calibri" panose="020F0502020204030204" pitchFamily="34" charset="0"/>
              <a:cs typeface="Jameel Noori Nastaleeq" panose="02000503000000020004" pitchFamily="2" charset="-78"/>
            </a:endParaRPr>
          </a:p>
          <a:p>
            <a:pPr marL="857250" marR="0" lvl="0" indent="-85725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جو کام کبھی بھی ہو سکتا ہے وہ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کبھی نہیں ہوتا </a:t>
            </a:r>
          </a:p>
          <a:p>
            <a:pPr marL="857250" marR="0" lvl="0" indent="-85725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زندگی </a:t>
            </a: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ایک دن</a:t>
            </a: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ہے اور وہ ہے </a:t>
            </a: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آج۔</a:t>
            </a: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زندگی میں</a:t>
            </a: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کل</a:t>
            </a: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نام کی کوئی چیز نہیں ہے</a:t>
            </a:r>
          </a:p>
          <a:p>
            <a:pPr marL="857250" marR="0" lvl="0" indent="-85725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جو دن آپ کی زندگی سے چلا گیا اب  واپس نہیں آئے گا</a:t>
            </a:r>
          </a:p>
          <a:p>
            <a:pPr marL="857250" marR="0" lvl="0" indent="-85725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آج کا کام آج ہی ہوسکتا ہے</a:t>
            </a:r>
          </a:p>
          <a:p>
            <a:pPr marL="857250" marR="0" lvl="0" indent="-85725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ur-PK" sz="2800" b="1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جو گز گیا وہ آنا نہیں ، آنے والے دن کا پتہ نہیں ، آج میدان جما ہے تو اپنے جوہر دکھاؤ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1EB6A6-1B71-CA4A-9D8F-24AF50F53AA9}"/>
              </a:ext>
            </a:extLst>
          </p:cNvPr>
          <p:cNvGrpSpPr/>
          <p:nvPr/>
        </p:nvGrpSpPr>
        <p:grpSpPr>
          <a:xfrm>
            <a:off x="1324621" y="2015929"/>
            <a:ext cx="5684453" cy="566013"/>
            <a:chOff x="1423831" y="3656734"/>
            <a:chExt cx="10420836" cy="26271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62C25A-126F-D246-BA1D-28D5BCD1FAA9}"/>
                </a:ext>
              </a:extLst>
            </p:cNvPr>
            <p:cNvSpPr/>
            <p:nvPr/>
          </p:nvSpPr>
          <p:spPr>
            <a:xfrm>
              <a:off x="1624689" y="3656734"/>
              <a:ext cx="10219978" cy="26164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BA5E19-67C7-C04C-85FB-48F4917A5C98}"/>
                </a:ext>
              </a:extLst>
            </p:cNvPr>
            <p:cNvSpPr/>
            <p:nvPr/>
          </p:nvSpPr>
          <p:spPr>
            <a:xfrm rot="10800000">
              <a:off x="1423831" y="3656734"/>
              <a:ext cx="227997" cy="2627105"/>
            </a:xfrm>
            <a:prstGeom prst="rect">
              <a:avLst/>
            </a:prstGeom>
            <a:solidFill>
              <a:srgbClr val="9F5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9A3225B1-91E3-5D43-A37F-DF6B0A7DDF30}"/>
              </a:ext>
            </a:extLst>
          </p:cNvPr>
          <p:cNvSpPr txBox="1"/>
          <p:nvPr/>
        </p:nvSpPr>
        <p:spPr>
          <a:xfrm>
            <a:off x="1914273" y="2061707"/>
            <a:ext cx="55748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Main Reason of Failure in Life</a:t>
            </a:r>
          </a:p>
        </p:txBody>
      </p:sp>
      <p:sp>
        <p:nvSpPr>
          <p:cNvPr id="14" name="Shape 5391">
            <a:extLst>
              <a:ext uri="{FF2B5EF4-FFF2-40B4-BE49-F238E27FC236}">
                <a16:creationId xmlns:a16="http://schemas.microsoft.com/office/drawing/2014/main" id="{6C19E390-605D-D641-9919-F4F1205E42B2}"/>
              </a:ext>
            </a:extLst>
          </p:cNvPr>
          <p:cNvSpPr/>
          <p:nvPr/>
        </p:nvSpPr>
        <p:spPr>
          <a:xfrm rot="10800000">
            <a:off x="1563295" y="2118859"/>
            <a:ext cx="300230" cy="31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43" y="20463"/>
                </a:moveTo>
                <a:cubicBezTo>
                  <a:pt x="11676" y="21600"/>
                  <a:pt x="11676" y="21600"/>
                  <a:pt x="11676" y="21600"/>
                </a:cubicBezTo>
                <a:cubicBezTo>
                  <a:pt x="11676" y="21600"/>
                  <a:pt x="11676" y="21600"/>
                  <a:pt x="11092" y="21600"/>
                </a:cubicBezTo>
                <a:cubicBezTo>
                  <a:pt x="11092" y="21600"/>
                  <a:pt x="11092" y="21600"/>
                  <a:pt x="11092" y="21600"/>
                </a:cubicBezTo>
                <a:cubicBezTo>
                  <a:pt x="584" y="11368"/>
                  <a:pt x="584" y="11368"/>
                  <a:pt x="584" y="11368"/>
                </a:cubicBezTo>
                <a:cubicBezTo>
                  <a:pt x="584" y="11368"/>
                  <a:pt x="0" y="10800"/>
                  <a:pt x="0" y="10800"/>
                </a:cubicBezTo>
                <a:cubicBezTo>
                  <a:pt x="0" y="10800"/>
                  <a:pt x="584" y="10232"/>
                  <a:pt x="584" y="10232"/>
                </a:cubicBezTo>
                <a:cubicBezTo>
                  <a:pt x="11092" y="568"/>
                  <a:pt x="11092" y="568"/>
                  <a:pt x="11092" y="568"/>
                </a:cubicBezTo>
                <a:cubicBezTo>
                  <a:pt x="11092" y="0"/>
                  <a:pt x="11092" y="0"/>
                  <a:pt x="11092" y="0"/>
                </a:cubicBezTo>
                <a:cubicBezTo>
                  <a:pt x="11676" y="0"/>
                  <a:pt x="11676" y="0"/>
                  <a:pt x="11676" y="568"/>
                </a:cubicBezTo>
                <a:cubicBezTo>
                  <a:pt x="12843" y="1137"/>
                  <a:pt x="12843" y="1137"/>
                  <a:pt x="12843" y="1137"/>
                </a:cubicBezTo>
                <a:cubicBezTo>
                  <a:pt x="12843" y="1705"/>
                  <a:pt x="13427" y="1705"/>
                  <a:pt x="13427" y="1705"/>
                </a:cubicBezTo>
                <a:cubicBezTo>
                  <a:pt x="13427" y="2274"/>
                  <a:pt x="12843" y="2274"/>
                  <a:pt x="12843" y="2274"/>
                </a:cubicBezTo>
                <a:cubicBezTo>
                  <a:pt x="4086" y="10800"/>
                  <a:pt x="4086" y="10800"/>
                  <a:pt x="4086" y="10800"/>
                </a:cubicBezTo>
                <a:cubicBezTo>
                  <a:pt x="12843" y="19326"/>
                  <a:pt x="12843" y="19326"/>
                  <a:pt x="12843" y="19326"/>
                </a:cubicBezTo>
                <a:cubicBezTo>
                  <a:pt x="12843" y="19326"/>
                  <a:pt x="13427" y="19895"/>
                  <a:pt x="13427" y="19895"/>
                </a:cubicBezTo>
                <a:cubicBezTo>
                  <a:pt x="13427" y="19895"/>
                  <a:pt x="12843" y="20463"/>
                  <a:pt x="12843" y="20463"/>
                </a:cubicBezTo>
                <a:close/>
                <a:moveTo>
                  <a:pt x="21600" y="20463"/>
                </a:moveTo>
                <a:cubicBezTo>
                  <a:pt x="20432" y="21600"/>
                  <a:pt x="20432" y="21600"/>
                  <a:pt x="20432" y="21600"/>
                </a:cubicBezTo>
                <a:cubicBezTo>
                  <a:pt x="20432" y="21600"/>
                  <a:pt x="19849" y="21600"/>
                  <a:pt x="19849" y="21600"/>
                </a:cubicBezTo>
                <a:cubicBezTo>
                  <a:pt x="19849" y="21600"/>
                  <a:pt x="19265" y="21600"/>
                  <a:pt x="19265" y="21600"/>
                </a:cubicBezTo>
                <a:cubicBezTo>
                  <a:pt x="8757" y="11368"/>
                  <a:pt x="8757" y="11368"/>
                  <a:pt x="8757" y="11368"/>
                </a:cubicBezTo>
                <a:cubicBezTo>
                  <a:pt x="8757" y="11368"/>
                  <a:pt x="8757" y="10800"/>
                  <a:pt x="8757" y="10800"/>
                </a:cubicBezTo>
                <a:cubicBezTo>
                  <a:pt x="8757" y="10800"/>
                  <a:pt x="8757" y="10232"/>
                  <a:pt x="8757" y="10232"/>
                </a:cubicBezTo>
                <a:cubicBezTo>
                  <a:pt x="19265" y="568"/>
                  <a:pt x="19265" y="568"/>
                  <a:pt x="19265" y="568"/>
                </a:cubicBezTo>
                <a:cubicBezTo>
                  <a:pt x="19265" y="0"/>
                  <a:pt x="19849" y="0"/>
                  <a:pt x="19849" y="0"/>
                </a:cubicBezTo>
                <a:cubicBezTo>
                  <a:pt x="19849" y="0"/>
                  <a:pt x="20432" y="0"/>
                  <a:pt x="20432" y="568"/>
                </a:cubicBezTo>
                <a:cubicBezTo>
                  <a:pt x="21600" y="1137"/>
                  <a:pt x="21600" y="1137"/>
                  <a:pt x="21600" y="1137"/>
                </a:cubicBezTo>
                <a:cubicBezTo>
                  <a:pt x="21600" y="1705"/>
                  <a:pt x="21600" y="1705"/>
                  <a:pt x="21600" y="1705"/>
                </a:cubicBezTo>
                <a:cubicBezTo>
                  <a:pt x="21600" y="2274"/>
                  <a:pt x="21600" y="2274"/>
                  <a:pt x="21600" y="2274"/>
                </a:cubicBezTo>
                <a:cubicBezTo>
                  <a:pt x="12843" y="10800"/>
                  <a:pt x="12843" y="10800"/>
                  <a:pt x="12843" y="10800"/>
                </a:cubicBezTo>
                <a:cubicBezTo>
                  <a:pt x="21600" y="19326"/>
                  <a:pt x="21600" y="19326"/>
                  <a:pt x="21600" y="19326"/>
                </a:cubicBezTo>
                <a:cubicBezTo>
                  <a:pt x="21600" y="19326"/>
                  <a:pt x="21600" y="19895"/>
                  <a:pt x="21600" y="19895"/>
                </a:cubicBezTo>
                <a:cubicBezTo>
                  <a:pt x="21600" y="19895"/>
                  <a:pt x="21600" y="20463"/>
                  <a:pt x="21600" y="20463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38" tIns="91438" rIns="91438" bIns="91438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kumimoji="0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6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78C4D-B794-7342-AB63-92D217E63D94}"/>
              </a:ext>
            </a:extLst>
          </p:cNvPr>
          <p:cNvSpPr/>
          <p:nvPr/>
        </p:nvSpPr>
        <p:spPr>
          <a:xfrm>
            <a:off x="1324620" y="2446688"/>
            <a:ext cx="9620860" cy="378565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Lato Heavy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EB9E23-7C56-F546-9E19-3F85E3B9C63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2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to Achieve BIG Goals in Life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5A1F60-D675-6147-BF6D-A2178D3696E8}"/>
              </a:ext>
            </a:extLst>
          </p:cNvPr>
          <p:cNvCxnSpPr>
            <a:cxnSpLocks/>
          </p:cNvCxnSpPr>
          <p:nvPr/>
        </p:nvCxnSpPr>
        <p:spPr>
          <a:xfrm flipV="1">
            <a:off x="947191" y="1028033"/>
            <a:ext cx="701094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B364F0-58AA-2941-88A9-E0E8E826D24B}"/>
              </a:ext>
            </a:extLst>
          </p:cNvPr>
          <p:cNvSpPr/>
          <p:nvPr/>
        </p:nvSpPr>
        <p:spPr>
          <a:xfrm>
            <a:off x="1629007" y="2504504"/>
            <a:ext cx="8529406" cy="378565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742746" lvl="1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M</a:t>
            </a:r>
            <a:r>
              <a:rPr lang="en-GB" sz="2400" b="1" dirty="0" err="1"/>
              <a:t>ake</a:t>
            </a:r>
            <a:r>
              <a:rPr lang="en-GB" sz="2400" b="1" dirty="0"/>
              <a:t> a </a:t>
            </a:r>
            <a:r>
              <a:rPr lang="en-GB" sz="2400" b="1" dirty="0">
                <a:solidFill>
                  <a:srgbClr val="C00000"/>
                </a:solidFill>
              </a:rPr>
              <a:t>Schedule</a:t>
            </a:r>
            <a:r>
              <a:rPr lang="en-GB" sz="2400" b="1" dirty="0"/>
              <a:t> of </a:t>
            </a:r>
            <a:r>
              <a:rPr lang="en-GB" sz="2400" b="1" dirty="0">
                <a:solidFill>
                  <a:srgbClr val="C00000"/>
                </a:solidFill>
              </a:rPr>
              <a:t>24 Hours </a:t>
            </a:r>
            <a:r>
              <a:rPr lang="en-GB" sz="2400" b="1" dirty="0"/>
              <a:t>with a </a:t>
            </a:r>
            <a:r>
              <a:rPr lang="en-GB" sz="2400" b="1" dirty="0">
                <a:solidFill>
                  <a:srgbClr val="C00000"/>
                </a:solidFill>
              </a:rPr>
              <a:t>focus</a:t>
            </a:r>
            <a:r>
              <a:rPr lang="en-GB" sz="2400" b="1" dirty="0"/>
              <a:t> on </a:t>
            </a:r>
            <a:r>
              <a:rPr lang="en-GB" sz="2400" b="1" dirty="0">
                <a:solidFill>
                  <a:srgbClr val="C00000"/>
                </a:solidFill>
              </a:rPr>
              <a:t>Five</a:t>
            </a:r>
            <a:r>
              <a:rPr lang="en-GB" sz="2400" b="1" dirty="0"/>
              <a:t> main </a:t>
            </a:r>
            <a:r>
              <a:rPr lang="en-GB" sz="2400" b="1" dirty="0">
                <a:solidFill>
                  <a:srgbClr val="C00000"/>
                </a:solidFill>
              </a:rPr>
              <a:t>components </a:t>
            </a:r>
            <a:r>
              <a:rPr lang="en-GB" sz="2400" b="1" dirty="0"/>
              <a:t>of </a:t>
            </a:r>
            <a:r>
              <a:rPr lang="en-GB" sz="2400" b="1" dirty="0">
                <a:solidFill>
                  <a:srgbClr val="C00000"/>
                </a:solidFill>
              </a:rPr>
              <a:t>Human Life</a:t>
            </a:r>
            <a:endParaRPr lang="en-US" dirty="0">
              <a:solidFill>
                <a:srgbClr val="C00000"/>
              </a:solidFill>
            </a:endParaRPr>
          </a:p>
          <a:p>
            <a:pPr marL="1256889" lvl="2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Health</a:t>
            </a:r>
            <a:endParaRPr lang="en-US" dirty="0">
              <a:solidFill>
                <a:srgbClr val="C00000"/>
              </a:solidFill>
            </a:endParaRPr>
          </a:p>
          <a:p>
            <a:pPr marL="1656732" lvl="3" indent="-285750">
              <a:buFont typeface="Courier New" panose="02070309020205020404" pitchFamily="49" charset="0"/>
              <a:buChar char="o"/>
            </a:pPr>
            <a:r>
              <a:rPr lang="en-GB" sz="2400" b="1" dirty="0"/>
              <a:t>Physical Health</a:t>
            </a:r>
            <a:endParaRPr lang="en-US" dirty="0"/>
          </a:p>
          <a:p>
            <a:pPr marL="1656732" lvl="3" indent="-285750">
              <a:buFont typeface="Courier New" panose="02070309020205020404" pitchFamily="49" charset="0"/>
              <a:buChar char="o"/>
            </a:pPr>
            <a:r>
              <a:rPr lang="en-GB" sz="2400" b="1" dirty="0"/>
              <a:t>Mental Health</a:t>
            </a:r>
            <a:endParaRPr lang="en-US" dirty="0"/>
          </a:p>
          <a:p>
            <a:pPr marL="1656732" lvl="3" indent="-285750">
              <a:buFont typeface="Courier New" panose="02070309020205020404" pitchFamily="49" charset="0"/>
              <a:buChar char="o"/>
            </a:pPr>
            <a:r>
              <a:rPr lang="en-GB" sz="2400" b="1" dirty="0"/>
              <a:t>Social Health</a:t>
            </a:r>
            <a:endParaRPr lang="en-US" dirty="0"/>
          </a:p>
          <a:p>
            <a:pPr marL="1256889" lvl="2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Spirituality </a:t>
            </a:r>
            <a:endParaRPr lang="en-US" dirty="0">
              <a:solidFill>
                <a:srgbClr val="C00000"/>
              </a:solidFill>
            </a:endParaRPr>
          </a:p>
          <a:p>
            <a:pPr marL="1256889" lvl="2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Work</a:t>
            </a:r>
            <a:endParaRPr lang="en-US" dirty="0">
              <a:solidFill>
                <a:srgbClr val="C00000"/>
              </a:solidFill>
            </a:endParaRPr>
          </a:p>
          <a:p>
            <a:pPr marL="1256889" lvl="2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Family</a:t>
            </a:r>
            <a:endParaRPr lang="en-US" dirty="0">
              <a:solidFill>
                <a:srgbClr val="C00000"/>
              </a:solidFill>
            </a:endParaRPr>
          </a:p>
          <a:p>
            <a:pPr marL="1256889" lvl="2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C00000"/>
                </a:solidFill>
              </a:rPr>
              <a:t>Friends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: Rounded Corners 15">
            <a:extLst>
              <a:ext uri="{FF2B5EF4-FFF2-40B4-BE49-F238E27FC236}">
                <a16:creationId xmlns:a16="http://schemas.microsoft.com/office/drawing/2014/main" id="{A431D1E4-5FCA-E847-94D1-DD06E4010471}"/>
              </a:ext>
            </a:extLst>
          </p:cNvPr>
          <p:cNvSpPr/>
          <p:nvPr/>
        </p:nvSpPr>
        <p:spPr>
          <a:xfrm>
            <a:off x="838200" y="1143666"/>
            <a:ext cx="5948364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B3F14-4B77-FE4F-9894-C0DC33C2FB72}"/>
              </a:ext>
            </a:extLst>
          </p:cNvPr>
          <p:cNvSpPr/>
          <p:nvPr/>
        </p:nvSpPr>
        <p:spPr>
          <a:xfrm>
            <a:off x="1629007" y="1116709"/>
            <a:ext cx="6586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Balanced Life is Ideal Life 😊</a:t>
            </a:r>
          </a:p>
        </p:txBody>
      </p:sp>
      <p:grpSp>
        <p:nvGrpSpPr>
          <p:cNvPr id="8" name="Google Shape;4529;p36">
            <a:extLst>
              <a:ext uri="{FF2B5EF4-FFF2-40B4-BE49-F238E27FC236}">
                <a16:creationId xmlns:a16="http://schemas.microsoft.com/office/drawing/2014/main" id="{B4BE4324-2F1B-B041-9422-65A07A9FFA72}"/>
              </a:ext>
            </a:extLst>
          </p:cNvPr>
          <p:cNvGrpSpPr/>
          <p:nvPr/>
        </p:nvGrpSpPr>
        <p:grpSpPr>
          <a:xfrm>
            <a:off x="1115399" y="1228512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9" name="Google Shape;4530;p36">
              <a:extLst>
                <a:ext uri="{FF2B5EF4-FFF2-40B4-BE49-F238E27FC236}">
                  <a16:creationId xmlns:a16="http://schemas.microsoft.com/office/drawing/2014/main" id="{C772D7F5-F555-1C4C-B69E-6F25F03851B5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Google Shape;4531;p36">
              <a:extLst>
                <a:ext uri="{FF2B5EF4-FFF2-40B4-BE49-F238E27FC236}">
                  <a16:creationId xmlns:a16="http://schemas.microsoft.com/office/drawing/2014/main" id="{1D98F59E-3A4B-ED4F-B52F-B850F03EA559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Google Shape;4532;p36">
              <a:extLst>
                <a:ext uri="{FF2B5EF4-FFF2-40B4-BE49-F238E27FC236}">
                  <a16:creationId xmlns:a16="http://schemas.microsoft.com/office/drawing/2014/main" id="{0AEE5746-92AD-2348-A0BB-8EB4B1F8ECB7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C077CA6D-9D07-3A43-BF9C-69ACB2468CB9}"/>
              </a:ext>
            </a:extLst>
          </p:cNvPr>
          <p:cNvSpPr/>
          <p:nvPr/>
        </p:nvSpPr>
        <p:spPr>
          <a:xfrm>
            <a:off x="838200" y="1785021"/>
            <a:ext cx="5948364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F65F49-030D-5F4E-B933-302E6854CB4C}"/>
              </a:ext>
            </a:extLst>
          </p:cNvPr>
          <p:cNvSpPr/>
          <p:nvPr/>
        </p:nvSpPr>
        <p:spPr>
          <a:xfrm>
            <a:off x="1629007" y="1758064"/>
            <a:ext cx="47004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To </a:t>
            </a: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achieve BIG Goals </a:t>
            </a: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in Life</a:t>
            </a:r>
          </a:p>
        </p:txBody>
      </p:sp>
      <p:grpSp>
        <p:nvGrpSpPr>
          <p:cNvPr id="14" name="Google Shape;4529;p36">
            <a:extLst>
              <a:ext uri="{FF2B5EF4-FFF2-40B4-BE49-F238E27FC236}">
                <a16:creationId xmlns:a16="http://schemas.microsoft.com/office/drawing/2014/main" id="{88F137FB-7962-584B-927B-8F942C0EA62E}"/>
              </a:ext>
            </a:extLst>
          </p:cNvPr>
          <p:cNvGrpSpPr/>
          <p:nvPr/>
        </p:nvGrpSpPr>
        <p:grpSpPr>
          <a:xfrm>
            <a:off x="1115399" y="1869867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15" name="Google Shape;4530;p36">
              <a:extLst>
                <a:ext uri="{FF2B5EF4-FFF2-40B4-BE49-F238E27FC236}">
                  <a16:creationId xmlns:a16="http://schemas.microsoft.com/office/drawing/2014/main" id="{D0C920A4-F0D4-964B-8EA5-A0B4E3A508B3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Google Shape;4531;p36">
              <a:extLst>
                <a:ext uri="{FF2B5EF4-FFF2-40B4-BE49-F238E27FC236}">
                  <a16:creationId xmlns:a16="http://schemas.microsoft.com/office/drawing/2014/main" id="{78E9E288-4918-9740-9908-DDD7462ED79D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7" name="Google Shape;4532;p36">
              <a:extLst>
                <a:ext uri="{FF2B5EF4-FFF2-40B4-BE49-F238E27FC236}">
                  <a16:creationId xmlns:a16="http://schemas.microsoft.com/office/drawing/2014/main" id="{33A92A92-2DE7-6843-9091-6803314019A4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2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1CD2E6-C39D-9C4C-B782-53972FB78D15}"/>
              </a:ext>
            </a:extLst>
          </p:cNvPr>
          <p:cNvSpPr/>
          <p:nvPr/>
        </p:nvSpPr>
        <p:spPr>
          <a:xfrm>
            <a:off x="1200150" y="1171578"/>
            <a:ext cx="9977366" cy="509794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rgbClr val="972936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Lato Heavy" panose="020B060402020202020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A32190-19C5-E743-AAF9-A2A21365BC66}"/>
              </a:ext>
            </a:extLst>
          </p:cNvPr>
          <p:cNvSpPr txBox="1">
            <a:spLocks/>
          </p:cNvSpPr>
          <p:nvPr/>
        </p:nvSpPr>
        <p:spPr>
          <a:xfrm>
            <a:off x="766760" y="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ar-SA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جو کام کریں دل سے کریں</a:t>
            </a:r>
            <a:endParaRPr lang="en-US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89AD7-52A0-1147-853D-EA43B68448AF}"/>
              </a:ext>
            </a:extLst>
          </p:cNvPr>
          <p:cNvSpPr txBox="1">
            <a:spLocks/>
          </p:cNvSpPr>
          <p:nvPr/>
        </p:nvSpPr>
        <p:spPr>
          <a:xfrm>
            <a:off x="163285" y="1300779"/>
            <a:ext cx="9270077" cy="9914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ur-PK" sz="4800" b="1">
                <a:solidFill>
                  <a:srgbClr val="002060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کام کرنا.</a:t>
            </a:r>
            <a:endParaRPr lang="en-US" sz="4800" b="1" dirty="0">
              <a:solidFill>
                <a:srgbClr val="002060"/>
              </a:solidFill>
              <a:latin typeface="Jameel Noori Nastaleeq" panose="02000503000000000004" pitchFamily="2" charset="-78"/>
              <a:cs typeface="Jameel Noori Nastaleeq" panose="02000503000000000004" pitchFamily="2" charset="-78"/>
            </a:endParaRPr>
          </a:p>
        </p:txBody>
      </p:sp>
      <p:pic>
        <p:nvPicPr>
          <p:cNvPr id="5" name="Picture 2" descr="Pensive Face on Microsoft Windows 10 May 2019 Update">
            <a:extLst>
              <a:ext uri="{FF2B5EF4-FFF2-40B4-BE49-F238E27FC236}">
                <a16:creationId xmlns:a16="http://schemas.microsoft.com/office/drawing/2014/main" id="{7B532B4F-B832-0744-A457-DBA78A5E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56" y="1300780"/>
            <a:ext cx="873126" cy="87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lightly Smiling Face on Microsoft Windows 10 May 2019 Update">
            <a:extLst>
              <a:ext uri="{FF2B5EF4-FFF2-40B4-BE49-F238E27FC236}">
                <a16:creationId xmlns:a16="http://schemas.microsoft.com/office/drawing/2014/main" id="{203D8175-903F-6244-B485-8236FC897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56" y="2292220"/>
            <a:ext cx="873126" cy="87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ugging Face on Microsoft Windows 10 May 2019 Update">
            <a:extLst>
              <a:ext uri="{FF2B5EF4-FFF2-40B4-BE49-F238E27FC236}">
                <a16:creationId xmlns:a16="http://schemas.microsoft.com/office/drawing/2014/main" id="{CADCAB88-99F5-A34F-AAD5-6173F2C19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006" y="3283659"/>
            <a:ext cx="849170" cy="8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FC7D99-E0B1-4743-BEA6-D1A8A84D8E46}"/>
              </a:ext>
            </a:extLst>
          </p:cNvPr>
          <p:cNvSpPr txBox="1"/>
          <p:nvPr/>
        </p:nvSpPr>
        <p:spPr>
          <a:xfrm>
            <a:off x="213159" y="2313284"/>
            <a:ext cx="9220200" cy="83099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خوشی خوشی کام کرنا. 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Jameel Noori Nastaleeq" panose="02000503000000000004" pitchFamily="2" charset="-78"/>
              <a:ea typeface="+mn-ea"/>
              <a:cs typeface="Jameel Noori Nastaleeq" panose="02000503000000000004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4E670-CB0E-8F4D-AE4B-CA94C34B5232}"/>
              </a:ext>
            </a:extLst>
          </p:cNvPr>
          <p:cNvSpPr txBox="1"/>
          <p:nvPr/>
        </p:nvSpPr>
        <p:spPr>
          <a:xfrm>
            <a:off x="1669275" y="3301830"/>
            <a:ext cx="7764087" cy="830997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الله کو ساتھ لے کرخوشی خوشی کام کرنا.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Jameel Noori Nastaleeq" panose="02000503000000000004" pitchFamily="2" charset="-78"/>
              <a:ea typeface="+mn-ea"/>
              <a:cs typeface="Jameel Noori Nastaleeq" panose="02000503000000000004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3BA7C-B072-4D4E-887B-018F2CDF58E4}"/>
              </a:ext>
            </a:extLst>
          </p:cNvPr>
          <p:cNvSpPr txBox="1"/>
          <p:nvPr/>
        </p:nvSpPr>
        <p:spPr>
          <a:xfrm>
            <a:off x="2012373" y="4037556"/>
            <a:ext cx="8167254" cy="2215991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cs typeface="Jameel Noori Nastaleeq" panose="02000503000000000004" pitchFamily="2" charset="-78"/>
              </a:rPr>
              <a:t>آیت:</a:t>
            </a:r>
            <a:r>
              <a:rPr kumimoji="0" lang="ar-A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l Messiri" panose="00000500000000000000" pitchFamily="50" charset="-78"/>
                <a:ea typeface="+mn-ea"/>
                <a:cs typeface="El Messiri" panose="00000500000000000000" pitchFamily="50" charset="-78"/>
              </a:rPr>
              <a:t> </a:t>
            </a:r>
            <a:r>
              <a:rPr kumimoji="0" lang="ar-AE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إِيَّاكَ نَعْبُدُ وإِيَّاكَ نَسْتَعِينُ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ترجمہ: یا الله ہم تیری ہی عبادت کرتے ہیں.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Jameel Noori Nastaleeq" panose="02000503000000000004" pitchFamily="2" charset="-78"/>
              <a:ea typeface="+mn-ea"/>
              <a:cs typeface="Jameel Noori Nastaleeq" panose="02000503000000000004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اور تجھ ہی سے مد د مانگتے ہیں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Jameel Noori Nastaleeq" panose="02000503000000000004" pitchFamily="2" charset="-78"/>
              <a:ea typeface="+mn-ea"/>
              <a:cs typeface="Jameel Noori Nastaleeq" panose="02000503000000000004" pitchFamily="2" charset="-7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C61107-7D7C-FD45-AD20-4246E325151C}"/>
              </a:ext>
            </a:extLst>
          </p:cNvPr>
          <p:cNvCxnSpPr>
            <a:cxnSpLocks/>
          </p:cNvCxnSpPr>
          <p:nvPr/>
        </p:nvCxnSpPr>
        <p:spPr>
          <a:xfrm>
            <a:off x="7837484" y="1063040"/>
            <a:ext cx="339820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5D0179-0E6E-CE4F-988C-3E243B6D851E}"/>
              </a:ext>
            </a:extLst>
          </p:cNvPr>
          <p:cNvSpPr txBox="1"/>
          <p:nvPr/>
        </p:nvSpPr>
        <p:spPr>
          <a:xfrm>
            <a:off x="630621" y="2175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9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build="p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211371" y="905207"/>
            <a:ext cx="10583064" cy="5436363"/>
            <a:chOff x="4635971" y="1606013"/>
            <a:chExt cx="5963831" cy="405959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2CA5C34-AEAB-4565-8553-966BFF95E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5971" y="1606013"/>
              <a:ext cx="10723" cy="3946836"/>
            </a:xfrm>
            <a:prstGeom prst="line">
              <a:avLst/>
            </a:prstGeom>
            <a:noFill/>
            <a:ln w="44450">
              <a:solidFill>
                <a:srgbClr val="494B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B320C04-AD47-41B4-9088-8E72BA6F5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7758" y="1621361"/>
              <a:ext cx="5961629" cy="0"/>
            </a:xfrm>
            <a:prstGeom prst="line">
              <a:avLst/>
            </a:prstGeom>
            <a:noFill/>
            <a:ln w="44450">
              <a:solidFill>
                <a:srgbClr val="494B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3A7F5A2-C864-49B7-A535-F494A9B12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5992" y="1638414"/>
              <a:ext cx="0" cy="4027195"/>
            </a:xfrm>
            <a:prstGeom prst="line">
              <a:avLst/>
            </a:prstGeom>
            <a:noFill/>
            <a:ln w="44450">
              <a:solidFill>
                <a:srgbClr val="494B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6E35D2B-BC4C-4889-BE5E-FA9699181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173" y="5652347"/>
              <a:ext cx="5961629" cy="4532"/>
            </a:xfrm>
            <a:prstGeom prst="line">
              <a:avLst/>
            </a:prstGeom>
            <a:noFill/>
            <a:ln w="44450">
              <a:solidFill>
                <a:srgbClr val="494B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55082" y="821736"/>
            <a:ext cx="667029" cy="523220"/>
            <a:chOff x="798327" y="2057386"/>
            <a:chExt cx="791815" cy="7086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837C386-A900-4691-B1C5-EE765A4FE47A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F029466-16C1-4B83-AB9C-EC98A357CB3D}"/>
                </a:ext>
              </a:extLst>
            </p:cNvPr>
            <p:cNvSpPr txBox="1"/>
            <p:nvPr/>
          </p:nvSpPr>
          <p:spPr>
            <a:xfrm>
              <a:off x="798327" y="2057386"/>
              <a:ext cx="791815" cy="70860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94B69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1615289" y="910963"/>
            <a:ext cx="8273162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DejaVu Sans"/>
              </a:rPr>
              <a:t>Best Teaching and Learning Methodology of the World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615289" y="1378410"/>
            <a:ext cx="10194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DejaVu Sans"/>
              </a:rPr>
              <a:t>Using a Template-based Approach to Systematically Perform a Real-world Task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660817" y="2157275"/>
            <a:ext cx="9310241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Calibri" panose="020F0502020204030204" pitchFamily="34" charset="0"/>
                <a:cs typeface="Segoe UI" pitchFamily="34" charset="0"/>
              </a:rPr>
              <a:t>What is Machine Learning?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661774" y="2537939"/>
            <a:ext cx="8836175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Calibri" panose="020F0502020204030204" pitchFamily="34" charset="0"/>
                <a:cs typeface="Segoe UI" pitchFamily="34" charset="0"/>
              </a:rPr>
              <a:t>Learning Input-Output Functions – General Settings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73507" y="1232480"/>
            <a:ext cx="667028" cy="523220"/>
            <a:chOff x="813567" y="2075434"/>
            <a:chExt cx="791815" cy="6462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37C386-A900-4691-B1C5-EE765A4FE47A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029466-16C1-4B83-AB9C-EC98A357CB3D}"/>
                </a:ext>
              </a:extLst>
            </p:cNvPr>
            <p:cNvSpPr txBox="1"/>
            <p:nvPr/>
          </p:nvSpPr>
          <p:spPr>
            <a:xfrm>
              <a:off x="813567" y="2075434"/>
              <a:ext cx="791815" cy="6462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94B69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4820" y="2094614"/>
            <a:ext cx="721551" cy="478072"/>
            <a:chOff x="797359" y="2091333"/>
            <a:chExt cx="778729" cy="58918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37C386-A900-4691-B1C5-EE765A4FE47A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029466-16C1-4B83-AB9C-EC98A357CB3D}"/>
                </a:ext>
              </a:extLst>
            </p:cNvPr>
            <p:cNvSpPr txBox="1"/>
            <p:nvPr/>
          </p:nvSpPr>
          <p:spPr>
            <a:xfrm>
              <a:off x="797359" y="2091333"/>
              <a:ext cx="778729" cy="58918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94B69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1517" y="2514196"/>
            <a:ext cx="667014" cy="523220"/>
            <a:chOff x="814059" y="2077052"/>
            <a:chExt cx="791815" cy="68989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37C386-A900-4691-B1C5-EE765A4FE47A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029466-16C1-4B83-AB9C-EC98A357CB3D}"/>
                </a:ext>
              </a:extLst>
            </p:cNvPr>
            <p:cNvSpPr txBox="1"/>
            <p:nvPr/>
          </p:nvSpPr>
          <p:spPr>
            <a:xfrm>
              <a:off x="814059" y="2077052"/>
              <a:ext cx="791815" cy="68989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94B69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34" name="Title 2"/>
          <p:cNvSpPr txBox="1">
            <a:spLocks/>
          </p:cNvSpPr>
          <p:nvPr/>
        </p:nvSpPr>
        <p:spPr>
          <a:xfrm>
            <a:off x="815325" y="190914"/>
            <a:ext cx="4263112" cy="609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Lecture Outline</a:t>
            </a:r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28426" y="839408"/>
            <a:ext cx="3246009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6889360-1154-46AF-813D-C9182683FF9C}"/>
              </a:ext>
            </a:extLst>
          </p:cNvPr>
          <p:cNvSpPr/>
          <p:nvPr/>
        </p:nvSpPr>
        <p:spPr>
          <a:xfrm>
            <a:off x="1638330" y="3015626"/>
            <a:ext cx="8836175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Calibri" panose="020F0502020204030204" pitchFamily="34" charset="0"/>
                <a:cs typeface="Segoe UI" pitchFamily="34" charset="0"/>
              </a:rPr>
              <a:t>Steps to Build Efficient Machine Learning Models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06695C-E699-4E3D-BBDF-0AF23992A640}"/>
              </a:ext>
            </a:extLst>
          </p:cNvPr>
          <p:cNvGrpSpPr/>
          <p:nvPr/>
        </p:nvGrpSpPr>
        <p:grpSpPr>
          <a:xfrm>
            <a:off x="834821" y="2988035"/>
            <a:ext cx="701287" cy="523220"/>
            <a:chOff x="798327" y="2109962"/>
            <a:chExt cx="791815" cy="60155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603DE02-2400-4B06-A7CE-85A303FC6E30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C9E1F2-3886-417C-A4CA-69FAB592E3C5}"/>
                </a:ext>
              </a:extLst>
            </p:cNvPr>
            <p:cNvSpPr txBox="1"/>
            <p:nvPr/>
          </p:nvSpPr>
          <p:spPr>
            <a:xfrm>
              <a:off x="798327" y="2109962"/>
              <a:ext cx="791815" cy="60155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94B69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6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CD27FD3-7F26-4D4E-9F68-06084E4C6320}"/>
              </a:ext>
            </a:extLst>
          </p:cNvPr>
          <p:cNvSpPr/>
          <p:nvPr/>
        </p:nvSpPr>
        <p:spPr>
          <a:xfrm>
            <a:off x="1614080" y="5302002"/>
            <a:ext cx="9384897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DejaVu Sans"/>
              </a:rPr>
              <a:t>Stop Complaining! Stop Criticizing! Let’s Start Contributing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DE44B6-8EAB-4CDF-A230-48E7D3CF969F}"/>
              </a:ext>
            </a:extLst>
          </p:cNvPr>
          <p:cNvGrpSpPr/>
          <p:nvPr/>
        </p:nvGrpSpPr>
        <p:grpSpPr>
          <a:xfrm>
            <a:off x="855082" y="5367563"/>
            <a:ext cx="658089" cy="461665"/>
            <a:chOff x="798327" y="2140434"/>
            <a:chExt cx="791815" cy="5784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E7FEABC-49C8-4A2D-B53C-47888E3E9494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7609B-72B3-4354-A0B5-76743220F957}"/>
                </a:ext>
              </a:extLst>
            </p:cNvPr>
            <p:cNvSpPr txBox="1"/>
            <p:nvPr/>
          </p:nvSpPr>
          <p:spPr>
            <a:xfrm>
              <a:off x="798327" y="2140434"/>
              <a:ext cx="791815" cy="57844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srgbClr val="494B69"/>
                  </a:solidFill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11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A398BAF-BFD7-4AA0-A53B-ADE2084706E2}"/>
              </a:ext>
            </a:extLst>
          </p:cNvPr>
          <p:cNvSpPr/>
          <p:nvPr/>
        </p:nvSpPr>
        <p:spPr>
          <a:xfrm>
            <a:off x="1624273" y="5782701"/>
            <a:ext cx="9384897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DejaVu Sans"/>
              </a:rPr>
              <a:t>Lecture Summary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E71E814-FAF5-4024-A8D4-9E4DFA8326C4}"/>
              </a:ext>
            </a:extLst>
          </p:cNvPr>
          <p:cNvGrpSpPr/>
          <p:nvPr/>
        </p:nvGrpSpPr>
        <p:grpSpPr>
          <a:xfrm>
            <a:off x="855082" y="5823979"/>
            <a:ext cx="701290" cy="461664"/>
            <a:chOff x="798327" y="2155670"/>
            <a:chExt cx="791815" cy="53078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38EED6-8EEE-4F31-A574-24ED4CA8B66F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5E0599-39F4-4DFC-A54F-B9702EC0DD0D}"/>
                </a:ext>
              </a:extLst>
            </p:cNvPr>
            <p:cNvSpPr txBox="1"/>
            <p:nvPr/>
          </p:nvSpPr>
          <p:spPr>
            <a:xfrm>
              <a:off x="798327" y="2155670"/>
              <a:ext cx="791815" cy="53078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94B69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12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92647D3-B11A-48E2-A889-E0166C5EC894}"/>
              </a:ext>
            </a:extLst>
          </p:cNvPr>
          <p:cNvSpPr/>
          <p:nvPr/>
        </p:nvSpPr>
        <p:spPr>
          <a:xfrm>
            <a:off x="1654321" y="1694536"/>
            <a:ext cx="9310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 Aim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D1DAAE-9E25-431D-98B8-083DB33AAFB2}"/>
              </a:ext>
            </a:extLst>
          </p:cNvPr>
          <p:cNvGrpSpPr/>
          <p:nvPr/>
        </p:nvGrpSpPr>
        <p:grpSpPr>
          <a:xfrm>
            <a:off x="851770" y="1678704"/>
            <a:ext cx="667029" cy="523220"/>
            <a:chOff x="798327" y="2061749"/>
            <a:chExt cx="791815" cy="68989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333D664-B6AA-4105-9321-F19027B092BC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A9710D-BBDD-4F1E-B450-430BE7215E4C}"/>
                </a:ext>
              </a:extLst>
            </p:cNvPr>
            <p:cNvSpPr txBox="1"/>
            <p:nvPr/>
          </p:nvSpPr>
          <p:spPr>
            <a:xfrm>
              <a:off x="798327" y="2061749"/>
              <a:ext cx="791815" cy="68989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94B69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AB27C88-C49C-4F00-8CFE-828F818CBA90}"/>
              </a:ext>
            </a:extLst>
          </p:cNvPr>
          <p:cNvSpPr/>
          <p:nvPr/>
        </p:nvSpPr>
        <p:spPr>
          <a:xfrm>
            <a:off x="1638330" y="3534851"/>
            <a:ext cx="96469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Calibri" panose="020F0502020204030204" pitchFamily="34" charset="0"/>
                <a:cs typeface="Segoe UI" pitchFamily="34" charset="0"/>
              </a:rPr>
              <a:t>Treating Real-world Problems as Learning Input-Output Functions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68257B-3A0B-4101-9DC9-AE605CE9BC19}"/>
              </a:ext>
            </a:extLst>
          </p:cNvPr>
          <p:cNvGrpSpPr/>
          <p:nvPr/>
        </p:nvGrpSpPr>
        <p:grpSpPr>
          <a:xfrm>
            <a:off x="834821" y="3491497"/>
            <a:ext cx="701287" cy="523220"/>
            <a:chOff x="798327" y="2109962"/>
            <a:chExt cx="791815" cy="60155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CF4BDA2-9312-4CF7-8508-507DF2BB7F44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51AD57-396C-4460-8ADA-1D76030DD2B6}"/>
                </a:ext>
              </a:extLst>
            </p:cNvPr>
            <p:cNvSpPr txBox="1"/>
            <p:nvPr/>
          </p:nvSpPr>
          <p:spPr>
            <a:xfrm>
              <a:off x="798327" y="2109962"/>
              <a:ext cx="791815" cy="60155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94B69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7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5365A1B-ACDB-4748-A08C-27E58B000C8D}"/>
              </a:ext>
            </a:extLst>
          </p:cNvPr>
          <p:cNvSpPr/>
          <p:nvPr/>
        </p:nvSpPr>
        <p:spPr>
          <a:xfrm>
            <a:off x="1663045" y="3994193"/>
            <a:ext cx="96469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Calibri" panose="020F0502020204030204" pitchFamily="34" charset="0"/>
                <a:cs typeface="Segoe UI" pitchFamily="34" charset="0"/>
              </a:rPr>
              <a:t>Types of Machine Learning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B7B505-A71B-4003-B458-1620C875D2F3}"/>
              </a:ext>
            </a:extLst>
          </p:cNvPr>
          <p:cNvGrpSpPr/>
          <p:nvPr/>
        </p:nvGrpSpPr>
        <p:grpSpPr>
          <a:xfrm>
            <a:off x="859536" y="3956549"/>
            <a:ext cx="701287" cy="523220"/>
            <a:chOff x="798327" y="2109962"/>
            <a:chExt cx="791815" cy="60155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1FAAF69-45C3-4369-92BD-608D2184D00F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FAD963-735B-4B03-BB6B-F27B808ADDC9}"/>
                </a:ext>
              </a:extLst>
            </p:cNvPr>
            <p:cNvSpPr txBox="1"/>
            <p:nvPr/>
          </p:nvSpPr>
          <p:spPr>
            <a:xfrm>
              <a:off x="798327" y="2109962"/>
              <a:ext cx="791815" cy="60155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b="1" dirty="0">
                  <a:solidFill>
                    <a:srgbClr val="494B69"/>
                  </a:solidFill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8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80AA1A5-682B-4B42-9893-082F967651E9}"/>
              </a:ext>
            </a:extLst>
          </p:cNvPr>
          <p:cNvSpPr/>
          <p:nvPr/>
        </p:nvSpPr>
        <p:spPr>
          <a:xfrm>
            <a:off x="1675026" y="4432312"/>
            <a:ext cx="96469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Calibri" panose="020F0502020204030204" pitchFamily="34" charset="0"/>
                <a:cs typeface="Segoe UI" pitchFamily="34" charset="0"/>
              </a:rPr>
              <a:t>Machine Learning Cycle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628E911-B654-4509-82EE-00FE382552C1}"/>
              </a:ext>
            </a:extLst>
          </p:cNvPr>
          <p:cNvGrpSpPr/>
          <p:nvPr/>
        </p:nvGrpSpPr>
        <p:grpSpPr>
          <a:xfrm>
            <a:off x="833139" y="4434424"/>
            <a:ext cx="743770" cy="522761"/>
            <a:chOff x="798327" y="2109962"/>
            <a:chExt cx="791815" cy="6015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BEB1004-B86B-499E-8B24-9DFF905DE0C5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339042-B592-4514-9D28-6EC030BC78B4}"/>
                </a:ext>
              </a:extLst>
            </p:cNvPr>
            <p:cNvSpPr txBox="1"/>
            <p:nvPr/>
          </p:nvSpPr>
          <p:spPr>
            <a:xfrm>
              <a:off x="798327" y="2109962"/>
              <a:ext cx="791815" cy="60155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b="1" dirty="0">
                  <a:solidFill>
                    <a:srgbClr val="494B69"/>
                  </a:solidFill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9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1C3CD923-8D3B-4D26-95C7-F832DEA29E73}"/>
              </a:ext>
            </a:extLst>
          </p:cNvPr>
          <p:cNvSpPr/>
          <p:nvPr/>
        </p:nvSpPr>
        <p:spPr>
          <a:xfrm>
            <a:off x="1637098" y="4887624"/>
            <a:ext cx="9646948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Calibri" panose="020F0502020204030204" pitchFamily="34" charset="0"/>
                <a:cs typeface="Segoe UI" pitchFamily="34" charset="0"/>
              </a:rPr>
              <a:t>Machine Learning – Training Regimes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40B7951-1D66-4582-8C5B-CF763C85646A}"/>
              </a:ext>
            </a:extLst>
          </p:cNvPr>
          <p:cNvGrpSpPr/>
          <p:nvPr/>
        </p:nvGrpSpPr>
        <p:grpSpPr>
          <a:xfrm>
            <a:off x="869205" y="4919783"/>
            <a:ext cx="658089" cy="461665"/>
            <a:chOff x="798327" y="2140434"/>
            <a:chExt cx="791815" cy="57844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9C032C-EF39-4AFC-9819-52B1197477A1}"/>
                </a:ext>
              </a:extLst>
            </p:cNvPr>
            <p:cNvSpPr/>
            <p:nvPr/>
          </p:nvSpPr>
          <p:spPr>
            <a:xfrm>
              <a:off x="952091" y="2196582"/>
              <a:ext cx="477538" cy="477539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rgbClr val="494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7204A3-FDF3-440B-AD91-80E4E4402830}"/>
                </a:ext>
              </a:extLst>
            </p:cNvPr>
            <p:cNvSpPr txBox="1"/>
            <p:nvPr/>
          </p:nvSpPr>
          <p:spPr>
            <a:xfrm>
              <a:off x="798327" y="2140434"/>
              <a:ext cx="791815" cy="57844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srgbClr val="494B69"/>
                  </a:solidFill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10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4B69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925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1" grpId="0"/>
      <p:bldP spid="95" grpId="0"/>
      <p:bldP spid="103" grpId="0"/>
      <p:bldP spid="34" grpId="0"/>
      <p:bldP spid="36" grpId="0"/>
      <p:bldP spid="40" grpId="0"/>
      <p:bldP spid="44" grpId="0"/>
      <p:bldP spid="52" grpId="0"/>
      <p:bldP spid="48" grpId="0"/>
      <p:bldP spid="56" grpId="0"/>
      <p:bldP spid="60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VCS-git</a:t>
            </a:r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F5F4D51F-23E9-4B82-9AE5-A5510E4B1EC3}"/>
              </a:ext>
            </a:extLst>
          </p:cNvPr>
          <p:cNvSpPr/>
          <p:nvPr/>
        </p:nvSpPr>
        <p:spPr>
          <a:xfrm>
            <a:off x="839887" y="1491249"/>
            <a:ext cx="5948364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B59D-0887-4E06-AA32-27F969C21DAB}"/>
              </a:ext>
            </a:extLst>
          </p:cNvPr>
          <p:cNvSpPr/>
          <p:nvPr/>
        </p:nvSpPr>
        <p:spPr>
          <a:xfrm>
            <a:off x="1630694" y="1464292"/>
            <a:ext cx="5157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Keep </a:t>
            </a: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track</a:t>
            </a: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 of  </a:t>
            </a: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changes to code</a:t>
            </a:r>
            <a:endParaRPr lang="en-US" sz="3000" b="1" dirty="0">
              <a:solidFill>
                <a:prstClr val="white"/>
              </a:solidFill>
              <a:ea typeface="Lato Heavy" panose="020B0604020202020204" charset="0"/>
              <a:cs typeface="Segoe UI" panose="020B0502040204020203" pitchFamily="34" charset="0"/>
            </a:endParaRPr>
          </a:p>
        </p:txBody>
      </p:sp>
      <p:grpSp>
        <p:nvGrpSpPr>
          <p:cNvPr id="19" name="Google Shape;4529;p36">
            <a:extLst>
              <a:ext uri="{FF2B5EF4-FFF2-40B4-BE49-F238E27FC236}">
                <a16:creationId xmlns:a16="http://schemas.microsoft.com/office/drawing/2014/main" id="{4D9CE893-7D4C-48A4-B69A-2B644950D0AB}"/>
              </a:ext>
            </a:extLst>
          </p:cNvPr>
          <p:cNvGrpSpPr/>
          <p:nvPr/>
        </p:nvGrpSpPr>
        <p:grpSpPr>
          <a:xfrm>
            <a:off x="1117086" y="1576095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4530;p36">
              <a:extLst>
                <a:ext uri="{FF2B5EF4-FFF2-40B4-BE49-F238E27FC236}">
                  <a16:creationId xmlns:a16="http://schemas.microsoft.com/office/drawing/2014/main" id="{367A22DF-7ECF-4529-92FC-BDA31FCA043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Google Shape;4531;p36">
              <a:extLst>
                <a:ext uri="{FF2B5EF4-FFF2-40B4-BE49-F238E27FC236}">
                  <a16:creationId xmlns:a16="http://schemas.microsoft.com/office/drawing/2014/main" id="{B08A6CF8-916C-4351-8C3C-ABAEABE0294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Google Shape;4532;p36">
              <a:extLst>
                <a:ext uri="{FF2B5EF4-FFF2-40B4-BE49-F238E27FC236}">
                  <a16:creationId xmlns:a16="http://schemas.microsoft.com/office/drawing/2014/main" id="{67B2DB64-5C0C-477C-B1BE-D1C9E2848BD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3" name="Right Arrow 26">
            <a:extLst>
              <a:ext uri="{FF2B5EF4-FFF2-40B4-BE49-F238E27FC236}">
                <a16:creationId xmlns:a16="http://schemas.microsoft.com/office/drawing/2014/main" id="{DFF5F7B8-0C5E-4296-BCB3-82D8578E3A42}"/>
              </a:ext>
            </a:extLst>
          </p:cNvPr>
          <p:cNvSpPr/>
          <p:nvPr/>
        </p:nvSpPr>
        <p:spPr>
          <a:xfrm>
            <a:off x="1473088" y="2815892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ED948A-E325-462F-904C-64F83B7A0427}"/>
              </a:ext>
            </a:extLst>
          </p:cNvPr>
          <p:cNvSpPr/>
          <p:nvPr/>
        </p:nvSpPr>
        <p:spPr>
          <a:xfrm>
            <a:off x="1984709" y="3088034"/>
            <a:ext cx="2215151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Created a File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5" name="Picture 4" descr="Related image">
            <a:extLst>
              <a:ext uri="{FF2B5EF4-FFF2-40B4-BE49-F238E27FC236}">
                <a16:creationId xmlns:a16="http://schemas.microsoft.com/office/drawing/2014/main" id="{C4CE15E7-406B-4953-A280-76CE4F56D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4" y="2751060"/>
            <a:ext cx="1137397" cy="11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6">
            <a:extLst>
              <a:ext uri="{FF2B5EF4-FFF2-40B4-BE49-F238E27FC236}">
                <a16:creationId xmlns:a16="http://schemas.microsoft.com/office/drawing/2014/main" id="{C044F535-772A-4854-91FC-B0ECE4209251}"/>
              </a:ext>
            </a:extLst>
          </p:cNvPr>
          <p:cNvSpPr/>
          <p:nvPr/>
        </p:nvSpPr>
        <p:spPr>
          <a:xfrm>
            <a:off x="5460704" y="2806346"/>
            <a:ext cx="5022998" cy="1069220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8722B6-83AE-4FB2-8A1E-AA3D66A66CB5}"/>
              </a:ext>
            </a:extLst>
          </p:cNvPr>
          <p:cNvSpPr/>
          <p:nvPr/>
        </p:nvSpPr>
        <p:spPr>
          <a:xfrm>
            <a:off x="5651943" y="2878285"/>
            <a:ext cx="1439974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int a= 0;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24F38E-7B71-4A2C-9E20-1A9B00AA5BA7}"/>
              </a:ext>
            </a:extLst>
          </p:cNvPr>
          <p:cNvSpPr/>
          <p:nvPr/>
        </p:nvSpPr>
        <p:spPr>
          <a:xfrm>
            <a:off x="5651942" y="3286545"/>
            <a:ext cx="3662179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string name= “Musa”;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9" name="Right Arrow 26">
            <a:extLst>
              <a:ext uri="{FF2B5EF4-FFF2-40B4-BE49-F238E27FC236}">
                <a16:creationId xmlns:a16="http://schemas.microsoft.com/office/drawing/2014/main" id="{AA989AF3-EC9F-4186-AB8D-68618AFEC130}"/>
              </a:ext>
            </a:extLst>
          </p:cNvPr>
          <p:cNvSpPr/>
          <p:nvPr/>
        </p:nvSpPr>
        <p:spPr>
          <a:xfrm>
            <a:off x="1482701" y="4430220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D4CD43-189F-479B-BA70-F5DA6E6E1816}"/>
              </a:ext>
            </a:extLst>
          </p:cNvPr>
          <p:cNvSpPr/>
          <p:nvPr/>
        </p:nvSpPr>
        <p:spPr>
          <a:xfrm>
            <a:off x="1994322" y="4702362"/>
            <a:ext cx="2215151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Added Code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1" name="Picture 4" descr="Related image">
            <a:extLst>
              <a:ext uri="{FF2B5EF4-FFF2-40B4-BE49-F238E27FC236}">
                <a16:creationId xmlns:a16="http://schemas.microsoft.com/office/drawing/2014/main" id="{38EB9E96-5CAE-4AAC-9785-373A0E04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7" y="4365388"/>
            <a:ext cx="1137397" cy="11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26">
            <a:extLst>
              <a:ext uri="{FF2B5EF4-FFF2-40B4-BE49-F238E27FC236}">
                <a16:creationId xmlns:a16="http://schemas.microsoft.com/office/drawing/2014/main" id="{2E329186-08AC-4D50-ACAF-F4149E0A1DE1}"/>
              </a:ext>
            </a:extLst>
          </p:cNvPr>
          <p:cNvSpPr/>
          <p:nvPr/>
        </p:nvSpPr>
        <p:spPr>
          <a:xfrm>
            <a:off x="5470317" y="4420674"/>
            <a:ext cx="5022998" cy="1069220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BA1C3D-E326-4C5C-BE56-780263D8C22E}"/>
              </a:ext>
            </a:extLst>
          </p:cNvPr>
          <p:cNvSpPr/>
          <p:nvPr/>
        </p:nvSpPr>
        <p:spPr>
          <a:xfrm>
            <a:off x="5661556" y="4492613"/>
            <a:ext cx="3853416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int a= 0,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b=1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DF048F-963F-4A1E-BA99-8714E3AD110B}"/>
              </a:ext>
            </a:extLst>
          </p:cNvPr>
          <p:cNvSpPr/>
          <p:nvPr/>
        </p:nvSpPr>
        <p:spPr>
          <a:xfrm>
            <a:off x="5661555" y="4900873"/>
            <a:ext cx="3662179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string name= “Musa”;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3" grpId="0" animBg="1"/>
      <p:bldP spid="26" grpId="0" animBg="1"/>
      <p:bldP spid="29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VCS-git</a:t>
            </a:r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F5F4D51F-23E9-4B82-9AE5-A5510E4B1EC3}"/>
              </a:ext>
            </a:extLst>
          </p:cNvPr>
          <p:cNvSpPr/>
          <p:nvPr/>
        </p:nvSpPr>
        <p:spPr>
          <a:xfrm>
            <a:off x="838200" y="1495916"/>
            <a:ext cx="5948364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B59D-0887-4E06-AA32-27F969C21DAB}"/>
              </a:ext>
            </a:extLst>
          </p:cNvPr>
          <p:cNvSpPr/>
          <p:nvPr/>
        </p:nvSpPr>
        <p:spPr>
          <a:xfrm>
            <a:off x="1629007" y="1468959"/>
            <a:ext cx="51575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Keep </a:t>
            </a: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track</a:t>
            </a: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 of  </a:t>
            </a: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changes to code</a:t>
            </a:r>
            <a:endParaRPr lang="en-US" sz="3000" b="1" dirty="0">
              <a:solidFill>
                <a:prstClr val="white"/>
              </a:solidFill>
              <a:ea typeface="Lato Heavy" panose="020B0604020202020204" charset="0"/>
              <a:cs typeface="Segoe UI" panose="020B0502040204020203" pitchFamily="34" charset="0"/>
            </a:endParaRPr>
          </a:p>
        </p:txBody>
      </p:sp>
      <p:grpSp>
        <p:nvGrpSpPr>
          <p:cNvPr id="19" name="Google Shape;4529;p36">
            <a:extLst>
              <a:ext uri="{FF2B5EF4-FFF2-40B4-BE49-F238E27FC236}">
                <a16:creationId xmlns:a16="http://schemas.microsoft.com/office/drawing/2014/main" id="{4D9CE893-7D4C-48A4-B69A-2B644950D0AB}"/>
              </a:ext>
            </a:extLst>
          </p:cNvPr>
          <p:cNvGrpSpPr/>
          <p:nvPr/>
        </p:nvGrpSpPr>
        <p:grpSpPr>
          <a:xfrm>
            <a:off x="1115399" y="1580762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4530;p36">
              <a:extLst>
                <a:ext uri="{FF2B5EF4-FFF2-40B4-BE49-F238E27FC236}">
                  <a16:creationId xmlns:a16="http://schemas.microsoft.com/office/drawing/2014/main" id="{367A22DF-7ECF-4529-92FC-BDA31FCA043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Google Shape;4531;p36">
              <a:extLst>
                <a:ext uri="{FF2B5EF4-FFF2-40B4-BE49-F238E27FC236}">
                  <a16:creationId xmlns:a16="http://schemas.microsoft.com/office/drawing/2014/main" id="{B08A6CF8-916C-4351-8C3C-ABAEABE0294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Google Shape;4532;p36">
              <a:extLst>
                <a:ext uri="{FF2B5EF4-FFF2-40B4-BE49-F238E27FC236}">
                  <a16:creationId xmlns:a16="http://schemas.microsoft.com/office/drawing/2014/main" id="{67B2DB64-5C0C-477C-B1BE-D1C9E2848BD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5" name="Right Arrow 26">
            <a:extLst>
              <a:ext uri="{FF2B5EF4-FFF2-40B4-BE49-F238E27FC236}">
                <a16:creationId xmlns:a16="http://schemas.microsoft.com/office/drawing/2014/main" id="{9AA7A3E2-209F-4470-B6AE-D024D5774F97}"/>
              </a:ext>
            </a:extLst>
          </p:cNvPr>
          <p:cNvSpPr/>
          <p:nvPr/>
        </p:nvSpPr>
        <p:spPr>
          <a:xfrm>
            <a:off x="1473088" y="2770630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AB2FAC-3702-41B0-A0CE-8FDDBECC8AC0}"/>
              </a:ext>
            </a:extLst>
          </p:cNvPr>
          <p:cNvSpPr/>
          <p:nvPr/>
        </p:nvSpPr>
        <p:spPr>
          <a:xfrm>
            <a:off x="1984709" y="3042772"/>
            <a:ext cx="2470333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Modified Code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7" name="Picture 4" descr="Related image">
            <a:extLst>
              <a:ext uri="{FF2B5EF4-FFF2-40B4-BE49-F238E27FC236}">
                <a16:creationId xmlns:a16="http://schemas.microsoft.com/office/drawing/2014/main" id="{7CDFD253-3A25-4938-BA76-BD2CF73A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4" y="2705798"/>
            <a:ext cx="1137397" cy="11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ight Arrow 26">
            <a:extLst>
              <a:ext uri="{FF2B5EF4-FFF2-40B4-BE49-F238E27FC236}">
                <a16:creationId xmlns:a16="http://schemas.microsoft.com/office/drawing/2014/main" id="{43D0B354-4C86-41BC-9B24-BA65763F5000}"/>
              </a:ext>
            </a:extLst>
          </p:cNvPr>
          <p:cNvSpPr/>
          <p:nvPr/>
        </p:nvSpPr>
        <p:spPr>
          <a:xfrm>
            <a:off x="5460704" y="2761084"/>
            <a:ext cx="5022998" cy="1069220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1C5147-8DF7-4364-AA07-7BC339BE587A}"/>
              </a:ext>
            </a:extLst>
          </p:cNvPr>
          <p:cNvSpPr/>
          <p:nvPr/>
        </p:nvSpPr>
        <p:spPr>
          <a:xfrm>
            <a:off x="5651943" y="2833023"/>
            <a:ext cx="2822206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a= 23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, b=1;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73274F-5D25-40ED-9F1A-074B69619BD9}"/>
              </a:ext>
            </a:extLst>
          </p:cNvPr>
          <p:cNvSpPr/>
          <p:nvPr/>
        </p:nvSpPr>
        <p:spPr>
          <a:xfrm>
            <a:off x="5651942" y="3241283"/>
            <a:ext cx="3662179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string name= “Musa”;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1" name="Right Arrow 26">
            <a:extLst>
              <a:ext uri="{FF2B5EF4-FFF2-40B4-BE49-F238E27FC236}">
                <a16:creationId xmlns:a16="http://schemas.microsoft.com/office/drawing/2014/main" id="{3A8AD2BC-AF2F-46EE-85E1-3B4D533FFB4E}"/>
              </a:ext>
            </a:extLst>
          </p:cNvPr>
          <p:cNvSpPr/>
          <p:nvPr/>
        </p:nvSpPr>
        <p:spPr>
          <a:xfrm>
            <a:off x="1473088" y="4619191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D83CB9-00E0-44EB-9424-ABBA61196230}"/>
              </a:ext>
            </a:extLst>
          </p:cNvPr>
          <p:cNvSpPr/>
          <p:nvPr/>
        </p:nvSpPr>
        <p:spPr>
          <a:xfrm>
            <a:off x="1984709" y="4891333"/>
            <a:ext cx="2470333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Deleted Code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3" name="Picture 4" descr="Related image">
            <a:extLst>
              <a:ext uri="{FF2B5EF4-FFF2-40B4-BE49-F238E27FC236}">
                <a16:creationId xmlns:a16="http://schemas.microsoft.com/office/drawing/2014/main" id="{C58BF060-864C-4874-A7FE-4FB64F47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4" y="4554359"/>
            <a:ext cx="1137397" cy="11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Arrow 26">
            <a:extLst>
              <a:ext uri="{FF2B5EF4-FFF2-40B4-BE49-F238E27FC236}">
                <a16:creationId xmlns:a16="http://schemas.microsoft.com/office/drawing/2014/main" id="{D3AE4267-00AF-4430-8B34-BE9AE28FD98B}"/>
              </a:ext>
            </a:extLst>
          </p:cNvPr>
          <p:cNvSpPr/>
          <p:nvPr/>
        </p:nvSpPr>
        <p:spPr>
          <a:xfrm>
            <a:off x="5460704" y="4609645"/>
            <a:ext cx="5022998" cy="1069220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F0C58E-ECE1-408B-9BD4-007F0F599C03}"/>
              </a:ext>
            </a:extLst>
          </p:cNvPr>
          <p:cNvSpPr/>
          <p:nvPr/>
        </p:nvSpPr>
        <p:spPr>
          <a:xfrm>
            <a:off x="5651943" y="4681584"/>
            <a:ext cx="2822206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int a= 23; </a:t>
            </a:r>
            <a:r>
              <a:rPr lang="en-US" sz="2800" b="1" strike="sngStrik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b=1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BED9F4-190C-4F5B-8BAF-F245954471FC}"/>
              </a:ext>
            </a:extLst>
          </p:cNvPr>
          <p:cNvSpPr/>
          <p:nvPr/>
        </p:nvSpPr>
        <p:spPr>
          <a:xfrm>
            <a:off x="5651942" y="5089844"/>
            <a:ext cx="3662179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string name= “Musa”;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5" grpId="0" animBg="1"/>
      <p:bldP spid="38" grpId="0" animBg="1"/>
      <p:bldP spid="41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Code Synchronizing</a:t>
            </a:r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F5F4D51F-23E9-4B82-9AE5-A5510E4B1EC3}"/>
              </a:ext>
            </a:extLst>
          </p:cNvPr>
          <p:cNvSpPr/>
          <p:nvPr/>
        </p:nvSpPr>
        <p:spPr>
          <a:xfrm>
            <a:off x="838200" y="1495916"/>
            <a:ext cx="9645502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B59D-0887-4E06-AA32-27F969C21DAB}"/>
              </a:ext>
            </a:extLst>
          </p:cNvPr>
          <p:cNvSpPr/>
          <p:nvPr/>
        </p:nvSpPr>
        <p:spPr>
          <a:xfrm>
            <a:off x="1629007" y="1468959"/>
            <a:ext cx="7993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Code Synchronizing between different groups </a:t>
            </a:r>
          </a:p>
        </p:txBody>
      </p:sp>
      <p:grpSp>
        <p:nvGrpSpPr>
          <p:cNvPr id="19" name="Google Shape;4529;p36">
            <a:extLst>
              <a:ext uri="{FF2B5EF4-FFF2-40B4-BE49-F238E27FC236}">
                <a16:creationId xmlns:a16="http://schemas.microsoft.com/office/drawing/2014/main" id="{4D9CE893-7D4C-48A4-B69A-2B644950D0AB}"/>
              </a:ext>
            </a:extLst>
          </p:cNvPr>
          <p:cNvGrpSpPr/>
          <p:nvPr/>
        </p:nvGrpSpPr>
        <p:grpSpPr>
          <a:xfrm>
            <a:off x="1115399" y="1580762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4530;p36">
              <a:extLst>
                <a:ext uri="{FF2B5EF4-FFF2-40B4-BE49-F238E27FC236}">
                  <a16:creationId xmlns:a16="http://schemas.microsoft.com/office/drawing/2014/main" id="{367A22DF-7ECF-4529-92FC-BDA31FCA043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Google Shape;4531;p36">
              <a:extLst>
                <a:ext uri="{FF2B5EF4-FFF2-40B4-BE49-F238E27FC236}">
                  <a16:creationId xmlns:a16="http://schemas.microsoft.com/office/drawing/2014/main" id="{B08A6CF8-916C-4351-8C3C-ABAEABE0294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Google Shape;4532;p36">
              <a:extLst>
                <a:ext uri="{FF2B5EF4-FFF2-40B4-BE49-F238E27FC236}">
                  <a16:creationId xmlns:a16="http://schemas.microsoft.com/office/drawing/2014/main" id="{67B2DB64-5C0C-477C-B1BE-D1C9E2848BD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5" name="Right Arrow 26">
            <a:extLst>
              <a:ext uri="{FF2B5EF4-FFF2-40B4-BE49-F238E27FC236}">
                <a16:creationId xmlns:a16="http://schemas.microsoft.com/office/drawing/2014/main" id="{9AA7A3E2-209F-4470-B6AE-D024D5774F97}"/>
              </a:ext>
            </a:extLst>
          </p:cNvPr>
          <p:cNvSpPr/>
          <p:nvPr/>
        </p:nvSpPr>
        <p:spPr>
          <a:xfrm>
            <a:off x="4455042" y="2344722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AB2FAC-3702-41B0-A0CE-8FDDBECC8AC0}"/>
              </a:ext>
            </a:extLst>
          </p:cNvPr>
          <p:cNvSpPr/>
          <p:nvPr/>
        </p:nvSpPr>
        <p:spPr>
          <a:xfrm>
            <a:off x="4966663" y="2420093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Central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A893F8-471B-4D86-9E4A-B8D93264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79" y="2380019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ight Arrow 26">
            <a:extLst>
              <a:ext uri="{FF2B5EF4-FFF2-40B4-BE49-F238E27FC236}">
                <a16:creationId xmlns:a16="http://schemas.microsoft.com/office/drawing/2014/main" id="{2D843E8A-7A32-D847-BAB0-067169FAB566}"/>
              </a:ext>
            </a:extLst>
          </p:cNvPr>
          <p:cNvSpPr/>
          <p:nvPr/>
        </p:nvSpPr>
        <p:spPr>
          <a:xfrm>
            <a:off x="1060296" y="5151112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BB6061-E692-2546-93E6-0C0839B54F11}"/>
              </a:ext>
            </a:extLst>
          </p:cNvPr>
          <p:cNvSpPr/>
          <p:nvPr/>
        </p:nvSpPr>
        <p:spPr>
          <a:xfrm>
            <a:off x="1571917" y="5226483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</a:rPr>
              <a:t>Asad’s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663DB44-12FF-1D4E-A38E-FCE884FF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33" y="5186409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26">
            <a:extLst>
              <a:ext uri="{FF2B5EF4-FFF2-40B4-BE49-F238E27FC236}">
                <a16:creationId xmlns:a16="http://schemas.microsoft.com/office/drawing/2014/main" id="{BB8FEBCA-11DF-0C4B-8D1F-378E9F500990}"/>
              </a:ext>
            </a:extLst>
          </p:cNvPr>
          <p:cNvSpPr/>
          <p:nvPr/>
        </p:nvSpPr>
        <p:spPr>
          <a:xfrm>
            <a:off x="4827413" y="5181183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37A8C4-7675-5D47-B3CA-52717B0BF337}"/>
              </a:ext>
            </a:extLst>
          </p:cNvPr>
          <p:cNvSpPr/>
          <p:nvPr/>
        </p:nvSpPr>
        <p:spPr>
          <a:xfrm>
            <a:off x="5339034" y="5256554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Fatima’s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D4B6FD1-15EF-CD42-84DB-C83EDFC1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50" y="5216480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26">
            <a:extLst>
              <a:ext uri="{FF2B5EF4-FFF2-40B4-BE49-F238E27FC236}">
                <a16:creationId xmlns:a16="http://schemas.microsoft.com/office/drawing/2014/main" id="{4FF0A348-0A31-E848-9CAB-A9074378D00A}"/>
              </a:ext>
            </a:extLst>
          </p:cNvPr>
          <p:cNvSpPr/>
          <p:nvPr/>
        </p:nvSpPr>
        <p:spPr>
          <a:xfrm>
            <a:off x="8594530" y="5175523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DD07F1-5318-084A-A6C1-59FF2720F355}"/>
              </a:ext>
            </a:extLst>
          </p:cNvPr>
          <p:cNvSpPr/>
          <p:nvPr/>
        </p:nvSpPr>
        <p:spPr>
          <a:xfrm>
            <a:off x="9106151" y="5250894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Zahid’s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2C96ADE-6259-5842-97E8-8FD518A8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367" y="5210820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6E6FEC-1A26-1749-ADCE-C6556BA40301}"/>
              </a:ext>
            </a:extLst>
          </p:cNvPr>
          <p:cNvSpPr txBox="1"/>
          <p:nvPr/>
        </p:nvSpPr>
        <p:spPr>
          <a:xfrm>
            <a:off x="10593659" y="4393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5" grpId="0" animBg="1"/>
      <p:bldP spid="29" grpId="0" animBg="1"/>
      <p:bldP spid="32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Code Synchronizing</a:t>
            </a:r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F5F4D51F-23E9-4B82-9AE5-A5510E4B1EC3}"/>
              </a:ext>
            </a:extLst>
          </p:cNvPr>
          <p:cNvSpPr/>
          <p:nvPr/>
        </p:nvSpPr>
        <p:spPr>
          <a:xfrm>
            <a:off x="838200" y="1495916"/>
            <a:ext cx="9645502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B59D-0887-4E06-AA32-27F969C21DAB}"/>
              </a:ext>
            </a:extLst>
          </p:cNvPr>
          <p:cNvSpPr/>
          <p:nvPr/>
        </p:nvSpPr>
        <p:spPr>
          <a:xfrm>
            <a:off x="1629007" y="1468959"/>
            <a:ext cx="7993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Same code </a:t>
            </a: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available to all members</a:t>
            </a:r>
          </a:p>
        </p:txBody>
      </p:sp>
      <p:grpSp>
        <p:nvGrpSpPr>
          <p:cNvPr id="19" name="Google Shape;4529;p36">
            <a:extLst>
              <a:ext uri="{FF2B5EF4-FFF2-40B4-BE49-F238E27FC236}">
                <a16:creationId xmlns:a16="http://schemas.microsoft.com/office/drawing/2014/main" id="{4D9CE893-7D4C-48A4-B69A-2B644950D0AB}"/>
              </a:ext>
            </a:extLst>
          </p:cNvPr>
          <p:cNvGrpSpPr/>
          <p:nvPr/>
        </p:nvGrpSpPr>
        <p:grpSpPr>
          <a:xfrm>
            <a:off x="1115399" y="1580762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4530;p36">
              <a:extLst>
                <a:ext uri="{FF2B5EF4-FFF2-40B4-BE49-F238E27FC236}">
                  <a16:creationId xmlns:a16="http://schemas.microsoft.com/office/drawing/2014/main" id="{367A22DF-7ECF-4529-92FC-BDA31FCA043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Google Shape;4531;p36">
              <a:extLst>
                <a:ext uri="{FF2B5EF4-FFF2-40B4-BE49-F238E27FC236}">
                  <a16:creationId xmlns:a16="http://schemas.microsoft.com/office/drawing/2014/main" id="{B08A6CF8-916C-4351-8C3C-ABAEABE0294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Google Shape;4532;p36">
              <a:extLst>
                <a:ext uri="{FF2B5EF4-FFF2-40B4-BE49-F238E27FC236}">
                  <a16:creationId xmlns:a16="http://schemas.microsoft.com/office/drawing/2014/main" id="{67B2DB64-5C0C-477C-B1BE-D1C9E2848BD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5" name="Right Arrow 26">
            <a:extLst>
              <a:ext uri="{FF2B5EF4-FFF2-40B4-BE49-F238E27FC236}">
                <a16:creationId xmlns:a16="http://schemas.microsoft.com/office/drawing/2014/main" id="{9AA7A3E2-209F-4470-B6AE-D024D5774F97}"/>
              </a:ext>
            </a:extLst>
          </p:cNvPr>
          <p:cNvSpPr/>
          <p:nvPr/>
        </p:nvSpPr>
        <p:spPr>
          <a:xfrm>
            <a:off x="4455042" y="2344722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AB2FAC-3702-41B0-A0CE-8FDDBECC8AC0}"/>
              </a:ext>
            </a:extLst>
          </p:cNvPr>
          <p:cNvSpPr/>
          <p:nvPr/>
        </p:nvSpPr>
        <p:spPr>
          <a:xfrm>
            <a:off x="4966663" y="2420093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Central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A893F8-471B-4D86-9E4A-B8D93264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79" y="2380019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422C3C-30DB-E54D-AEFC-66F07446AAE4}"/>
              </a:ext>
            </a:extLst>
          </p:cNvPr>
          <p:cNvSpPr/>
          <p:nvPr/>
        </p:nvSpPr>
        <p:spPr>
          <a:xfrm>
            <a:off x="6786142" y="2239427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Right Arrow 26">
            <a:extLst>
              <a:ext uri="{FF2B5EF4-FFF2-40B4-BE49-F238E27FC236}">
                <a16:creationId xmlns:a16="http://schemas.microsoft.com/office/drawing/2014/main" id="{2D843E8A-7A32-D847-BAB0-067169FAB566}"/>
              </a:ext>
            </a:extLst>
          </p:cNvPr>
          <p:cNvSpPr/>
          <p:nvPr/>
        </p:nvSpPr>
        <p:spPr>
          <a:xfrm>
            <a:off x="762214" y="5155695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BB6061-E692-2546-93E6-0C0839B54F11}"/>
              </a:ext>
            </a:extLst>
          </p:cNvPr>
          <p:cNvSpPr/>
          <p:nvPr/>
        </p:nvSpPr>
        <p:spPr>
          <a:xfrm>
            <a:off x="1050722" y="5197728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</a:rPr>
              <a:t>Asad’s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663DB44-12FF-1D4E-A38E-FCE884FF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49" y="5190992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26">
            <a:extLst>
              <a:ext uri="{FF2B5EF4-FFF2-40B4-BE49-F238E27FC236}">
                <a16:creationId xmlns:a16="http://schemas.microsoft.com/office/drawing/2014/main" id="{BB8FEBCA-11DF-0C4B-8D1F-378E9F500990}"/>
              </a:ext>
            </a:extLst>
          </p:cNvPr>
          <p:cNvSpPr/>
          <p:nvPr/>
        </p:nvSpPr>
        <p:spPr>
          <a:xfrm>
            <a:off x="4827413" y="5181183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37A8C4-7675-5D47-B3CA-52717B0BF337}"/>
              </a:ext>
            </a:extLst>
          </p:cNvPr>
          <p:cNvSpPr/>
          <p:nvPr/>
        </p:nvSpPr>
        <p:spPr>
          <a:xfrm>
            <a:off x="4968275" y="5238905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Fatima’s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D4B6FD1-15EF-CD42-84DB-C83EDFC1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50" y="5216480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26">
            <a:extLst>
              <a:ext uri="{FF2B5EF4-FFF2-40B4-BE49-F238E27FC236}">
                <a16:creationId xmlns:a16="http://schemas.microsoft.com/office/drawing/2014/main" id="{4FF0A348-0A31-E848-9CAB-A9074378D00A}"/>
              </a:ext>
            </a:extLst>
          </p:cNvPr>
          <p:cNvSpPr/>
          <p:nvPr/>
        </p:nvSpPr>
        <p:spPr>
          <a:xfrm>
            <a:off x="8736914" y="5155814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DD07F1-5318-084A-A6C1-59FF2720F355}"/>
              </a:ext>
            </a:extLst>
          </p:cNvPr>
          <p:cNvSpPr/>
          <p:nvPr/>
        </p:nvSpPr>
        <p:spPr>
          <a:xfrm>
            <a:off x="8950453" y="5231066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Zahid’s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2C96ADE-6259-5842-97E8-8FD518A8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51" y="5191111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6E6FEC-1A26-1749-ADCE-C6556BA40301}"/>
              </a:ext>
            </a:extLst>
          </p:cNvPr>
          <p:cNvSpPr txBox="1"/>
          <p:nvPr/>
        </p:nvSpPr>
        <p:spPr>
          <a:xfrm>
            <a:off x="10593659" y="4393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7E4D133-96F7-144C-AD37-51CA1DECEE62}"/>
              </a:ext>
            </a:extLst>
          </p:cNvPr>
          <p:cNvSpPr/>
          <p:nvPr/>
        </p:nvSpPr>
        <p:spPr>
          <a:xfrm>
            <a:off x="2741666" y="4476651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845C8F-8D52-764E-B4B8-B772FE38CBEB}"/>
              </a:ext>
            </a:extLst>
          </p:cNvPr>
          <p:cNvSpPr/>
          <p:nvPr/>
        </p:nvSpPr>
        <p:spPr>
          <a:xfrm>
            <a:off x="6667662" y="4468609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F2C6341-D309-B74F-8693-2EDEB65C9533}"/>
              </a:ext>
            </a:extLst>
          </p:cNvPr>
          <p:cNvSpPr/>
          <p:nvPr/>
        </p:nvSpPr>
        <p:spPr>
          <a:xfrm>
            <a:off x="10631823" y="4476651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5" grpId="0" animBg="1"/>
      <p:bldP spid="3" grpId="0" animBg="1"/>
      <p:bldP spid="29" grpId="0" animBg="1"/>
      <p:bldP spid="32" grpId="0" animBg="1"/>
      <p:bldP spid="37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1DAF28-B846-4A42-9354-373DD0F240BD}"/>
              </a:ext>
            </a:extLst>
          </p:cNvPr>
          <p:cNvSpPr/>
          <p:nvPr/>
        </p:nvSpPr>
        <p:spPr>
          <a:xfrm>
            <a:off x="3029804" y="1772222"/>
            <a:ext cx="8415502" cy="28134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828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80E97-1348-FF4F-882B-1D9B0CE74666}"/>
              </a:ext>
            </a:extLst>
          </p:cNvPr>
          <p:cNvSpPr txBox="1"/>
          <p:nvPr/>
        </p:nvSpPr>
        <p:spPr>
          <a:xfrm>
            <a:off x="3175996" y="2477962"/>
            <a:ext cx="7924526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>
            <a:spAutoFit/>
          </a:bodyPr>
          <a:lstStyle/>
          <a:p>
            <a:pPr lvl="0" algn="ctr" defTabSz="914400"/>
            <a:r>
              <a:rPr lang="en-US" sz="48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Instructor and Course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42827-5D20-BE46-92FC-0AEEEAA712D3}"/>
              </a:ext>
            </a:extLst>
          </p:cNvPr>
          <p:cNvSpPr/>
          <p:nvPr/>
        </p:nvSpPr>
        <p:spPr>
          <a:xfrm>
            <a:off x="0" y="1772222"/>
            <a:ext cx="2934269" cy="28134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rtlCol="0" anchor="ctr"/>
          <a:lstStyle/>
          <a:p>
            <a:pPr marL="0" marR="0" lvl="0" indent="0" algn="ctr" defTabSz="1828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aleway" panose="020B0503030101060003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4E85CF-53F0-434F-9FE8-DDA0BF6BC404}"/>
              </a:ext>
            </a:extLst>
          </p:cNvPr>
          <p:cNvGrpSpPr/>
          <p:nvPr/>
        </p:nvGrpSpPr>
        <p:grpSpPr>
          <a:xfrm>
            <a:off x="504967" y="2046170"/>
            <a:ext cx="1924334" cy="2265528"/>
            <a:chOff x="7938" y="1588"/>
            <a:chExt cx="3867150" cy="3625850"/>
          </a:xfrm>
          <a:solidFill>
            <a:schemeClr val="bg1"/>
          </a:solidFill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974E205F-9CA7-5A4C-A29B-668843944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E73391AE-3AFA-EB46-8240-1C1C24D87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A088072-0018-874C-90FA-7AACCC661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5D242AE2-4E70-2142-9F31-E99863316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15DE074-57E5-DC48-AB33-E7F5E6319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C820B8C6-1328-9540-9FBC-8C8B62095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B810E82-E8F6-304E-9520-F0D406D87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854631B-FDF6-BA4A-87A0-DEEA52C1D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EF051657-8A7E-2A48-BE8C-0D8E6225AE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71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Code Synchronizing</a:t>
            </a:r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F5F4D51F-23E9-4B82-9AE5-A5510E4B1EC3}"/>
              </a:ext>
            </a:extLst>
          </p:cNvPr>
          <p:cNvSpPr/>
          <p:nvPr/>
        </p:nvSpPr>
        <p:spPr>
          <a:xfrm>
            <a:off x="838200" y="1495916"/>
            <a:ext cx="9645502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B59D-0887-4E06-AA32-27F969C21DAB}"/>
              </a:ext>
            </a:extLst>
          </p:cNvPr>
          <p:cNvSpPr/>
          <p:nvPr/>
        </p:nvSpPr>
        <p:spPr>
          <a:xfrm>
            <a:off x="1629007" y="1468959"/>
            <a:ext cx="7993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Different people </a:t>
            </a: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working on </a:t>
            </a: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different files</a:t>
            </a:r>
          </a:p>
        </p:txBody>
      </p:sp>
      <p:grpSp>
        <p:nvGrpSpPr>
          <p:cNvPr id="19" name="Google Shape;4529;p36">
            <a:extLst>
              <a:ext uri="{FF2B5EF4-FFF2-40B4-BE49-F238E27FC236}">
                <a16:creationId xmlns:a16="http://schemas.microsoft.com/office/drawing/2014/main" id="{4D9CE893-7D4C-48A4-B69A-2B644950D0AB}"/>
              </a:ext>
            </a:extLst>
          </p:cNvPr>
          <p:cNvGrpSpPr/>
          <p:nvPr/>
        </p:nvGrpSpPr>
        <p:grpSpPr>
          <a:xfrm>
            <a:off x="1115399" y="1580762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4530;p36">
              <a:extLst>
                <a:ext uri="{FF2B5EF4-FFF2-40B4-BE49-F238E27FC236}">
                  <a16:creationId xmlns:a16="http://schemas.microsoft.com/office/drawing/2014/main" id="{367A22DF-7ECF-4529-92FC-BDA31FCA043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Google Shape;4531;p36">
              <a:extLst>
                <a:ext uri="{FF2B5EF4-FFF2-40B4-BE49-F238E27FC236}">
                  <a16:creationId xmlns:a16="http://schemas.microsoft.com/office/drawing/2014/main" id="{B08A6CF8-916C-4351-8C3C-ABAEABE0294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Google Shape;4532;p36">
              <a:extLst>
                <a:ext uri="{FF2B5EF4-FFF2-40B4-BE49-F238E27FC236}">
                  <a16:creationId xmlns:a16="http://schemas.microsoft.com/office/drawing/2014/main" id="{67B2DB64-5C0C-477C-B1BE-D1C9E2848BD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5" name="Right Arrow 26">
            <a:extLst>
              <a:ext uri="{FF2B5EF4-FFF2-40B4-BE49-F238E27FC236}">
                <a16:creationId xmlns:a16="http://schemas.microsoft.com/office/drawing/2014/main" id="{9AA7A3E2-209F-4470-B6AE-D024D5774F97}"/>
              </a:ext>
            </a:extLst>
          </p:cNvPr>
          <p:cNvSpPr/>
          <p:nvPr/>
        </p:nvSpPr>
        <p:spPr>
          <a:xfrm>
            <a:off x="4455042" y="2344722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AB2FAC-3702-41B0-A0CE-8FDDBECC8AC0}"/>
              </a:ext>
            </a:extLst>
          </p:cNvPr>
          <p:cNvSpPr/>
          <p:nvPr/>
        </p:nvSpPr>
        <p:spPr>
          <a:xfrm>
            <a:off x="4966663" y="2420093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Central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A893F8-471B-4D86-9E4A-B8D93264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79" y="2380019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422C3C-30DB-E54D-AEFC-66F07446AAE4}"/>
              </a:ext>
            </a:extLst>
          </p:cNvPr>
          <p:cNvSpPr/>
          <p:nvPr/>
        </p:nvSpPr>
        <p:spPr>
          <a:xfrm>
            <a:off x="6786142" y="2239427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Right Arrow 26">
            <a:extLst>
              <a:ext uri="{FF2B5EF4-FFF2-40B4-BE49-F238E27FC236}">
                <a16:creationId xmlns:a16="http://schemas.microsoft.com/office/drawing/2014/main" id="{2D843E8A-7A32-D847-BAB0-067169FAB566}"/>
              </a:ext>
            </a:extLst>
          </p:cNvPr>
          <p:cNvSpPr/>
          <p:nvPr/>
        </p:nvSpPr>
        <p:spPr>
          <a:xfrm>
            <a:off x="762214" y="5155695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BB6061-E692-2546-93E6-0C0839B54F11}"/>
              </a:ext>
            </a:extLst>
          </p:cNvPr>
          <p:cNvSpPr/>
          <p:nvPr/>
        </p:nvSpPr>
        <p:spPr>
          <a:xfrm>
            <a:off x="1050722" y="5197728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</a:rPr>
              <a:t>Asad’s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663DB44-12FF-1D4E-A38E-FCE884FF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49" y="5190992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26">
            <a:extLst>
              <a:ext uri="{FF2B5EF4-FFF2-40B4-BE49-F238E27FC236}">
                <a16:creationId xmlns:a16="http://schemas.microsoft.com/office/drawing/2014/main" id="{BB8FEBCA-11DF-0C4B-8D1F-378E9F500990}"/>
              </a:ext>
            </a:extLst>
          </p:cNvPr>
          <p:cNvSpPr/>
          <p:nvPr/>
        </p:nvSpPr>
        <p:spPr>
          <a:xfrm>
            <a:off x="4827413" y="5181183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37A8C4-7675-5D47-B3CA-52717B0BF337}"/>
              </a:ext>
            </a:extLst>
          </p:cNvPr>
          <p:cNvSpPr/>
          <p:nvPr/>
        </p:nvSpPr>
        <p:spPr>
          <a:xfrm>
            <a:off x="4968275" y="5238905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Fatima’s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D4B6FD1-15EF-CD42-84DB-C83EDFC1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50" y="5216480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26">
            <a:extLst>
              <a:ext uri="{FF2B5EF4-FFF2-40B4-BE49-F238E27FC236}">
                <a16:creationId xmlns:a16="http://schemas.microsoft.com/office/drawing/2014/main" id="{4FF0A348-0A31-E848-9CAB-A9074378D00A}"/>
              </a:ext>
            </a:extLst>
          </p:cNvPr>
          <p:cNvSpPr/>
          <p:nvPr/>
        </p:nvSpPr>
        <p:spPr>
          <a:xfrm>
            <a:off x="8736914" y="5155814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DD07F1-5318-084A-A6C1-59FF2720F355}"/>
              </a:ext>
            </a:extLst>
          </p:cNvPr>
          <p:cNvSpPr/>
          <p:nvPr/>
        </p:nvSpPr>
        <p:spPr>
          <a:xfrm>
            <a:off x="8950453" y="5231066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Zahid’s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2C96ADE-6259-5842-97E8-8FD518A8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51" y="5191111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6E6FEC-1A26-1749-ADCE-C6556BA40301}"/>
              </a:ext>
            </a:extLst>
          </p:cNvPr>
          <p:cNvSpPr txBox="1"/>
          <p:nvPr/>
        </p:nvSpPr>
        <p:spPr>
          <a:xfrm>
            <a:off x="10593659" y="4393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7E4D133-96F7-144C-AD37-51CA1DECEE62}"/>
              </a:ext>
            </a:extLst>
          </p:cNvPr>
          <p:cNvSpPr/>
          <p:nvPr/>
        </p:nvSpPr>
        <p:spPr>
          <a:xfrm>
            <a:off x="2741666" y="4476651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b = 2;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845C8F-8D52-764E-B4B8-B772FE38CBEB}"/>
              </a:ext>
            </a:extLst>
          </p:cNvPr>
          <p:cNvSpPr/>
          <p:nvPr/>
        </p:nvSpPr>
        <p:spPr>
          <a:xfrm>
            <a:off x="6667662" y="4468609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c = 3;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F2C6341-D309-B74F-8693-2EDEB65C9533}"/>
              </a:ext>
            </a:extLst>
          </p:cNvPr>
          <p:cNvSpPr/>
          <p:nvPr/>
        </p:nvSpPr>
        <p:spPr>
          <a:xfrm>
            <a:off x="10631823" y="4476651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d = 4;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5" grpId="0" animBg="1"/>
      <p:bldP spid="3" grpId="0" animBg="1"/>
      <p:bldP spid="29" grpId="0" animBg="1"/>
      <p:bldP spid="32" grpId="0" animBg="1"/>
      <p:bldP spid="37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Code Synchronizing</a:t>
            </a:r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F5F4D51F-23E9-4B82-9AE5-A5510E4B1EC3}"/>
              </a:ext>
            </a:extLst>
          </p:cNvPr>
          <p:cNvSpPr/>
          <p:nvPr/>
        </p:nvSpPr>
        <p:spPr>
          <a:xfrm>
            <a:off x="838200" y="1495916"/>
            <a:ext cx="9645502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B59D-0887-4E06-AA32-27F969C21DAB}"/>
              </a:ext>
            </a:extLst>
          </p:cNvPr>
          <p:cNvSpPr/>
          <p:nvPr/>
        </p:nvSpPr>
        <p:spPr>
          <a:xfrm>
            <a:off x="1629007" y="1468959"/>
            <a:ext cx="7993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Code Synchronizing between different groups </a:t>
            </a:r>
          </a:p>
        </p:txBody>
      </p:sp>
      <p:grpSp>
        <p:nvGrpSpPr>
          <p:cNvPr id="19" name="Google Shape;4529;p36">
            <a:extLst>
              <a:ext uri="{FF2B5EF4-FFF2-40B4-BE49-F238E27FC236}">
                <a16:creationId xmlns:a16="http://schemas.microsoft.com/office/drawing/2014/main" id="{4D9CE893-7D4C-48A4-B69A-2B644950D0AB}"/>
              </a:ext>
            </a:extLst>
          </p:cNvPr>
          <p:cNvGrpSpPr/>
          <p:nvPr/>
        </p:nvGrpSpPr>
        <p:grpSpPr>
          <a:xfrm>
            <a:off x="1115399" y="1580762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4530;p36">
              <a:extLst>
                <a:ext uri="{FF2B5EF4-FFF2-40B4-BE49-F238E27FC236}">
                  <a16:creationId xmlns:a16="http://schemas.microsoft.com/office/drawing/2014/main" id="{367A22DF-7ECF-4529-92FC-BDA31FCA043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Google Shape;4531;p36">
              <a:extLst>
                <a:ext uri="{FF2B5EF4-FFF2-40B4-BE49-F238E27FC236}">
                  <a16:creationId xmlns:a16="http://schemas.microsoft.com/office/drawing/2014/main" id="{B08A6CF8-916C-4351-8C3C-ABAEABE0294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Google Shape;4532;p36">
              <a:extLst>
                <a:ext uri="{FF2B5EF4-FFF2-40B4-BE49-F238E27FC236}">
                  <a16:creationId xmlns:a16="http://schemas.microsoft.com/office/drawing/2014/main" id="{67B2DB64-5C0C-477C-B1BE-D1C9E2848BD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5" name="Right Arrow 26">
            <a:extLst>
              <a:ext uri="{FF2B5EF4-FFF2-40B4-BE49-F238E27FC236}">
                <a16:creationId xmlns:a16="http://schemas.microsoft.com/office/drawing/2014/main" id="{9AA7A3E2-209F-4470-B6AE-D024D5774F97}"/>
              </a:ext>
            </a:extLst>
          </p:cNvPr>
          <p:cNvSpPr/>
          <p:nvPr/>
        </p:nvSpPr>
        <p:spPr>
          <a:xfrm>
            <a:off x="4455042" y="2344722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AB2FAC-3702-41B0-A0CE-8FDDBECC8AC0}"/>
              </a:ext>
            </a:extLst>
          </p:cNvPr>
          <p:cNvSpPr/>
          <p:nvPr/>
        </p:nvSpPr>
        <p:spPr>
          <a:xfrm>
            <a:off x="4966663" y="2420093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Central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A893F8-471B-4D86-9E4A-B8D93264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79" y="2380019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422C3C-30DB-E54D-AEFC-66F07446AAE4}"/>
              </a:ext>
            </a:extLst>
          </p:cNvPr>
          <p:cNvSpPr/>
          <p:nvPr/>
        </p:nvSpPr>
        <p:spPr>
          <a:xfrm>
            <a:off x="6786142" y="2239427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b = 2;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c = 3;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d = 4;</a:t>
            </a:r>
          </a:p>
        </p:txBody>
      </p:sp>
      <p:sp>
        <p:nvSpPr>
          <p:cNvPr id="29" name="Right Arrow 26">
            <a:extLst>
              <a:ext uri="{FF2B5EF4-FFF2-40B4-BE49-F238E27FC236}">
                <a16:creationId xmlns:a16="http://schemas.microsoft.com/office/drawing/2014/main" id="{2D843E8A-7A32-D847-BAB0-067169FAB566}"/>
              </a:ext>
            </a:extLst>
          </p:cNvPr>
          <p:cNvSpPr/>
          <p:nvPr/>
        </p:nvSpPr>
        <p:spPr>
          <a:xfrm>
            <a:off x="762214" y="5155695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BB6061-E692-2546-93E6-0C0839B54F11}"/>
              </a:ext>
            </a:extLst>
          </p:cNvPr>
          <p:cNvSpPr/>
          <p:nvPr/>
        </p:nvSpPr>
        <p:spPr>
          <a:xfrm>
            <a:off x="1050722" y="5197728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</a:rPr>
              <a:t>Asad’s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663DB44-12FF-1D4E-A38E-FCE884FF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49" y="5190992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26">
            <a:extLst>
              <a:ext uri="{FF2B5EF4-FFF2-40B4-BE49-F238E27FC236}">
                <a16:creationId xmlns:a16="http://schemas.microsoft.com/office/drawing/2014/main" id="{BB8FEBCA-11DF-0C4B-8D1F-378E9F500990}"/>
              </a:ext>
            </a:extLst>
          </p:cNvPr>
          <p:cNvSpPr/>
          <p:nvPr/>
        </p:nvSpPr>
        <p:spPr>
          <a:xfrm>
            <a:off x="4827413" y="5181183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37A8C4-7675-5D47-B3CA-52717B0BF337}"/>
              </a:ext>
            </a:extLst>
          </p:cNvPr>
          <p:cNvSpPr/>
          <p:nvPr/>
        </p:nvSpPr>
        <p:spPr>
          <a:xfrm>
            <a:off x="4968275" y="5238905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Fatima’s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D4B6FD1-15EF-CD42-84DB-C83EDFC1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50" y="5216480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26">
            <a:extLst>
              <a:ext uri="{FF2B5EF4-FFF2-40B4-BE49-F238E27FC236}">
                <a16:creationId xmlns:a16="http://schemas.microsoft.com/office/drawing/2014/main" id="{4FF0A348-0A31-E848-9CAB-A9074378D00A}"/>
              </a:ext>
            </a:extLst>
          </p:cNvPr>
          <p:cNvSpPr/>
          <p:nvPr/>
        </p:nvSpPr>
        <p:spPr>
          <a:xfrm>
            <a:off x="8736914" y="5155814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DD07F1-5318-084A-A6C1-59FF2720F355}"/>
              </a:ext>
            </a:extLst>
          </p:cNvPr>
          <p:cNvSpPr/>
          <p:nvPr/>
        </p:nvSpPr>
        <p:spPr>
          <a:xfrm>
            <a:off x="8950453" y="5231066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Zahid’s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2C96ADE-6259-5842-97E8-8FD518A8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51" y="5191111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6E6FEC-1A26-1749-ADCE-C6556BA40301}"/>
              </a:ext>
            </a:extLst>
          </p:cNvPr>
          <p:cNvSpPr txBox="1"/>
          <p:nvPr/>
        </p:nvSpPr>
        <p:spPr>
          <a:xfrm>
            <a:off x="10593659" y="4393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7E4D133-96F7-144C-AD37-51CA1DECEE62}"/>
              </a:ext>
            </a:extLst>
          </p:cNvPr>
          <p:cNvSpPr/>
          <p:nvPr/>
        </p:nvSpPr>
        <p:spPr>
          <a:xfrm>
            <a:off x="2741666" y="4476651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b = 2;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845C8F-8D52-764E-B4B8-B772FE38CBEB}"/>
              </a:ext>
            </a:extLst>
          </p:cNvPr>
          <p:cNvSpPr/>
          <p:nvPr/>
        </p:nvSpPr>
        <p:spPr>
          <a:xfrm>
            <a:off x="6667662" y="4468609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c = 3;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F2C6341-D309-B74F-8693-2EDEB65C9533}"/>
              </a:ext>
            </a:extLst>
          </p:cNvPr>
          <p:cNvSpPr/>
          <p:nvPr/>
        </p:nvSpPr>
        <p:spPr>
          <a:xfrm>
            <a:off x="10631823" y="4476651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d = 4;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7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5" grpId="0" animBg="1"/>
      <p:bldP spid="3" grpId="0" animBg="1"/>
      <p:bldP spid="29" grpId="0" animBg="1"/>
      <p:bldP spid="32" grpId="0" animBg="1"/>
      <p:bldP spid="37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Code Synchronizing</a:t>
            </a:r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F5F4D51F-23E9-4B82-9AE5-A5510E4B1EC3}"/>
              </a:ext>
            </a:extLst>
          </p:cNvPr>
          <p:cNvSpPr/>
          <p:nvPr/>
        </p:nvSpPr>
        <p:spPr>
          <a:xfrm>
            <a:off x="838200" y="1495916"/>
            <a:ext cx="9645502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B59D-0887-4E06-AA32-27F969C21DAB}"/>
              </a:ext>
            </a:extLst>
          </p:cNvPr>
          <p:cNvSpPr/>
          <p:nvPr/>
        </p:nvSpPr>
        <p:spPr>
          <a:xfrm>
            <a:off x="1629007" y="1468959"/>
            <a:ext cx="7993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Code Synchronizing between different groups </a:t>
            </a:r>
          </a:p>
        </p:txBody>
      </p:sp>
      <p:grpSp>
        <p:nvGrpSpPr>
          <p:cNvPr id="19" name="Google Shape;4529;p36">
            <a:extLst>
              <a:ext uri="{FF2B5EF4-FFF2-40B4-BE49-F238E27FC236}">
                <a16:creationId xmlns:a16="http://schemas.microsoft.com/office/drawing/2014/main" id="{4D9CE893-7D4C-48A4-B69A-2B644950D0AB}"/>
              </a:ext>
            </a:extLst>
          </p:cNvPr>
          <p:cNvGrpSpPr/>
          <p:nvPr/>
        </p:nvGrpSpPr>
        <p:grpSpPr>
          <a:xfrm>
            <a:off x="1115399" y="1580762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4530;p36">
              <a:extLst>
                <a:ext uri="{FF2B5EF4-FFF2-40B4-BE49-F238E27FC236}">
                  <a16:creationId xmlns:a16="http://schemas.microsoft.com/office/drawing/2014/main" id="{367A22DF-7ECF-4529-92FC-BDA31FCA043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Google Shape;4531;p36">
              <a:extLst>
                <a:ext uri="{FF2B5EF4-FFF2-40B4-BE49-F238E27FC236}">
                  <a16:creationId xmlns:a16="http://schemas.microsoft.com/office/drawing/2014/main" id="{B08A6CF8-916C-4351-8C3C-ABAEABE0294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Google Shape;4532;p36">
              <a:extLst>
                <a:ext uri="{FF2B5EF4-FFF2-40B4-BE49-F238E27FC236}">
                  <a16:creationId xmlns:a16="http://schemas.microsoft.com/office/drawing/2014/main" id="{67B2DB64-5C0C-477C-B1BE-D1C9E2848BD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5" name="Right Arrow 26">
            <a:extLst>
              <a:ext uri="{FF2B5EF4-FFF2-40B4-BE49-F238E27FC236}">
                <a16:creationId xmlns:a16="http://schemas.microsoft.com/office/drawing/2014/main" id="{9AA7A3E2-209F-4470-B6AE-D024D5774F97}"/>
              </a:ext>
            </a:extLst>
          </p:cNvPr>
          <p:cNvSpPr/>
          <p:nvPr/>
        </p:nvSpPr>
        <p:spPr>
          <a:xfrm>
            <a:off x="4455042" y="2344722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AB2FAC-3702-41B0-A0CE-8FDDBECC8AC0}"/>
              </a:ext>
            </a:extLst>
          </p:cNvPr>
          <p:cNvSpPr/>
          <p:nvPr/>
        </p:nvSpPr>
        <p:spPr>
          <a:xfrm>
            <a:off x="4966663" y="2420093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Central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A893F8-471B-4D86-9E4A-B8D93264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79" y="2380019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422C3C-30DB-E54D-AEFC-66F07446AAE4}"/>
              </a:ext>
            </a:extLst>
          </p:cNvPr>
          <p:cNvSpPr/>
          <p:nvPr/>
        </p:nvSpPr>
        <p:spPr>
          <a:xfrm>
            <a:off x="6786142" y="2239427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b = 2;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c = 3;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d = 4;</a:t>
            </a:r>
          </a:p>
        </p:txBody>
      </p:sp>
      <p:sp>
        <p:nvSpPr>
          <p:cNvPr id="29" name="Right Arrow 26">
            <a:extLst>
              <a:ext uri="{FF2B5EF4-FFF2-40B4-BE49-F238E27FC236}">
                <a16:creationId xmlns:a16="http://schemas.microsoft.com/office/drawing/2014/main" id="{2D843E8A-7A32-D847-BAB0-067169FAB566}"/>
              </a:ext>
            </a:extLst>
          </p:cNvPr>
          <p:cNvSpPr/>
          <p:nvPr/>
        </p:nvSpPr>
        <p:spPr>
          <a:xfrm>
            <a:off x="762214" y="5155695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BB6061-E692-2546-93E6-0C0839B54F11}"/>
              </a:ext>
            </a:extLst>
          </p:cNvPr>
          <p:cNvSpPr/>
          <p:nvPr/>
        </p:nvSpPr>
        <p:spPr>
          <a:xfrm>
            <a:off x="1050722" y="5197728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</a:rPr>
              <a:t>Asad’s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663DB44-12FF-1D4E-A38E-FCE884FF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49" y="5190992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ight Arrow 26">
            <a:extLst>
              <a:ext uri="{FF2B5EF4-FFF2-40B4-BE49-F238E27FC236}">
                <a16:creationId xmlns:a16="http://schemas.microsoft.com/office/drawing/2014/main" id="{BB8FEBCA-11DF-0C4B-8D1F-378E9F500990}"/>
              </a:ext>
            </a:extLst>
          </p:cNvPr>
          <p:cNvSpPr/>
          <p:nvPr/>
        </p:nvSpPr>
        <p:spPr>
          <a:xfrm>
            <a:off x="4827413" y="5181183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37A8C4-7675-5D47-B3CA-52717B0BF337}"/>
              </a:ext>
            </a:extLst>
          </p:cNvPr>
          <p:cNvSpPr/>
          <p:nvPr/>
        </p:nvSpPr>
        <p:spPr>
          <a:xfrm>
            <a:off x="4968275" y="5238905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Fatima’s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D4B6FD1-15EF-CD42-84DB-C83EDFC1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50" y="5216480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26">
            <a:extLst>
              <a:ext uri="{FF2B5EF4-FFF2-40B4-BE49-F238E27FC236}">
                <a16:creationId xmlns:a16="http://schemas.microsoft.com/office/drawing/2014/main" id="{4FF0A348-0A31-E848-9CAB-A9074378D00A}"/>
              </a:ext>
            </a:extLst>
          </p:cNvPr>
          <p:cNvSpPr/>
          <p:nvPr/>
        </p:nvSpPr>
        <p:spPr>
          <a:xfrm>
            <a:off x="8736914" y="5155814"/>
            <a:ext cx="2981954" cy="1069297"/>
          </a:xfrm>
          <a:custGeom>
            <a:avLst/>
            <a:gdLst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0 w 7192776"/>
              <a:gd name="connsiteY6" fmla="*/ 1588178 h 1588178"/>
              <a:gd name="connsiteX7" fmla="*/ 0 w 7192776"/>
              <a:gd name="connsiteY7" fmla="*/ 0 h 1588178"/>
              <a:gd name="connsiteX0" fmla="*/ 0 w 7192776"/>
              <a:gd name="connsiteY0" fmla="*/ 0 h 1588178"/>
              <a:gd name="connsiteX1" fmla="*/ 6422843 w 7192776"/>
              <a:gd name="connsiteY1" fmla="*/ 0 h 1588178"/>
              <a:gd name="connsiteX2" fmla="*/ 6422843 w 7192776"/>
              <a:gd name="connsiteY2" fmla="*/ 0 h 1588178"/>
              <a:gd name="connsiteX3" fmla="*/ 7192776 w 7192776"/>
              <a:gd name="connsiteY3" fmla="*/ 794089 h 1588178"/>
              <a:gd name="connsiteX4" fmla="*/ 6422843 w 7192776"/>
              <a:gd name="connsiteY4" fmla="*/ 1588178 h 1588178"/>
              <a:gd name="connsiteX5" fmla="*/ 6422843 w 7192776"/>
              <a:gd name="connsiteY5" fmla="*/ 1588178 h 1588178"/>
              <a:gd name="connsiteX6" fmla="*/ 473529 w 7192776"/>
              <a:gd name="connsiteY6" fmla="*/ 1571850 h 1588178"/>
              <a:gd name="connsiteX7" fmla="*/ 0 w 7192776"/>
              <a:gd name="connsiteY7" fmla="*/ 0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  <a:gd name="connsiteX0" fmla="*/ 0 w 6719247"/>
              <a:gd name="connsiteY0" fmla="*/ 16329 h 1588178"/>
              <a:gd name="connsiteX1" fmla="*/ 5949314 w 6719247"/>
              <a:gd name="connsiteY1" fmla="*/ 0 h 1588178"/>
              <a:gd name="connsiteX2" fmla="*/ 5949314 w 6719247"/>
              <a:gd name="connsiteY2" fmla="*/ 0 h 1588178"/>
              <a:gd name="connsiteX3" fmla="*/ 6719247 w 6719247"/>
              <a:gd name="connsiteY3" fmla="*/ 794089 h 1588178"/>
              <a:gd name="connsiteX4" fmla="*/ 5949314 w 6719247"/>
              <a:gd name="connsiteY4" fmla="*/ 1588178 h 1588178"/>
              <a:gd name="connsiteX5" fmla="*/ 5949314 w 6719247"/>
              <a:gd name="connsiteY5" fmla="*/ 1588178 h 1588178"/>
              <a:gd name="connsiteX6" fmla="*/ 0 w 6719247"/>
              <a:gd name="connsiteY6" fmla="*/ 1571850 h 1588178"/>
              <a:gd name="connsiteX7" fmla="*/ 0 w 6719247"/>
              <a:gd name="connsiteY7" fmla="*/ 16329 h 15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9247" h="1588178">
                <a:moveTo>
                  <a:pt x="0" y="16329"/>
                </a:moveTo>
                <a:lnTo>
                  <a:pt x="5949314" y="0"/>
                </a:lnTo>
                <a:lnTo>
                  <a:pt x="5949314" y="0"/>
                </a:lnTo>
                <a:lnTo>
                  <a:pt x="6719247" y="794089"/>
                </a:lnTo>
                <a:lnTo>
                  <a:pt x="5949314" y="1588178"/>
                </a:lnTo>
                <a:lnTo>
                  <a:pt x="5949314" y="1588178"/>
                </a:lnTo>
                <a:lnTo>
                  <a:pt x="0" y="1571850"/>
                </a:lnTo>
                <a:cubicBezTo>
                  <a:pt x="0" y="1053343"/>
                  <a:pt x="195942" y="877736"/>
                  <a:pt x="0" y="163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584000" tIns="180000" rIns="288000" bIns="180000" rtlCol="0" anchor="ctr"/>
          <a:lstStyle/>
          <a:p>
            <a:endParaRPr lang="en-US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DD07F1-5318-084A-A6C1-59FF2720F355}"/>
              </a:ext>
            </a:extLst>
          </p:cNvPr>
          <p:cNvSpPr/>
          <p:nvPr/>
        </p:nvSpPr>
        <p:spPr>
          <a:xfrm>
            <a:off x="8950453" y="5231066"/>
            <a:ext cx="2470333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</a:rPr>
              <a:t>Zahid’s Repository</a:t>
            </a:r>
            <a:endParaRPr lang="en-GB" sz="2800" b="1" i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2C96ADE-6259-5842-97E8-8FD518A8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51" y="5191111"/>
            <a:ext cx="998702" cy="99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6E6FEC-1A26-1749-ADCE-C6556BA40301}"/>
              </a:ext>
            </a:extLst>
          </p:cNvPr>
          <p:cNvSpPr txBox="1"/>
          <p:nvPr/>
        </p:nvSpPr>
        <p:spPr>
          <a:xfrm>
            <a:off x="10593659" y="4393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7E4D133-96F7-144C-AD37-51CA1DECEE62}"/>
              </a:ext>
            </a:extLst>
          </p:cNvPr>
          <p:cNvSpPr/>
          <p:nvPr/>
        </p:nvSpPr>
        <p:spPr>
          <a:xfrm>
            <a:off x="2741666" y="4476651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b = 2;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c = 3;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d = 4;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845C8F-8D52-764E-B4B8-B772FE38CBEB}"/>
              </a:ext>
            </a:extLst>
          </p:cNvPr>
          <p:cNvSpPr/>
          <p:nvPr/>
        </p:nvSpPr>
        <p:spPr>
          <a:xfrm>
            <a:off x="6667662" y="4468609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b = 2;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c = 3;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d = 4;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F2C6341-D309-B74F-8693-2EDEB65C9533}"/>
              </a:ext>
            </a:extLst>
          </p:cNvPr>
          <p:cNvSpPr/>
          <p:nvPr/>
        </p:nvSpPr>
        <p:spPr>
          <a:xfrm>
            <a:off x="10631823" y="4476651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a = 1;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b = 2;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c = 3;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d = 4;</a:t>
            </a:r>
          </a:p>
        </p:txBody>
      </p:sp>
    </p:spTree>
    <p:extLst>
      <p:ext uri="{BB962C8B-B14F-4D97-AF65-F5344CB8AC3E}">
        <p14:creationId xmlns:p14="http://schemas.microsoft.com/office/powerpoint/2010/main" val="41845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5" grpId="0" animBg="1"/>
      <p:bldP spid="3" grpId="0" animBg="1"/>
      <p:bldP spid="29" grpId="0" animBg="1"/>
      <p:bldP spid="32" grpId="0" animBg="1"/>
      <p:bldP spid="37" grpId="0" animBg="1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Code Synchronizing</a:t>
            </a:r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F5F4D51F-23E9-4B82-9AE5-A5510E4B1EC3}"/>
              </a:ext>
            </a:extLst>
          </p:cNvPr>
          <p:cNvSpPr/>
          <p:nvPr/>
        </p:nvSpPr>
        <p:spPr>
          <a:xfrm>
            <a:off x="838200" y="1495916"/>
            <a:ext cx="9645502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B59D-0887-4E06-AA32-27F969C21DAB}"/>
              </a:ext>
            </a:extLst>
          </p:cNvPr>
          <p:cNvSpPr/>
          <p:nvPr/>
        </p:nvSpPr>
        <p:spPr>
          <a:xfrm>
            <a:off x="1629007" y="1468959"/>
            <a:ext cx="7993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Test changes </a:t>
            </a: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without </a:t>
            </a: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loosing original</a:t>
            </a:r>
          </a:p>
        </p:txBody>
      </p:sp>
      <p:grpSp>
        <p:nvGrpSpPr>
          <p:cNvPr id="19" name="Google Shape;4529;p36">
            <a:extLst>
              <a:ext uri="{FF2B5EF4-FFF2-40B4-BE49-F238E27FC236}">
                <a16:creationId xmlns:a16="http://schemas.microsoft.com/office/drawing/2014/main" id="{4D9CE893-7D4C-48A4-B69A-2B644950D0AB}"/>
              </a:ext>
            </a:extLst>
          </p:cNvPr>
          <p:cNvGrpSpPr/>
          <p:nvPr/>
        </p:nvGrpSpPr>
        <p:grpSpPr>
          <a:xfrm>
            <a:off x="1115399" y="1580762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4530;p36">
              <a:extLst>
                <a:ext uri="{FF2B5EF4-FFF2-40B4-BE49-F238E27FC236}">
                  <a16:creationId xmlns:a16="http://schemas.microsoft.com/office/drawing/2014/main" id="{367A22DF-7ECF-4529-92FC-BDA31FCA043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Google Shape;4531;p36">
              <a:extLst>
                <a:ext uri="{FF2B5EF4-FFF2-40B4-BE49-F238E27FC236}">
                  <a16:creationId xmlns:a16="http://schemas.microsoft.com/office/drawing/2014/main" id="{B08A6CF8-916C-4351-8C3C-ABAEABE0294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Google Shape;4532;p36">
              <a:extLst>
                <a:ext uri="{FF2B5EF4-FFF2-40B4-BE49-F238E27FC236}">
                  <a16:creationId xmlns:a16="http://schemas.microsoft.com/office/drawing/2014/main" id="{67B2DB64-5C0C-477C-B1BE-D1C9E2848BD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422C3C-30DB-E54D-AEFC-66F07446AAE4}"/>
              </a:ext>
            </a:extLst>
          </p:cNvPr>
          <p:cNvSpPr/>
          <p:nvPr/>
        </p:nvSpPr>
        <p:spPr>
          <a:xfrm>
            <a:off x="689383" y="2331537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code1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D3E8-DD3D-2E41-8ED8-0D48D3372B44}"/>
              </a:ext>
            </a:extLst>
          </p:cNvPr>
          <p:cNvSpPr txBox="1"/>
          <p:nvPr/>
        </p:nvSpPr>
        <p:spPr>
          <a:xfrm>
            <a:off x="-1705970" y="-14193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81A3A8-09E5-8047-8ADA-877C357738BB}"/>
              </a:ext>
            </a:extLst>
          </p:cNvPr>
          <p:cNvCxnSpPr/>
          <p:nvPr/>
        </p:nvCxnSpPr>
        <p:spPr>
          <a:xfrm>
            <a:off x="0" y="3084394"/>
            <a:ext cx="682388" cy="0"/>
          </a:xfrm>
          <a:prstGeom prst="line">
            <a:avLst/>
          </a:prstGeom>
          <a:ln w="857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09E8262-0EF0-B24C-AA24-6412F4A65AAA}"/>
              </a:ext>
            </a:extLst>
          </p:cNvPr>
          <p:cNvSpPr/>
          <p:nvPr/>
        </p:nvSpPr>
        <p:spPr>
          <a:xfrm>
            <a:off x="4895168" y="4394623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code1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Code2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code3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code4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534D4B-4BB2-8E49-B006-737E48CAB1EA}"/>
              </a:ext>
            </a:extLst>
          </p:cNvPr>
          <p:cNvCxnSpPr>
            <a:cxnSpLocks/>
          </p:cNvCxnSpPr>
          <p:nvPr/>
        </p:nvCxnSpPr>
        <p:spPr>
          <a:xfrm>
            <a:off x="1989967" y="3848669"/>
            <a:ext cx="2898206" cy="1298811"/>
          </a:xfrm>
          <a:prstGeom prst="line">
            <a:avLst/>
          </a:prstGeom>
          <a:ln w="857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D6479F0-9DE0-F64E-A97F-40B514D8F8E8}"/>
              </a:ext>
            </a:extLst>
          </p:cNvPr>
          <p:cNvSpPr/>
          <p:nvPr/>
        </p:nvSpPr>
        <p:spPr>
          <a:xfrm>
            <a:off x="8972679" y="2331537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code1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Code2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code3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DC973D-2F56-8D48-B393-9059559E1D06}"/>
              </a:ext>
            </a:extLst>
          </p:cNvPr>
          <p:cNvCxnSpPr>
            <a:cxnSpLocks/>
          </p:cNvCxnSpPr>
          <p:nvPr/>
        </p:nvCxnSpPr>
        <p:spPr>
          <a:xfrm flipV="1">
            <a:off x="6195752" y="3084394"/>
            <a:ext cx="2769932" cy="2251881"/>
          </a:xfrm>
          <a:prstGeom prst="line">
            <a:avLst/>
          </a:prstGeom>
          <a:ln w="857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6F993D-70B9-B84D-A060-9451FF4918C5}"/>
              </a:ext>
            </a:extLst>
          </p:cNvPr>
          <p:cNvCxnSpPr>
            <a:cxnSpLocks/>
          </p:cNvCxnSpPr>
          <p:nvPr/>
        </p:nvCxnSpPr>
        <p:spPr>
          <a:xfrm>
            <a:off x="1996962" y="3084394"/>
            <a:ext cx="6968722" cy="1"/>
          </a:xfrm>
          <a:prstGeom prst="line">
            <a:avLst/>
          </a:prstGeom>
          <a:ln w="857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" grpId="1" animBg="1"/>
      <p:bldP spid="40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Revert</a:t>
            </a:r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F5F4D51F-23E9-4B82-9AE5-A5510E4B1EC3}"/>
              </a:ext>
            </a:extLst>
          </p:cNvPr>
          <p:cNvSpPr/>
          <p:nvPr/>
        </p:nvSpPr>
        <p:spPr>
          <a:xfrm>
            <a:off x="838200" y="1495916"/>
            <a:ext cx="9645502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B59D-0887-4E06-AA32-27F969C21DAB}"/>
              </a:ext>
            </a:extLst>
          </p:cNvPr>
          <p:cNvSpPr/>
          <p:nvPr/>
        </p:nvSpPr>
        <p:spPr>
          <a:xfrm>
            <a:off x="1629007" y="1468959"/>
            <a:ext cx="7993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Revert back </a:t>
            </a: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to </a:t>
            </a: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old  versions</a:t>
            </a:r>
          </a:p>
        </p:txBody>
      </p:sp>
      <p:grpSp>
        <p:nvGrpSpPr>
          <p:cNvPr id="19" name="Google Shape;4529;p36">
            <a:extLst>
              <a:ext uri="{FF2B5EF4-FFF2-40B4-BE49-F238E27FC236}">
                <a16:creationId xmlns:a16="http://schemas.microsoft.com/office/drawing/2014/main" id="{4D9CE893-7D4C-48A4-B69A-2B644950D0AB}"/>
              </a:ext>
            </a:extLst>
          </p:cNvPr>
          <p:cNvGrpSpPr/>
          <p:nvPr/>
        </p:nvGrpSpPr>
        <p:grpSpPr>
          <a:xfrm>
            <a:off x="1115399" y="1580762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4530;p36">
              <a:extLst>
                <a:ext uri="{FF2B5EF4-FFF2-40B4-BE49-F238E27FC236}">
                  <a16:creationId xmlns:a16="http://schemas.microsoft.com/office/drawing/2014/main" id="{367A22DF-7ECF-4529-92FC-BDA31FCA043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Google Shape;4531;p36">
              <a:extLst>
                <a:ext uri="{FF2B5EF4-FFF2-40B4-BE49-F238E27FC236}">
                  <a16:creationId xmlns:a16="http://schemas.microsoft.com/office/drawing/2014/main" id="{B08A6CF8-916C-4351-8C3C-ABAEABE0294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Google Shape;4532;p36">
              <a:extLst>
                <a:ext uri="{FF2B5EF4-FFF2-40B4-BE49-F238E27FC236}">
                  <a16:creationId xmlns:a16="http://schemas.microsoft.com/office/drawing/2014/main" id="{67B2DB64-5C0C-477C-B1BE-D1C9E2848BD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422C3C-30DB-E54D-AEFC-66F07446AAE4}"/>
              </a:ext>
            </a:extLst>
          </p:cNvPr>
          <p:cNvSpPr/>
          <p:nvPr/>
        </p:nvSpPr>
        <p:spPr>
          <a:xfrm>
            <a:off x="689383" y="2331537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code1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D3E8-DD3D-2E41-8ED8-0D48D3372B44}"/>
              </a:ext>
            </a:extLst>
          </p:cNvPr>
          <p:cNvSpPr txBox="1"/>
          <p:nvPr/>
        </p:nvSpPr>
        <p:spPr>
          <a:xfrm>
            <a:off x="-1705970" y="-14193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81A3A8-09E5-8047-8ADA-877C357738BB}"/>
              </a:ext>
            </a:extLst>
          </p:cNvPr>
          <p:cNvCxnSpPr/>
          <p:nvPr/>
        </p:nvCxnSpPr>
        <p:spPr>
          <a:xfrm>
            <a:off x="6995" y="3218450"/>
            <a:ext cx="682388" cy="0"/>
          </a:xfrm>
          <a:prstGeom prst="line">
            <a:avLst/>
          </a:prstGeom>
          <a:ln w="857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09E8262-0EF0-B24C-AA24-6412F4A65AAA}"/>
              </a:ext>
            </a:extLst>
          </p:cNvPr>
          <p:cNvSpPr/>
          <p:nvPr/>
        </p:nvSpPr>
        <p:spPr>
          <a:xfrm>
            <a:off x="3594584" y="2331536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code1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code2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534D4B-4BB2-8E49-B006-737E48CAB1EA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 flipV="1">
            <a:off x="1989967" y="3218451"/>
            <a:ext cx="1604617" cy="1"/>
          </a:xfrm>
          <a:prstGeom prst="line">
            <a:avLst/>
          </a:prstGeom>
          <a:ln w="857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D6479F0-9DE0-F64E-A97F-40B514D8F8E8}"/>
              </a:ext>
            </a:extLst>
          </p:cNvPr>
          <p:cNvSpPr/>
          <p:nvPr/>
        </p:nvSpPr>
        <p:spPr>
          <a:xfrm>
            <a:off x="6770589" y="2331536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code1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code2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code3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DC973D-2F56-8D48-B393-9059559E1D06}"/>
              </a:ext>
            </a:extLst>
          </p:cNvPr>
          <p:cNvCxnSpPr>
            <a:cxnSpLocks/>
          </p:cNvCxnSpPr>
          <p:nvPr/>
        </p:nvCxnSpPr>
        <p:spPr>
          <a:xfrm flipV="1">
            <a:off x="4895168" y="3218450"/>
            <a:ext cx="1860474" cy="1"/>
          </a:xfrm>
          <a:prstGeom prst="line">
            <a:avLst/>
          </a:prstGeom>
          <a:ln w="857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5891C45-E362-764C-AE28-E63941A905CD}"/>
              </a:ext>
            </a:extLst>
          </p:cNvPr>
          <p:cNvSpPr/>
          <p:nvPr/>
        </p:nvSpPr>
        <p:spPr>
          <a:xfrm>
            <a:off x="9946594" y="2343001"/>
            <a:ext cx="1300584" cy="1773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code1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code2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code3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code4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code5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FDC93F-499C-754C-81EA-548534B821FD}"/>
              </a:ext>
            </a:extLst>
          </p:cNvPr>
          <p:cNvCxnSpPr>
            <a:cxnSpLocks/>
          </p:cNvCxnSpPr>
          <p:nvPr/>
        </p:nvCxnSpPr>
        <p:spPr>
          <a:xfrm flipV="1">
            <a:off x="8086120" y="3217191"/>
            <a:ext cx="1860474" cy="1"/>
          </a:xfrm>
          <a:prstGeom prst="line">
            <a:avLst/>
          </a:prstGeom>
          <a:ln w="857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" grpId="0" animBg="1"/>
      <p:bldP spid="40" grpId="0" animBg="1"/>
      <p:bldP spid="42" grpId="0" animBg="1"/>
      <p:bldP spid="42" grpId="1" animBg="1"/>
      <p:bldP spid="24" grpId="0" animBg="1"/>
      <p:bldP spid="2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F5F4D51F-23E9-4B82-9AE5-A5510E4B1EC3}"/>
              </a:ext>
            </a:extLst>
          </p:cNvPr>
          <p:cNvSpPr/>
          <p:nvPr/>
        </p:nvSpPr>
        <p:spPr>
          <a:xfrm>
            <a:off x="838200" y="1495916"/>
            <a:ext cx="9645502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B59D-0887-4E06-AA32-27F969C21DAB}"/>
              </a:ext>
            </a:extLst>
          </p:cNvPr>
          <p:cNvSpPr/>
          <p:nvPr/>
        </p:nvSpPr>
        <p:spPr>
          <a:xfrm>
            <a:off x="1629007" y="1468959"/>
            <a:ext cx="7993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Website </a:t>
            </a:r>
            <a:r>
              <a:rPr lang="en-US" sz="3000" b="1" dirty="0">
                <a:solidFill>
                  <a:schemeClr val="bg1"/>
                </a:solidFill>
                <a:ea typeface="Lato Heavy" panose="020B0604020202020204" charset="0"/>
                <a:cs typeface="Segoe UI" panose="020B0502040204020203" pitchFamily="34" charset="0"/>
              </a:rPr>
              <a:t>to</a:t>
            </a: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 hold repositories</a:t>
            </a:r>
          </a:p>
        </p:txBody>
      </p:sp>
      <p:grpSp>
        <p:nvGrpSpPr>
          <p:cNvPr id="19" name="Google Shape;4529;p36">
            <a:extLst>
              <a:ext uri="{FF2B5EF4-FFF2-40B4-BE49-F238E27FC236}">
                <a16:creationId xmlns:a16="http://schemas.microsoft.com/office/drawing/2014/main" id="{4D9CE893-7D4C-48A4-B69A-2B644950D0AB}"/>
              </a:ext>
            </a:extLst>
          </p:cNvPr>
          <p:cNvGrpSpPr/>
          <p:nvPr/>
        </p:nvGrpSpPr>
        <p:grpSpPr>
          <a:xfrm>
            <a:off x="1115399" y="1580762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4530;p36">
              <a:extLst>
                <a:ext uri="{FF2B5EF4-FFF2-40B4-BE49-F238E27FC236}">
                  <a16:creationId xmlns:a16="http://schemas.microsoft.com/office/drawing/2014/main" id="{367A22DF-7ECF-4529-92FC-BDA31FCA043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Google Shape;4531;p36">
              <a:extLst>
                <a:ext uri="{FF2B5EF4-FFF2-40B4-BE49-F238E27FC236}">
                  <a16:creationId xmlns:a16="http://schemas.microsoft.com/office/drawing/2014/main" id="{B08A6CF8-916C-4351-8C3C-ABAEABE0294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Google Shape;4532;p36">
              <a:extLst>
                <a:ext uri="{FF2B5EF4-FFF2-40B4-BE49-F238E27FC236}">
                  <a16:creationId xmlns:a16="http://schemas.microsoft.com/office/drawing/2014/main" id="{67B2DB64-5C0C-477C-B1BE-D1C9E2848BD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BCD3E8-DD3D-2E41-8ED8-0D48D3372B44}"/>
              </a:ext>
            </a:extLst>
          </p:cNvPr>
          <p:cNvSpPr txBox="1"/>
          <p:nvPr/>
        </p:nvSpPr>
        <p:spPr>
          <a:xfrm>
            <a:off x="-1705970" y="-14193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Git Clone</a:t>
            </a:r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F5F4D51F-23E9-4B82-9AE5-A5510E4B1EC3}"/>
              </a:ext>
            </a:extLst>
          </p:cNvPr>
          <p:cNvSpPr/>
          <p:nvPr/>
        </p:nvSpPr>
        <p:spPr>
          <a:xfrm>
            <a:off x="838200" y="1495916"/>
            <a:ext cx="9645502" cy="568275"/>
          </a:xfrm>
          <a:prstGeom prst="roundRect">
            <a:avLst>
              <a:gd name="adj" fmla="val 4743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 sz="2600" b="1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BB59D-0887-4E06-AA32-27F969C21DAB}"/>
              </a:ext>
            </a:extLst>
          </p:cNvPr>
          <p:cNvSpPr/>
          <p:nvPr/>
        </p:nvSpPr>
        <p:spPr>
          <a:xfrm>
            <a:off x="1629007" y="1468959"/>
            <a:ext cx="79939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Revert back </a:t>
            </a:r>
            <a:r>
              <a:rPr lang="en-US" sz="3000" b="1" dirty="0">
                <a:solidFill>
                  <a:prstClr val="white"/>
                </a:solidFill>
                <a:ea typeface="Lato Heavy" panose="020B0604020202020204" charset="0"/>
                <a:cs typeface="Segoe UI" panose="020B0502040204020203" pitchFamily="34" charset="0"/>
              </a:rPr>
              <a:t>to </a:t>
            </a:r>
            <a:r>
              <a:rPr lang="en-US" sz="3000" b="1" dirty="0">
                <a:solidFill>
                  <a:srgbClr val="FFFF00"/>
                </a:solidFill>
                <a:ea typeface="Lato Heavy" panose="020B0604020202020204" charset="0"/>
                <a:cs typeface="Segoe UI" panose="020B0502040204020203" pitchFamily="34" charset="0"/>
              </a:rPr>
              <a:t>old  versions</a:t>
            </a:r>
          </a:p>
        </p:txBody>
      </p:sp>
      <p:grpSp>
        <p:nvGrpSpPr>
          <p:cNvPr id="19" name="Google Shape;4529;p36">
            <a:extLst>
              <a:ext uri="{FF2B5EF4-FFF2-40B4-BE49-F238E27FC236}">
                <a16:creationId xmlns:a16="http://schemas.microsoft.com/office/drawing/2014/main" id="{4D9CE893-7D4C-48A4-B69A-2B644950D0AB}"/>
              </a:ext>
            </a:extLst>
          </p:cNvPr>
          <p:cNvGrpSpPr/>
          <p:nvPr/>
        </p:nvGrpSpPr>
        <p:grpSpPr>
          <a:xfrm>
            <a:off x="1115399" y="1580762"/>
            <a:ext cx="456518" cy="386255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20" name="Google Shape;4530;p36">
              <a:extLst>
                <a:ext uri="{FF2B5EF4-FFF2-40B4-BE49-F238E27FC236}">
                  <a16:creationId xmlns:a16="http://schemas.microsoft.com/office/drawing/2014/main" id="{367A22DF-7ECF-4529-92FC-BDA31FCA043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Google Shape;4531;p36">
              <a:extLst>
                <a:ext uri="{FF2B5EF4-FFF2-40B4-BE49-F238E27FC236}">
                  <a16:creationId xmlns:a16="http://schemas.microsoft.com/office/drawing/2014/main" id="{B08A6CF8-916C-4351-8C3C-ABAEABE0294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2" name="Google Shape;4532;p36">
              <a:extLst>
                <a:ext uri="{FF2B5EF4-FFF2-40B4-BE49-F238E27FC236}">
                  <a16:creationId xmlns:a16="http://schemas.microsoft.com/office/drawing/2014/main" id="{67B2DB64-5C0C-477C-B1BE-D1C9E2848BDF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BCD3E8-DD3D-2E41-8ED8-0D48D3372B44}"/>
              </a:ext>
            </a:extLst>
          </p:cNvPr>
          <p:cNvSpPr txBox="1"/>
          <p:nvPr/>
        </p:nvSpPr>
        <p:spPr>
          <a:xfrm>
            <a:off x="-1705970" y="-14193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2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82DE39E-65FD-4A42-8928-85BE521B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1479266"/>
            <a:ext cx="6220693" cy="4601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0DFEC2-882A-406E-BAA4-F13824D650B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Start a New Android Studio Project</a:t>
            </a:r>
          </a:p>
        </p:txBody>
      </p:sp>
    </p:spTree>
    <p:extLst>
      <p:ext uri="{BB962C8B-B14F-4D97-AF65-F5344CB8AC3E}">
        <p14:creationId xmlns:p14="http://schemas.microsoft.com/office/powerpoint/2010/main" val="124740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0D985AC-4724-46A9-A8A5-45664BCC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60" y="1325499"/>
            <a:ext cx="7156420" cy="5429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1C1757-9A12-473B-8F9A-03C088F309C0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Project Template Selection</a:t>
            </a:r>
          </a:p>
        </p:txBody>
      </p:sp>
    </p:spTree>
    <p:extLst>
      <p:ext uri="{BB962C8B-B14F-4D97-AF65-F5344CB8AC3E}">
        <p14:creationId xmlns:p14="http://schemas.microsoft.com/office/powerpoint/2010/main" val="41163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20F7D31-13A7-4265-8AF9-147A2BFB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22" y="1325499"/>
            <a:ext cx="7215800" cy="5472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D0DFBB-9435-44D7-B231-FB2BD820873F}"/>
              </a:ext>
            </a:extLst>
          </p:cNvPr>
          <p:cNvSpPr txBox="1"/>
          <p:nvPr/>
        </p:nvSpPr>
        <p:spPr>
          <a:xfrm>
            <a:off x="0" y="13672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Project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445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5347E-41C0-AF4A-8532-D8BF8C98AFED}"/>
              </a:ext>
            </a:extLst>
          </p:cNvPr>
          <p:cNvSpPr/>
          <p:nvPr/>
        </p:nvSpPr>
        <p:spPr>
          <a:xfrm>
            <a:off x="0" y="-1"/>
            <a:ext cx="12192000" cy="1882483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8D376-008C-1841-838D-7554FF24DCC0}"/>
              </a:ext>
            </a:extLst>
          </p:cNvPr>
          <p:cNvCxnSpPr/>
          <p:nvPr/>
        </p:nvCxnSpPr>
        <p:spPr>
          <a:xfrm>
            <a:off x="0" y="1723869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BBCBB9-7929-F446-8AFE-2E3D99AA61AC}"/>
              </a:ext>
            </a:extLst>
          </p:cNvPr>
          <p:cNvSpPr txBox="1"/>
          <p:nvPr/>
        </p:nvSpPr>
        <p:spPr>
          <a:xfrm>
            <a:off x="3600137" y="446436"/>
            <a:ext cx="499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Mobile Computing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71224-C56E-3A40-BFB3-7FD4455FFB9A}"/>
              </a:ext>
            </a:extLst>
          </p:cNvPr>
          <p:cNvSpPr/>
          <p:nvPr/>
        </p:nvSpPr>
        <p:spPr>
          <a:xfrm>
            <a:off x="0" y="2161083"/>
            <a:ext cx="5177790" cy="16567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LECTURE 01</a:t>
            </a:r>
            <a:endParaRPr lang="en-US" sz="11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Introduction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B8259-A017-594B-AC42-673A1176199F}"/>
              </a:ext>
            </a:extLst>
          </p:cNvPr>
          <p:cNvGrpSpPr/>
          <p:nvPr/>
        </p:nvGrpSpPr>
        <p:grpSpPr>
          <a:xfrm>
            <a:off x="0" y="4065136"/>
            <a:ext cx="12336905" cy="2792864"/>
            <a:chOff x="0" y="0"/>
            <a:chExt cx="7995920" cy="3729355"/>
          </a:xfrm>
        </p:grpSpPr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34BD8E9-9C77-F749-BBA2-58CC25C19DAB}"/>
                </a:ext>
              </a:extLst>
            </p:cNvPr>
            <p:cNvSpPr/>
            <p:nvPr/>
          </p:nvSpPr>
          <p:spPr>
            <a:xfrm flipH="1">
              <a:off x="0" y="0"/>
              <a:ext cx="7995920" cy="3729355"/>
            </a:xfrm>
            <a:custGeom>
              <a:avLst/>
              <a:gdLst>
                <a:gd name="connsiteX0" fmla="*/ 0 w 7896860"/>
                <a:gd name="connsiteY0" fmla="*/ 0 h 1786255"/>
                <a:gd name="connsiteX1" fmla="*/ 7896860 w 7896860"/>
                <a:gd name="connsiteY1" fmla="*/ 0 h 1786255"/>
                <a:gd name="connsiteX2" fmla="*/ 7896860 w 7896860"/>
                <a:gd name="connsiteY2" fmla="*/ 1786255 h 1786255"/>
                <a:gd name="connsiteX3" fmla="*/ 0 w 7896860"/>
                <a:gd name="connsiteY3" fmla="*/ 1786255 h 1786255"/>
                <a:gd name="connsiteX4" fmla="*/ 0 w 7896860"/>
                <a:gd name="connsiteY4" fmla="*/ 0 h 1786255"/>
                <a:gd name="connsiteX0" fmla="*/ 99296 w 7996156"/>
                <a:gd name="connsiteY0" fmla="*/ 0 h 1786255"/>
                <a:gd name="connsiteX1" fmla="*/ 229924 w 7996156"/>
                <a:gd name="connsiteY1" fmla="*/ 1515118 h 1786255"/>
                <a:gd name="connsiteX2" fmla="*/ 7996156 w 7996156"/>
                <a:gd name="connsiteY2" fmla="*/ 0 h 1786255"/>
                <a:gd name="connsiteX3" fmla="*/ 7996156 w 7996156"/>
                <a:gd name="connsiteY3" fmla="*/ 1786255 h 1786255"/>
                <a:gd name="connsiteX4" fmla="*/ 99296 w 7996156"/>
                <a:gd name="connsiteY4" fmla="*/ 1786255 h 1786255"/>
                <a:gd name="connsiteX5" fmla="*/ 99296 w 7996156"/>
                <a:gd name="connsiteY5" fmla="*/ 0 h 178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6156" h="1786255">
                  <a:moveTo>
                    <a:pt x="99296" y="0"/>
                  </a:moveTo>
                  <a:cubicBezTo>
                    <a:pt x="839524" y="0"/>
                    <a:pt x="-510304" y="1515118"/>
                    <a:pt x="229924" y="1515118"/>
                  </a:cubicBezTo>
                  <a:lnTo>
                    <a:pt x="7996156" y="0"/>
                  </a:lnTo>
                  <a:lnTo>
                    <a:pt x="7996156" y="1786255"/>
                  </a:lnTo>
                  <a:lnTo>
                    <a:pt x="99296" y="1786255"/>
                  </a:lnTo>
                  <a:lnTo>
                    <a:pt x="99296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640080">
                <a:lnSpc>
                  <a:spcPct val="115000"/>
                </a:lnSpc>
                <a:spcAft>
                  <a:spcPts val="1000"/>
                </a:spcAft>
              </a:pPr>
              <a:r>
                <a:rPr lang="en-US" sz="26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640080">
                <a:lnSpc>
                  <a:spcPct val="115000"/>
                </a:lnSpc>
                <a:spcAft>
                  <a:spcPts val="1000"/>
                </a:spcAft>
              </a:pPr>
              <a:r>
                <a:rPr lang="en-US" sz="26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640080">
                <a:lnSpc>
                  <a:spcPct val="115000"/>
                </a:lnSpc>
                <a:spcAft>
                  <a:spcPts val="1000"/>
                </a:spcAft>
              </a:pPr>
              <a:r>
                <a:rPr lang="en-US" sz="26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Instructor:</a:t>
              </a: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640080">
                <a:lnSpc>
                  <a:spcPct val="115000"/>
                </a:lnSpc>
                <a:spcAft>
                  <a:spcPts val="1000"/>
                </a:spcAft>
              </a:pPr>
              <a:r>
                <a:rPr lang="en-US" sz="26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640080">
                <a:lnSpc>
                  <a:spcPct val="115000"/>
                </a:lnSpc>
                <a:spcAft>
                  <a:spcPts val="1000"/>
                </a:spcAft>
              </a:pPr>
              <a:r>
                <a:rPr lang="en-US" sz="26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Maulana Haq Nawaz</a:t>
              </a: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09B020-5E28-1441-894C-1712C63F4E31}"/>
                </a:ext>
              </a:extLst>
            </p:cNvPr>
            <p:cNvCxnSpPr>
              <a:cxnSpLocks/>
            </p:cNvCxnSpPr>
            <p:nvPr/>
          </p:nvCxnSpPr>
          <p:spPr>
            <a:xfrm>
              <a:off x="106878" y="249382"/>
              <a:ext cx="7795125" cy="3149698"/>
            </a:xfrm>
            <a:prstGeom prst="line">
              <a:avLst/>
            </a:prstGeom>
            <a:noFill/>
            <a:ln w="76200" cap="flat" cmpd="sng" algn="ctr">
              <a:solidFill>
                <a:srgbClr val="FCF600"/>
              </a:solidFill>
              <a:prstDash val="solid"/>
            </a:ln>
            <a:effectLst/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9D38CD-5AF9-1742-9074-FA92EB4C4344}"/>
              </a:ext>
            </a:extLst>
          </p:cNvPr>
          <p:cNvGrpSpPr/>
          <p:nvPr/>
        </p:nvGrpSpPr>
        <p:grpSpPr>
          <a:xfrm>
            <a:off x="9935714" y="4291059"/>
            <a:ext cx="1649096" cy="1630680"/>
            <a:chOff x="0" y="0"/>
            <a:chExt cx="1649730" cy="163068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E466CE-AF45-CD42-925F-4BA7BE89BB59}"/>
                </a:ext>
              </a:extLst>
            </p:cNvPr>
            <p:cNvGrpSpPr/>
            <p:nvPr/>
          </p:nvGrpSpPr>
          <p:grpSpPr>
            <a:xfrm>
              <a:off x="1009650" y="495300"/>
              <a:ext cx="640080" cy="640080"/>
              <a:chOff x="0" y="0"/>
              <a:chExt cx="640080" cy="64008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426295-290B-0F4D-8910-146FC1437DDD}"/>
                  </a:ext>
                </a:extLst>
              </p:cNvPr>
              <p:cNvSpPr/>
              <p:nvPr/>
            </p:nvSpPr>
            <p:spPr>
              <a:xfrm rot="2693454">
                <a:off x="47625" y="47625"/>
                <a:ext cx="548640" cy="548640"/>
              </a:xfrm>
              <a:prstGeom prst="rect">
                <a:avLst/>
              </a:prstGeom>
              <a:solidFill>
                <a:srgbClr val="FCF600"/>
              </a:solidFill>
              <a:ln w="25400" cap="flat" cmpd="sng" algn="ctr">
                <a:solidFill>
                  <a:srgbClr val="FCF600"/>
                </a:solidFill>
                <a:prstDash val="solid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6848CC1-ACEC-4F40-BF57-3A6D7AE7BC59}"/>
                  </a:ext>
                </a:extLst>
              </p:cNvPr>
              <p:cNvSpPr/>
              <p:nvPr/>
            </p:nvSpPr>
            <p:spPr>
              <a:xfrm rot="2693454">
                <a:off x="0" y="0"/>
                <a:ext cx="640080" cy="640080"/>
              </a:xfrm>
              <a:prstGeom prst="rect">
                <a:avLst/>
              </a:prstGeom>
              <a:noFill/>
              <a:ln w="25400" cap="flat" cmpd="sng" algn="ctr">
                <a:solidFill>
                  <a:srgbClr val="FCF6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7CDA5E5-7CC9-9A4C-B23D-7FA82ACA85C5}"/>
                </a:ext>
              </a:extLst>
            </p:cNvPr>
            <p:cNvGrpSpPr/>
            <p:nvPr/>
          </p:nvGrpSpPr>
          <p:grpSpPr>
            <a:xfrm>
              <a:off x="0" y="495300"/>
              <a:ext cx="640080" cy="640080"/>
              <a:chOff x="0" y="0"/>
              <a:chExt cx="640080" cy="64008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4C649A1-D6D3-994C-BC1D-AF993332817B}"/>
                  </a:ext>
                </a:extLst>
              </p:cNvPr>
              <p:cNvSpPr/>
              <p:nvPr/>
            </p:nvSpPr>
            <p:spPr>
              <a:xfrm rot="2693454">
                <a:off x="47625" y="47625"/>
                <a:ext cx="548640" cy="548640"/>
              </a:xfrm>
              <a:prstGeom prst="rect">
                <a:avLst/>
              </a:prstGeom>
              <a:solidFill>
                <a:srgbClr val="222A35"/>
              </a:solidFill>
              <a:ln w="25400" cap="flat" cmpd="sng" algn="ctr">
                <a:solidFill>
                  <a:srgbClr val="8064A2">
                    <a:lumMod val="50000"/>
                  </a:srgbClr>
                </a:solidFill>
                <a:prstDash val="solid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C70D63-42BE-F644-BDE2-90CFB256EBB3}"/>
                  </a:ext>
                </a:extLst>
              </p:cNvPr>
              <p:cNvSpPr/>
              <p:nvPr/>
            </p:nvSpPr>
            <p:spPr>
              <a:xfrm rot="2693454">
                <a:off x="0" y="0"/>
                <a:ext cx="640080" cy="640080"/>
              </a:xfrm>
              <a:prstGeom prst="rect">
                <a:avLst/>
              </a:prstGeom>
              <a:noFill/>
              <a:ln w="25400" cap="flat" cmpd="sng" algn="ctr">
                <a:solidFill>
                  <a:srgbClr val="8064A2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649049B-2C08-1E4C-BB46-82182DD31D69}"/>
                </a:ext>
              </a:extLst>
            </p:cNvPr>
            <p:cNvGrpSpPr/>
            <p:nvPr/>
          </p:nvGrpSpPr>
          <p:grpSpPr>
            <a:xfrm>
              <a:off x="504825" y="0"/>
              <a:ext cx="640080" cy="640080"/>
              <a:chOff x="0" y="0"/>
              <a:chExt cx="640080" cy="64008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A0129F5-AB8A-8F42-A495-72867EE09848}"/>
                  </a:ext>
                </a:extLst>
              </p:cNvPr>
              <p:cNvSpPr/>
              <p:nvPr/>
            </p:nvSpPr>
            <p:spPr>
              <a:xfrm rot="2693454">
                <a:off x="47625" y="47625"/>
                <a:ext cx="548640" cy="548640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0D33597-20AE-5548-959A-14389BAEFA08}"/>
                  </a:ext>
                </a:extLst>
              </p:cNvPr>
              <p:cNvSpPr/>
              <p:nvPr/>
            </p:nvSpPr>
            <p:spPr>
              <a:xfrm rot="2693454">
                <a:off x="0" y="0"/>
                <a:ext cx="640080" cy="64008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0B298E-884D-9844-9F27-C5D06A0B828D}"/>
                </a:ext>
              </a:extLst>
            </p:cNvPr>
            <p:cNvGrpSpPr/>
            <p:nvPr/>
          </p:nvGrpSpPr>
          <p:grpSpPr>
            <a:xfrm>
              <a:off x="495300" y="990600"/>
              <a:ext cx="640080" cy="640080"/>
              <a:chOff x="0" y="0"/>
              <a:chExt cx="640080" cy="6400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046CB92-4C03-EB44-BE3E-AE8130A7D1BE}"/>
                  </a:ext>
                </a:extLst>
              </p:cNvPr>
              <p:cNvSpPr/>
              <p:nvPr/>
            </p:nvSpPr>
            <p:spPr>
              <a:xfrm rot="2693454">
                <a:off x="38100" y="47625"/>
                <a:ext cx="548640" cy="54864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solidFill>
                  <a:srgbClr val="002060"/>
                </a:solidFill>
                <a:prstDash val="solid"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C40783-219E-194E-88BA-FB025F757DD1}"/>
                  </a:ext>
                </a:extLst>
              </p:cNvPr>
              <p:cNvSpPr/>
              <p:nvPr/>
            </p:nvSpPr>
            <p:spPr>
              <a:xfrm rot="2693454">
                <a:off x="0" y="0"/>
                <a:ext cx="640080" cy="640080"/>
              </a:xfrm>
              <a:prstGeom prst="rect">
                <a:avLst/>
              </a:prstGeom>
              <a:noFill/>
              <a:ln w="254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616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95F4974-8338-46CA-88A4-10911BD9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571"/>
            <a:ext cx="8249801" cy="3194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0A430-DAE4-4D75-8F52-B1326794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31" y="3035596"/>
            <a:ext cx="8116433" cy="3591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035318-C2A9-42BA-980D-76425E04306E}"/>
              </a:ext>
            </a:extLst>
          </p:cNvPr>
          <p:cNvSpPr txBox="1"/>
          <p:nvPr/>
        </p:nvSpPr>
        <p:spPr>
          <a:xfrm>
            <a:off x="-2" y="752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Default view / Android pane</a:t>
            </a:r>
          </a:p>
        </p:txBody>
      </p:sp>
    </p:spTree>
    <p:extLst>
      <p:ext uri="{BB962C8B-B14F-4D97-AF65-F5344CB8AC3E}">
        <p14:creationId xmlns:p14="http://schemas.microsoft.com/office/powerpoint/2010/main" val="409330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EC7C9B3-9971-40B1-B655-4110BE54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83" y="1998289"/>
            <a:ext cx="7137039" cy="3702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5EC82-F623-40D5-99E3-AABD3FAE7962}"/>
              </a:ext>
            </a:extLst>
          </p:cNvPr>
          <p:cNvSpPr txBox="1"/>
          <p:nvPr/>
        </p:nvSpPr>
        <p:spPr>
          <a:xfrm>
            <a:off x="0" y="13672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Project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129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99DCFA-13D9-4DFB-A687-82B35430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683" y="1407670"/>
            <a:ext cx="6954401" cy="52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90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3AD28D9D-6342-40C1-832B-8A76A76B19FC}"/>
              </a:ext>
            </a:extLst>
          </p:cNvPr>
          <p:cNvSpPr/>
          <p:nvPr/>
        </p:nvSpPr>
        <p:spPr>
          <a:xfrm>
            <a:off x="848469" y="2242775"/>
            <a:ext cx="10515600" cy="3091344"/>
          </a:xfrm>
          <a:prstGeom prst="roundRect">
            <a:avLst>
              <a:gd name="adj" fmla="val 47436"/>
            </a:avLst>
          </a:prstGeom>
          <a:solidFill>
            <a:srgbClr val="FFFFFF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algn="ctr" defTabSz="914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35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3CDACD-089E-415B-9F41-FF032A8EFAC1}"/>
              </a:ext>
            </a:extLst>
          </p:cNvPr>
          <p:cNvSpPr/>
          <p:nvPr/>
        </p:nvSpPr>
        <p:spPr>
          <a:xfrm>
            <a:off x="3200400" y="1971211"/>
            <a:ext cx="5883370" cy="627321"/>
          </a:xfrm>
          <a:prstGeom prst="rect">
            <a:avLst/>
          </a:prstGeom>
          <a:solidFill>
            <a:srgbClr val="FFFFFF">
              <a:lumMod val="95000"/>
            </a:srgbClr>
          </a:solidFill>
          <a:ln w="28575" cap="flat" cmpd="sng" algn="ctr">
            <a:noFill/>
            <a:prstDash val="solid"/>
            <a:miter lim="800000"/>
          </a:ln>
          <a:effectLst>
            <a:glow rad="139700">
              <a:srgbClr val="494B69">
                <a:satMod val="175000"/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lvl="0" algn="ctr"/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Gradle build Android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D3AD1C-5611-417A-8090-573AB7FEBA0A}"/>
              </a:ext>
            </a:extLst>
          </p:cNvPr>
          <p:cNvSpPr/>
          <p:nvPr/>
        </p:nvSpPr>
        <p:spPr>
          <a:xfrm>
            <a:off x="1300263" y="2955272"/>
            <a:ext cx="96120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it easy</a:t>
            </a:r>
          </a:p>
          <a:p>
            <a:pPr marL="914196" lvl="1" indent="-457200">
              <a:buBlip>
                <a:blip r:embed="rId2"/>
              </a:buBlip>
            </a:pPr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include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binaries </a:t>
            </a:r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library modules </a:t>
            </a:r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your build as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Dependencies</a:t>
            </a:r>
          </a:p>
          <a:p>
            <a:pPr marL="914196" lvl="1" indent="-457200">
              <a:buBlip>
                <a:blip r:embed="rId2"/>
              </a:buBlip>
            </a:pPr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folder contains all the files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needed</a:t>
            </a:r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the </a:t>
            </a: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system</a:t>
            </a:r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914196" lvl="1" indent="-457200">
              <a:buBlip>
                <a:blip r:embed="rId2"/>
              </a:buBlip>
            </a:pP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196" lvl="1" indent="-457200">
              <a:buBlip>
                <a:blip r:embed="rId2"/>
              </a:buBlip>
            </a:pP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4C2EC-FB9E-427D-AAFB-9769F8121D69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6B8244-35E9-462B-BD7C-98329AF666D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D0EEB5-9555-4743-B546-62A9FA29FA9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Gradle build system </a:t>
            </a:r>
          </a:p>
        </p:txBody>
      </p:sp>
    </p:spTree>
    <p:extLst>
      <p:ext uri="{BB962C8B-B14F-4D97-AF65-F5344CB8AC3E}">
        <p14:creationId xmlns:p14="http://schemas.microsoft.com/office/powerpoint/2010/main" val="24689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Gradle build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8EC8E-588F-4E77-960B-3BC0ECAB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59" y="2054839"/>
            <a:ext cx="6959085" cy="40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ck Arc 6">
            <a:extLst>
              <a:ext uri="{FF2B5EF4-FFF2-40B4-BE49-F238E27FC236}">
                <a16:creationId xmlns:a16="http://schemas.microsoft.com/office/drawing/2014/main" id="{DF121917-CE0A-49C3-B6AC-F4D32B00E8B6}"/>
              </a:ext>
            </a:extLst>
          </p:cNvPr>
          <p:cNvSpPr/>
          <p:nvPr/>
        </p:nvSpPr>
        <p:spPr>
          <a:xfrm>
            <a:off x="-1518634" y="557477"/>
            <a:ext cx="6157319" cy="6157319"/>
          </a:xfrm>
          <a:prstGeom prst="blockArc">
            <a:avLst>
              <a:gd name="adj1" fmla="val 18900000"/>
              <a:gd name="adj2" fmla="val 2700000"/>
              <a:gd name="adj3" fmla="val 351"/>
            </a:avLst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C9C23B-0DB6-44CE-9BD5-8C7882122B0E}"/>
              </a:ext>
            </a:extLst>
          </p:cNvPr>
          <p:cNvSpPr/>
          <p:nvPr/>
        </p:nvSpPr>
        <p:spPr>
          <a:xfrm>
            <a:off x="4286572" y="1806815"/>
            <a:ext cx="7047636" cy="914660"/>
          </a:xfrm>
          <a:custGeom>
            <a:avLst/>
            <a:gdLst>
              <a:gd name="connsiteX0" fmla="*/ 0 w 7047636"/>
              <a:gd name="connsiteY0" fmla="*/ 0 h 914660"/>
              <a:gd name="connsiteX1" fmla="*/ 7047636 w 7047636"/>
              <a:gd name="connsiteY1" fmla="*/ 0 h 914660"/>
              <a:gd name="connsiteX2" fmla="*/ 7047636 w 7047636"/>
              <a:gd name="connsiteY2" fmla="*/ 914660 h 914660"/>
              <a:gd name="connsiteX3" fmla="*/ 0 w 7047636"/>
              <a:gd name="connsiteY3" fmla="*/ 914660 h 914660"/>
              <a:gd name="connsiteX4" fmla="*/ 0 w 7047636"/>
              <a:gd name="connsiteY4" fmla="*/ 0 h 91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7636" h="914660">
                <a:moveTo>
                  <a:pt x="0" y="0"/>
                </a:moveTo>
                <a:lnTo>
                  <a:pt x="7047636" y="0"/>
                </a:lnTo>
                <a:lnTo>
                  <a:pt x="7047636" y="914660"/>
                </a:lnTo>
                <a:lnTo>
                  <a:pt x="0" y="9146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6012" tIns="91440" rIns="91440" bIns="91440" numCol="1" spcCol="1270" anchor="ctr" anchorCtr="0">
            <a:noAutofit/>
          </a:bodyPr>
          <a:lstStyle/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/>
              <a:t>Single</a:t>
            </a:r>
            <a:endParaRPr lang="en-US" sz="3600" b="1" kern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C833FD-15FA-455D-A725-743133F65667}"/>
              </a:ext>
            </a:extLst>
          </p:cNvPr>
          <p:cNvSpPr/>
          <p:nvPr/>
        </p:nvSpPr>
        <p:spPr>
          <a:xfrm>
            <a:off x="3714909" y="1692482"/>
            <a:ext cx="1143325" cy="1143325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4800" b="1" dirty="0"/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99037D-CF67-4436-B683-8A91844C1B71}"/>
              </a:ext>
            </a:extLst>
          </p:cNvPr>
          <p:cNvSpPr/>
          <p:nvPr/>
        </p:nvSpPr>
        <p:spPr>
          <a:xfrm>
            <a:off x="4619051" y="3178806"/>
            <a:ext cx="6715157" cy="914660"/>
          </a:xfrm>
          <a:custGeom>
            <a:avLst/>
            <a:gdLst>
              <a:gd name="connsiteX0" fmla="*/ 0 w 6715157"/>
              <a:gd name="connsiteY0" fmla="*/ 0 h 914660"/>
              <a:gd name="connsiteX1" fmla="*/ 6715157 w 6715157"/>
              <a:gd name="connsiteY1" fmla="*/ 0 h 914660"/>
              <a:gd name="connsiteX2" fmla="*/ 6715157 w 6715157"/>
              <a:gd name="connsiteY2" fmla="*/ 914660 h 914660"/>
              <a:gd name="connsiteX3" fmla="*/ 0 w 6715157"/>
              <a:gd name="connsiteY3" fmla="*/ 914660 h 914660"/>
              <a:gd name="connsiteX4" fmla="*/ 0 w 6715157"/>
              <a:gd name="connsiteY4" fmla="*/ 0 h 91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57" h="914660">
                <a:moveTo>
                  <a:pt x="0" y="0"/>
                </a:moveTo>
                <a:lnTo>
                  <a:pt x="6715157" y="0"/>
                </a:lnTo>
                <a:lnTo>
                  <a:pt x="6715157" y="914660"/>
                </a:lnTo>
                <a:lnTo>
                  <a:pt x="0" y="9146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355300"/>
              <a:satOff val="50000"/>
              <a:lumOff val="-7353"/>
              <a:alphaOff val="0"/>
            </a:schemeClr>
          </a:fillRef>
          <a:effectRef idx="0">
            <a:schemeClr val="accent3">
              <a:hueOff val="1355300"/>
              <a:satOff val="50000"/>
              <a:lumOff val="-7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6012" tIns="91440" rIns="91440" bIns="91440" numCol="1" spcCol="1270" anchor="ctr" anchorCtr="0">
            <a:noAutofit/>
          </a:bodyPr>
          <a:lstStyle/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/>
              <a:t>Top Level</a:t>
            </a:r>
            <a:endParaRPr lang="en-US" sz="3600" b="1" kern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5B4B6-7662-4338-BDF9-BDE4CF47595D}"/>
              </a:ext>
            </a:extLst>
          </p:cNvPr>
          <p:cNvSpPr/>
          <p:nvPr/>
        </p:nvSpPr>
        <p:spPr>
          <a:xfrm>
            <a:off x="4047388" y="3064473"/>
            <a:ext cx="1143325" cy="1143325"/>
          </a:xfrm>
          <a:prstGeom prst="ellipse">
            <a:avLst/>
          </a:prstGeom>
        </p:spPr>
        <p:style>
          <a:lnRef idx="2">
            <a:schemeClr val="accent3">
              <a:hueOff val="1355300"/>
              <a:satOff val="50000"/>
              <a:lumOff val="-7353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4800" b="1" dirty="0"/>
              <a:t>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94590DF-9278-4B22-9A01-7D6C029FD31E}"/>
              </a:ext>
            </a:extLst>
          </p:cNvPr>
          <p:cNvSpPr/>
          <p:nvPr/>
        </p:nvSpPr>
        <p:spPr>
          <a:xfrm>
            <a:off x="4286572" y="4550797"/>
            <a:ext cx="7047636" cy="914660"/>
          </a:xfrm>
          <a:custGeom>
            <a:avLst/>
            <a:gdLst>
              <a:gd name="connsiteX0" fmla="*/ 0 w 7047636"/>
              <a:gd name="connsiteY0" fmla="*/ 0 h 914660"/>
              <a:gd name="connsiteX1" fmla="*/ 7047636 w 7047636"/>
              <a:gd name="connsiteY1" fmla="*/ 0 h 914660"/>
              <a:gd name="connsiteX2" fmla="*/ 7047636 w 7047636"/>
              <a:gd name="connsiteY2" fmla="*/ 914660 h 914660"/>
              <a:gd name="connsiteX3" fmla="*/ 0 w 7047636"/>
              <a:gd name="connsiteY3" fmla="*/ 914660 h 914660"/>
              <a:gd name="connsiteX4" fmla="*/ 0 w 7047636"/>
              <a:gd name="connsiteY4" fmla="*/ 0 h 91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7636" h="914660">
                <a:moveTo>
                  <a:pt x="0" y="0"/>
                </a:moveTo>
                <a:lnTo>
                  <a:pt x="7047636" y="0"/>
                </a:lnTo>
                <a:lnTo>
                  <a:pt x="7047636" y="914660"/>
                </a:lnTo>
                <a:lnTo>
                  <a:pt x="0" y="91466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2710599"/>
              <a:satOff val="100000"/>
              <a:lumOff val="-14706"/>
              <a:alphaOff val="0"/>
            </a:schemeClr>
          </a:fillRef>
          <a:effectRef idx="0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6012" tIns="91440" rIns="91440" bIns="91440" numCol="1" spcCol="1270" anchor="ctr" anchorCtr="0">
            <a:noAutofit/>
          </a:bodyPr>
          <a:lstStyle/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/>
              <a:t>Wont need to make any changes</a:t>
            </a:r>
            <a:endParaRPr lang="en-US" sz="3600" b="1" kern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866E2F-260A-4339-A3FF-B36D47762100}"/>
              </a:ext>
            </a:extLst>
          </p:cNvPr>
          <p:cNvSpPr/>
          <p:nvPr/>
        </p:nvSpPr>
        <p:spPr>
          <a:xfrm>
            <a:off x="3714909" y="4436464"/>
            <a:ext cx="1143325" cy="1143325"/>
          </a:xfrm>
          <a:prstGeom prst="ellipse">
            <a:avLst/>
          </a:prstGeom>
        </p:spPr>
        <p:style>
          <a:lnRef idx="2">
            <a:schemeClr val="accent3">
              <a:hueOff val="2710599"/>
              <a:satOff val="100000"/>
              <a:lumOff val="-14706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sz="4800" b="1" dirty="0"/>
              <a:t>3</a:t>
            </a:r>
            <a:endParaRPr lang="en-US" sz="54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414C2C-8324-4521-AD1F-3D44A67AA155}"/>
              </a:ext>
            </a:extLst>
          </p:cNvPr>
          <p:cNvSpPr/>
          <p:nvPr/>
        </p:nvSpPr>
        <p:spPr>
          <a:xfrm>
            <a:off x="711584" y="1638064"/>
            <a:ext cx="3116255" cy="39961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Every Android Studio project contains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0FAF6-2FD9-4468-8D5C-172BB385480D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31C88-65FC-4A4A-A854-EAF81E5DEA9E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83B190-562F-4EBB-9DD3-39F1FC6660D7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Gradle build file </a:t>
            </a:r>
          </a:p>
        </p:txBody>
      </p:sp>
    </p:spTree>
    <p:extLst>
      <p:ext uri="{BB962C8B-B14F-4D97-AF65-F5344CB8AC3E}">
        <p14:creationId xmlns:p14="http://schemas.microsoft.com/office/powerpoint/2010/main" val="31382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build.gradle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40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3137362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3109412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190631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DFC05CE8-5E01-704A-B253-0854AD591116}"/>
              </a:ext>
            </a:extLst>
          </p:cNvPr>
          <p:cNvSpPr/>
          <p:nvPr/>
        </p:nvSpPr>
        <p:spPr>
          <a:xfrm>
            <a:off x="1709444" y="2349482"/>
            <a:ext cx="9276608" cy="3375457"/>
          </a:xfrm>
          <a:prstGeom prst="roundRect">
            <a:avLst>
              <a:gd name="adj" fmla="val 47436"/>
            </a:avLst>
          </a:prstGeom>
          <a:solidFill>
            <a:srgbClr val="FFFFFF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marL="0" marR="0" lvl="0" indent="0" algn="ctr" defTabSz="914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35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037266-2173-7747-9C61-6CB4AC44FDF5}"/>
              </a:ext>
            </a:extLst>
          </p:cNvPr>
          <p:cNvSpPr/>
          <p:nvPr/>
        </p:nvSpPr>
        <p:spPr>
          <a:xfrm>
            <a:off x="3641829" y="1708335"/>
            <a:ext cx="5412260" cy="759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+mn-ea"/>
                <a:cs typeface="Jameel Noori Nastaleeq" panose="02000503000000020004" pitchFamily="2" charset="-78"/>
              </a:rPr>
              <a:t> </a:t>
            </a:r>
            <a:r>
              <a: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+mn-ea"/>
                <a:cs typeface="Jameel Noori Nastaleeq" panose="02000503000000020004" pitchFamily="2" charset="-78"/>
              </a:rPr>
              <a:t>حضرت محمد صلی اللہ علیہ وسلم </a:t>
            </a:r>
            <a:r>
              <a: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4C287F"/>
                </a:solidFill>
                <a:effectLst/>
                <a:uLnTx/>
                <a:uFillTx/>
                <a:latin typeface="Jameel Noori Nastaleeq" panose="02000503000000020004" pitchFamily="2" charset="-78"/>
                <a:ea typeface="+mn-ea"/>
                <a:cs typeface="Jameel Noori Nastaleeq" panose="02000503000000020004" pitchFamily="2" charset="-78"/>
              </a:rPr>
              <a:t>نے فرمایا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C287F"/>
              </a:solidFill>
              <a:effectLst/>
              <a:uLnTx/>
              <a:uFillTx/>
              <a:latin typeface="Jameel Noori Nastaleeq" panose="02000503000000020004" pitchFamily="2" charset="-78"/>
              <a:ea typeface="+mn-ea"/>
              <a:cs typeface="Jameel Noori Nastaleeq" panose="02000503000000020004" pitchFamily="2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32B093-9C44-404B-A642-69C87ABF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58" y="2349482"/>
            <a:ext cx="743160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اِنَّمَا الْاَعْمَالُ بِالنِّـیَّاتِ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40A59452-6A7E-8749-BE73-E91F43C1EAC8}"/>
              </a:ext>
            </a:extLst>
          </p:cNvPr>
          <p:cNvSpPr/>
          <p:nvPr/>
        </p:nvSpPr>
        <p:spPr>
          <a:xfrm>
            <a:off x="3424311" y="4505537"/>
            <a:ext cx="5878996" cy="10638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 panose="020B0604020202020204" charset="0"/>
              <a:ea typeface="Open Sans Semibold" panose="020B0706030804020204" pitchFamily="34" charset="0"/>
              <a:cs typeface="Raleway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E3D0D-728E-6A4D-9E46-04D220D11F1E}"/>
              </a:ext>
            </a:extLst>
          </p:cNvPr>
          <p:cNvSpPr txBox="1"/>
          <p:nvPr/>
        </p:nvSpPr>
        <p:spPr>
          <a:xfrm>
            <a:off x="3424311" y="4443643"/>
            <a:ext cx="5631701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989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اعمال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کا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دارومدار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نیتوں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پر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ہے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ameel Noori Nastaleeq" panose="02000503000000000004" pitchFamily="2" charset="-78"/>
              <a:ea typeface="+mn-ea"/>
              <a:cs typeface="Jameel Noori Nastaleeq" panose="02000503000000000004" pitchFamily="2" charset="-78"/>
            </a:endParaRPr>
          </a:p>
        </p:txBody>
      </p:sp>
      <p:sp>
        <p:nvSpPr>
          <p:cNvPr id="7" name="Arrow: Chevron 24">
            <a:extLst>
              <a:ext uri="{FF2B5EF4-FFF2-40B4-BE49-F238E27FC236}">
                <a16:creationId xmlns:a16="http://schemas.microsoft.com/office/drawing/2014/main" id="{0C9E5C68-ED1B-3541-AF8F-0AB0E7F5B082}"/>
              </a:ext>
            </a:extLst>
          </p:cNvPr>
          <p:cNvSpPr/>
          <p:nvPr/>
        </p:nvSpPr>
        <p:spPr>
          <a:xfrm flipH="1">
            <a:off x="8454886" y="3723861"/>
            <a:ext cx="1501077" cy="626166"/>
          </a:xfrm>
          <a:prstGeom prst="chevron">
            <a:avLst/>
          </a:prstGeom>
          <a:solidFill>
            <a:srgbClr val="9F5B7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2EF07-566E-8A46-9B34-4EF3BD8F0ADC}"/>
              </a:ext>
            </a:extLst>
          </p:cNvPr>
          <p:cNvSpPr/>
          <p:nvPr/>
        </p:nvSpPr>
        <p:spPr>
          <a:xfrm>
            <a:off x="8733183" y="3690646"/>
            <a:ext cx="889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ترجمہ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ameel Noori Nastaleeq" panose="02000503000000000004" pitchFamily="2" charset="-78"/>
              <a:ea typeface="+mn-ea"/>
              <a:cs typeface="Jameel Noori Nastaleeq" panose="02000503000000000004" pitchFamily="2" charset="-78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1A252653-8848-E74E-A0CB-A83FFCCB4FA4}"/>
              </a:ext>
            </a:extLst>
          </p:cNvPr>
          <p:cNvSpPr txBox="1">
            <a:spLocks/>
          </p:cNvSpPr>
          <p:nvPr/>
        </p:nvSpPr>
        <p:spPr>
          <a:xfrm>
            <a:off x="2584171" y="224461"/>
            <a:ext cx="8544339" cy="1325563"/>
          </a:xfrm>
          <a:prstGeom prst="rect">
            <a:avLst/>
          </a:prstGeom>
        </p:spPr>
        <p:txBody>
          <a:bodyPr vert="horz" lIns="91398" tIns="45699" rIns="91398" bIns="45699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6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Jameel Noori Nastaleeq" panose="02000503000000000004" pitchFamily="2" charset="-78"/>
                <a:ea typeface="+mj-ea"/>
                <a:cs typeface="Jameel Noori Nastaleeq" panose="02000503000000000004" pitchFamily="2" charset="-78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j-ea"/>
                <a:cs typeface="Jameel Noori Nastaleeq" panose="02000503000000000004" pitchFamily="2" charset="-78"/>
              </a:rPr>
              <a:t>تصحیح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j-ea"/>
                <a:cs typeface="Jameel Noori Nastaleeq" panose="02000503000000000004" pitchFamily="2" charset="-78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j-ea"/>
                <a:cs typeface="Jameel Noori Nastaleeq" panose="02000503000000000004" pitchFamily="2" charset="-78"/>
              </a:rPr>
              <a:t>نیت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Jameel Noori Nastaleeq" panose="02000503000000000004" pitchFamily="2" charset="-78"/>
              <a:ea typeface="+mj-ea"/>
              <a:cs typeface="Jameel Noori Nastaleeq" panose="02000503000000000004" pitchFamily="2" charset="-7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B8CEAB-3E32-C845-89CB-AE3D4565F6CE}"/>
              </a:ext>
            </a:extLst>
          </p:cNvPr>
          <p:cNvCxnSpPr>
            <a:cxnSpLocks/>
          </p:cNvCxnSpPr>
          <p:nvPr/>
        </p:nvCxnSpPr>
        <p:spPr>
          <a:xfrm>
            <a:off x="8875891" y="1300223"/>
            <a:ext cx="204702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uiExpand="1" build="p"/>
      <p:bldP spid="5" grpId="0" animBg="1"/>
      <p:bldP spid="7" grpId="0" animBg="1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1738081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1128610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3877419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2075238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2428448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1028908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3038315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1545903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1135997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13382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FE5849-036F-3E40-9EA0-0D92B1BC3C08}"/>
              </a:ext>
            </a:extLst>
          </p:cNvPr>
          <p:cNvGrpSpPr/>
          <p:nvPr/>
        </p:nvGrpSpPr>
        <p:grpSpPr>
          <a:xfrm>
            <a:off x="955189" y="1420870"/>
            <a:ext cx="9967730" cy="577344"/>
            <a:chOff x="745696" y="1769852"/>
            <a:chExt cx="6479265" cy="938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022FCD0-B0C3-2D47-ADE2-B40073C7B0B1}"/>
                </a:ext>
              </a:extLst>
            </p:cNvPr>
            <p:cNvSpPr/>
            <p:nvPr/>
          </p:nvSpPr>
          <p:spPr>
            <a:xfrm>
              <a:off x="745696" y="1769859"/>
              <a:ext cx="5994679" cy="938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815F8F-34FF-4C40-A14B-A07FDCA385F8}"/>
                </a:ext>
              </a:extLst>
            </p:cNvPr>
            <p:cNvSpPr/>
            <p:nvPr/>
          </p:nvSpPr>
          <p:spPr>
            <a:xfrm rot="10800000">
              <a:off x="6749146" y="1769852"/>
              <a:ext cx="475815" cy="936210"/>
            </a:xfrm>
            <a:prstGeom prst="rect">
              <a:avLst/>
            </a:prstGeom>
            <a:solidFill>
              <a:srgbClr val="4B4D6B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03DC631-F3E7-7A48-A88E-864DDCC7C5B7}"/>
              </a:ext>
            </a:extLst>
          </p:cNvPr>
          <p:cNvSpPr/>
          <p:nvPr/>
        </p:nvSpPr>
        <p:spPr>
          <a:xfrm>
            <a:off x="1367926" y="1463805"/>
            <a:ext cx="8582369" cy="54585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اگر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دنیا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میں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کسی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نے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کوئی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کام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کیا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ہے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تو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آپ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بھی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کر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سکتے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ہیں</a:t>
            </a:r>
            <a:endParaRPr kumimoji="0" lang="en-US" sz="2800" b="1" i="0" u="none" strike="noStrike" kern="1200" cap="none" spc="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ameel Noori Nastaleeq" panose="02000503000000020004" pitchFamily="2" charset="-78"/>
              <a:ea typeface="Calibri" panose="020F0502020204030204" pitchFamily="34" charset="0"/>
              <a:cs typeface="Jameel Noori Nastaleeq" panose="02000503000000020004" pitchFamily="2" charset="-78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7C3622-8C5B-214E-A7BD-F58C67757F9E}"/>
              </a:ext>
            </a:extLst>
          </p:cNvPr>
          <p:cNvSpPr txBox="1">
            <a:spLocks/>
          </p:cNvSpPr>
          <p:nvPr/>
        </p:nvSpPr>
        <p:spPr>
          <a:xfrm>
            <a:off x="2584171" y="224461"/>
            <a:ext cx="8544339" cy="1325563"/>
          </a:xfrm>
          <a:prstGeom prst="rect">
            <a:avLst/>
          </a:prstGeom>
        </p:spPr>
        <p:txBody>
          <a:bodyPr vert="horz" lIns="91398" tIns="45699" rIns="91398" bIns="45699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6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Jameel Noori Nastaleeq" panose="02000503000000000004" pitchFamily="2" charset="-78"/>
                <a:ea typeface="+mj-ea"/>
                <a:cs typeface="Jameel Noori Nastaleeq" panose="02000503000000000004" pitchFamily="2" charset="-78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j-ea"/>
                <a:cs typeface="Jameel Noori Nastaleeq" panose="02000503000000000004" pitchFamily="2" charset="-78"/>
              </a:rPr>
              <a:t>تصحیح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j-ea"/>
                <a:cs typeface="Jameel Noori Nastaleeq" panose="02000503000000000004" pitchFamily="2" charset="-78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j-ea"/>
                <a:cs typeface="Jameel Noori Nastaleeq" panose="02000503000000000004" pitchFamily="2" charset="-78"/>
              </a:rPr>
              <a:t>نیت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Jameel Noori Nastaleeq" panose="02000503000000000004" pitchFamily="2" charset="-78"/>
              <a:ea typeface="+mj-ea"/>
              <a:cs typeface="Jameel Noori Nastaleeq" panose="02000503000000000004" pitchFamily="2" charset="-7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66838F-373F-F540-9132-850162B7E197}"/>
              </a:ext>
            </a:extLst>
          </p:cNvPr>
          <p:cNvCxnSpPr>
            <a:cxnSpLocks/>
          </p:cNvCxnSpPr>
          <p:nvPr/>
        </p:nvCxnSpPr>
        <p:spPr>
          <a:xfrm>
            <a:off x="8875891" y="1300223"/>
            <a:ext cx="204702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AF8D2E62-F28A-1948-B358-1F6D3ABBE888}"/>
              </a:ext>
            </a:extLst>
          </p:cNvPr>
          <p:cNvGrpSpPr/>
          <p:nvPr/>
        </p:nvGrpSpPr>
        <p:grpSpPr>
          <a:xfrm>
            <a:off x="955192" y="2123445"/>
            <a:ext cx="9967727" cy="588521"/>
            <a:chOff x="745698" y="1769852"/>
            <a:chExt cx="6479263" cy="9385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79EEAC-5020-994B-ADFF-570EA90F8A72}"/>
                </a:ext>
              </a:extLst>
            </p:cNvPr>
            <p:cNvSpPr/>
            <p:nvPr/>
          </p:nvSpPr>
          <p:spPr>
            <a:xfrm>
              <a:off x="745698" y="1769857"/>
              <a:ext cx="5994678" cy="938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82AAEB-91BA-2D4A-8227-8723B4E0BF54}"/>
                </a:ext>
              </a:extLst>
            </p:cNvPr>
            <p:cNvSpPr/>
            <p:nvPr/>
          </p:nvSpPr>
          <p:spPr>
            <a:xfrm rot="10800000">
              <a:off x="6749146" y="1769852"/>
              <a:ext cx="475815" cy="936209"/>
            </a:xfrm>
            <a:prstGeom prst="rect">
              <a:avLst/>
            </a:prstGeom>
            <a:solidFill>
              <a:srgbClr val="215967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C46D7-7723-554A-AB5B-A489F3C72EA8}"/>
              </a:ext>
            </a:extLst>
          </p:cNvPr>
          <p:cNvSpPr/>
          <p:nvPr/>
        </p:nvSpPr>
        <p:spPr>
          <a:xfrm>
            <a:off x="1367926" y="2161398"/>
            <a:ext cx="8582369" cy="54585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میں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دل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سے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عمل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کی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نیت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کرتا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ہوں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کہ</a:t>
            </a:r>
            <a:endParaRPr kumimoji="0" lang="en-US" sz="2800" b="1" i="0" u="none" strike="noStrike" kern="1200" cap="none" spc="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ameel Noori Nastaleeq" panose="02000503000000020004" pitchFamily="2" charset="-78"/>
              <a:ea typeface="Calibri" panose="020F0502020204030204" pitchFamily="34" charset="0"/>
              <a:cs typeface="Jameel Noori Nastaleeq" panose="02000503000000020004" pitchFamily="2" charset="-7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06C107-B95F-234E-9E5C-947C7680AD10}"/>
              </a:ext>
            </a:extLst>
          </p:cNvPr>
          <p:cNvGrpSpPr/>
          <p:nvPr/>
        </p:nvGrpSpPr>
        <p:grpSpPr>
          <a:xfrm>
            <a:off x="940905" y="2815759"/>
            <a:ext cx="9982015" cy="600378"/>
            <a:chOff x="1523592" y="1769850"/>
            <a:chExt cx="5701369" cy="9385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F5DDD6-8DE8-A54A-9B85-D2E0E31A504A}"/>
                </a:ext>
              </a:extLst>
            </p:cNvPr>
            <p:cNvSpPr/>
            <p:nvPr/>
          </p:nvSpPr>
          <p:spPr>
            <a:xfrm>
              <a:off x="1523592" y="1769856"/>
              <a:ext cx="5283278" cy="9385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05DC14-F1CB-2C48-9BD6-FB3922ED8E34}"/>
                </a:ext>
              </a:extLst>
            </p:cNvPr>
            <p:cNvSpPr/>
            <p:nvPr/>
          </p:nvSpPr>
          <p:spPr>
            <a:xfrm rot="10800000">
              <a:off x="6806870" y="1769850"/>
              <a:ext cx="418091" cy="93620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B1F30-626B-FF4B-AEAB-5C8A9B23CDFD}"/>
              </a:ext>
            </a:extLst>
          </p:cNvPr>
          <p:cNvSpPr/>
          <p:nvPr/>
        </p:nvSpPr>
        <p:spPr>
          <a:xfrm>
            <a:off x="1367927" y="2853852"/>
            <a:ext cx="8582369" cy="54585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میری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زندگی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کا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مقصد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ہے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خوش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رہنا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اور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خوش</a:t>
            </a:r>
            <a:r>
              <a:rPr kumimoji="0" lang="en-US" sz="28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 </a:t>
            </a:r>
            <a:r>
              <a:rPr kumimoji="0" lang="en-US" sz="2800" b="1" i="0" u="none" strike="noStrike" kern="1200" cap="none" spc="1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20004" pitchFamily="2" charset="-78"/>
                <a:ea typeface="Calibri" panose="020F0502020204030204" pitchFamily="34" charset="0"/>
                <a:cs typeface="Jameel Noori Nastaleeq" panose="02000503000000020004" pitchFamily="2" charset="-78"/>
              </a:rPr>
              <a:t>رکھنا</a:t>
            </a:r>
            <a:endParaRPr kumimoji="0" lang="en-US" sz="2800" b="1" i="0" u="none" strike="noStrike" kern="1200" cap="none" spc="1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Jameel Noori Nastaleeq" panose="02000503000000020004" pitchFamily="2" charset="-78"/>
              <a:ea typeface="Calibri" panose="020F0502020204030204" pitchFamily="34" charset="0"/>
              <a:cs typeface="Jameel Noori Nastaleeq" panose="02000503000000020004" pitchFamily="2" charset="-7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A707FD-CF36-804B-8122-6447061D7120}"/>
              </a:ext>
            </a:extLst>
          </p:cNvPr>
          <p:cNvGrpSpPr/>
          <p:nvPr/>
        </p:nvGrpSpPr>
        <p:grpSpPr>
          <a:xfrm>
            <a:off x="940905" y="3546431"/>
            <a:ext cx="9982015" cy="610908"/>
            <a:chOff x="1523592" y="1769850"/>
            <a:chExt cx="5701369" cy="9385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48B154-5262-174A-9FD9-2C29D09FABEB}"/>
                </a:ext>
              </a:extLst>
            </p:cNvPr>
            <p:cNvSpPr/>
            <p:nvPr/>
          </p:nvSpPr>
          <p:spPr>
            <a:xfrm>
              <a:off x="1523592" y="1769858"/>
              <a:ext cx="5267410" cy="938535"/>
            </a:xfrm>
            <a:prstGeom prst="rect">
              <a:avLst/>
            </a:prstGeom>
            <a:solidFill>
              <a:srgbClr val="D2DAE4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4053F1-38CD-6C43-BBBE-143AD7BEFD72}"/>
                </a:ext>
              </a:extLst>
            </p:cNvPr>
            <p:cNvSpPr/>
            <p:nvPr/>
          </p:nvSpPr>
          <p:spPr>
            <a:xfrm rot="10800000">
              <a:off x="6791002" y="1769850"/>
              <a:ext cx="433959" cy="936209"/>
            </a:xfrm>
            <a:prstGeom prst="rect">
              <a:avLst/>
            </a:prstGeom>
            <a:solidFill>
              <a:srgbClr val="97293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53B3867-489B-374B-91B0-FCE632819C2B}"/>
              </a:ext>
            </a:extLst>
          </p:cNvPr>
          <p:cNvSpPr/>
          <p:nvPr/>
        </p:nvSpPr>
        <p:spPr>
          <a:xfrm>
            <a:off x="1367926" y="3626035"/>
            <a:ext cx="8582369" cy="54585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میری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زندگی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کا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مقصد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اللہ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کو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پانا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ہے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ameel Noori Nastaleeq" panose="02000503000000000004" pitchFamily="2" charset="-78"/>
              <a:ea typeface="+mn-ea"/>
              <a:cs typeface="Jameel Noori Nastaleeq" panose="02000503000000000004" pitchFamily="2" charset="-78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5D832E-FE5A-E64E-8EB6-43ADE2367F03}"/>
              </a:ext>
            </a:extLst>
          </p:cNvPr>
          <p:cNvGrpSpPr/>
          <p:nvPr/>
        </p:nvGrpSpPr>
        <p:grpSpPr>
          <a:xfrm>
            <a:off x="955194" y="4261127"/>
            <a:ext cx="9967725" cy="631539"/>
            <a:chOff x="745699" y="1769852"/>
            <a:chExt cx="6479262" cy="9385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D57D2B-604F-F849-B37F-1D16B39E7FEF}"/>
                </a:ext>
              </a:extLst>
            </p:cNvPr>
            <p:cNvSpPr/>
            <p:nvPr/>
          </p:nvSpPr>
          <p:spPr>
            <a:xfrm>
              <a:off x="745699" y="1769856"/>
              <a:ext cx="5994678" cy="9385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A711F9-9CB6-FB46-9FDA-600FD79A45B9}"/>
                </a:ext>
              </a:extLst>
            </p:cNvPr>
            <p:cNvSpPr/>
            <p:nvPr/>
          </p:nvSpPr>
          <p:spPr>
            <a:xfrm rot="10800000">
              <a:off x="6749146" y="1769852"/>
              <a:ext cx="475815" cy="936211"/>
            </a:xfrm>
            <a:prstGeom prst="rect">
              <a:avLst/>
            </a:prstGeom>
            <a:solidFill>
              <a:srgbClr val="4B4D6B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7EB4B-DBCC-6640-B300-413BAEC21A06}"/>
              </a:ext>
            </a:extLst>
          </p:cNvPr>
          <p:cNvSpPr/>
          <p:nvPr/>
        </p:nvSpPr>
        <p:spPr>
          <a:xfrm>
            <a:off x="762001" y="4349021"/>
            <a:ext cx="9317063" cy="48109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میری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زندگی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کا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مقصد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حضرت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محمد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صلی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اللہ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علیہ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وسلم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سے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کامل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عشق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اور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آپ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صلی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اللہ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علیہ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وسلم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کی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کامل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اتباع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ہے</a:t>
            </a:r>
            <a:endParaRPr kumimoji="0" lang="en-US" sz="2400" b="1" i="0" u="none" strike="noStrike" kern="1200" cap="none" spc="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ameel Noori Nastaleeq" panose="02000503000000000004" pitchFamily="2" charset="-78"/>
              <a:ea typeface="Calibri" panose="020F0502020204030204" pitchFamily="34" charset="0"/>
              <a:cs typeface="Jameel Noori Nastaleeq" panose="02000503000000000004" pitchFamily="2" charset="-7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81F0B4-554D-2E42-8DD5-A02367AF1BEF}"/>
              </a:ext>
            </a:extLst>
          </p:cNvPr>
          <p:cNvGrpSpPr/>
          <p:nvPr/>
        </p:nvGrpSpPr>
        <p:grpSpPr>
          <a:xfrm>
            <a:off x="955194" y="4978787"/>
            <a:ext cx="9967725" cy="613923"/>
            <a:chOff x="745699" y="1769852"/>
            <a:chExt cx="6479262" cy="93853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111558-072D-3940-A5D9-3D149BEA2C16}"/>
                </a:ext>
              </a:extLst>
            </p:cNvPr>
            <p:cNvSpPr/>
            <p:nvPr/>
          </p:nvSpPr>
          <p:spPr>
            <a:xfrm>
              <a:off x="745699" y="1769852"/>
              <a:ext cx="5994677" cy="9385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CFB9A6-043B-5F41-9992-69A632DBBF69}"/>
                </a:ext>
              </a:extLst>
            </p:cNvPr>
            <p:cNvSpPr/>
            <p:nvPr/>
          </p:nvSpPr>
          <p:spPr>
            <a:xfrm rot="10800000">
              <a:off x="6749146" y="1769852"/>
              <a:ext cx="475815" cy="936210"/>
            </a:xfrm>
            <a:prstGeom prst="rect">
              <a:avLst/>
            </a:prstGeom>
            <a:solidFill>
              <a:srgbClr val="77445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DC3E6-518B-2B43-A794-C8C19C63E984}"/>
              </a:ext>
            </a:extLst>
          </p:cNvPr>
          <p:cNvSpPr/>
          <p:nvPr/>
        </p:nvSpPr>
        <p:spPr>
          <a:xfrm>
            <a:off x="1367926" y="5045313"/>
            <a:ext cx="8582369" cy="54585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میری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زندگی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کا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مقصد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اپنے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شعبے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میں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پوری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دنیا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میں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پہلے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نمبر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پر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آنا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ہے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ameel Noori Nastaleeq" panose="02000503000000000004" pitchFamily="2" charset="-78"/>
              <a:ea typeface="+mn-ea"/>
              <a:cs typeface="Jameel Noori Nastaleeq" panose="02000503000000000004" pitchFamily="2" charset="-78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A46A9F-9642-2049-863B-7AE5DEDA18DB}"/>
              </a:ext>
            </a:extLst>
          </p:cNvPr>
          <p:cNvGrpSpPr/>
          <p:nvPr/>
        </p:nvGrpSpPr>
        <p:grpSpPr>
          <a:xfrm>
            <a:off x="955188" y="5717852"/>
            <a:ext cx="9967730" cy="545856"/>
            <a:chOff x="745695" y="1769854"/>
            <a:chExt cx="6479266" cy="9385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F6E0E4-1728-C040-9D8C-4FA50FD8003E}"/>
                </a:ext>
              </a:extLst>
            </p:cNvPr>
            <p:cNvSpPr/>
            <p:nvPr/>
          </p:nvSpPr>
          <p:spPr>
            <a:xfrm>
              <a:off x="745695" y="1769857"/>
              <a:ext cx="5994681" cy="9385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67FC25-0331-7F42-93B2-DB4E92DC62D4}"/>
                </a:ext>
              </a:extLst>
            </p:cNvPr>
            <p:cNvSpPr/>
            <p:nvPr/>
          </p:nvSpPr>
          <p:spPr>
            <a:xfrm rot="10800000">
              <a:off x="6749146" y="1769854"/>
              <a:ext cx="475815" cy="936210"/>
            </a:xfrm>
            <a:prstGeom prst="rect">
              <a:avLst/>
            </a:prstGeom>
            <a:solidFill>
              <a:srgbClr val="494B69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0ECEE0D-8DF7-6F43-90E2-EFF0F3C942D3}"/>
              </a:ext>
            </a:extLst>
          </p:cNvPr>
          <p:cNvSpPr/>
          <p:nvPr/>
        </p:nvSpPr>
        <p:spPr>
          <a:xfrm>
            <a:off x="1367926" y="5719492"/>
            <a:ext cx="8582369" cy="54585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میری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زندگی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کا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مقصد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مخلوق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خدا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کی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بے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لوث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خدمت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ameel Noori Nastaleeq" panose="02000503000000000004" pitchFamily="2" charset="-78"/>
                <a:ea typeface="+mn-ea"/>
                <a:cs typeface="Jameel Noori Nastaleeq" panose="02000503000000000004" pitchFamily="2" charset="-78"/>
              </a:rPr>
              <a:t>ہے</a:t>
            </a:r>
            <a:endParaRPr kumimoji="0" lang="ur-PK" sz="2800" b="1" i="0" u="none" strike="noStrike" kern="1200" cap="none" spc="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ameel Noori Nastaleeq" panose="02000503000000000004" pitchFamily="2" charset="-78"/>
              <a:ea typeface="Calibri" panose="020F0502020204030204" pitchFamily="34" charset="0"/>
              <a:cs typeface="Jameel Noori Nastaleeq" panose="02000503000000000004" pitchFamily="2" charset="-78"/>
            </a:endParaRPr>
          </a:p>
        </p:txBody>
      </p:sp>
      <p:sp>
        <p:nvSpPr>
          <p:cNvPr id="32" name="Arrow: Pentagon 3">
            <a:extLst>
              <a:ext uri="{FF2B5EF4-FFF2-40B4-BE49-F238E27FC236}">
                <a16:creationId xmlns:a16="http://schemas.microsoft.com/office/drawing/2014/main" id="{3AFB2962-E225-0B4B-9603-1A95780D4676}"/>
              </a:ext>
            </a:extLst>
          </p:cNvPr>
          <p:cNvSpPr/>
          <p:nvPr/>
        </p:nvSpPr>
        <p:spPr>
          <a:xfrm rot="10800000">
            <a:off x="10409499" y="1579889"/>
            <a:ext cx="294842" cy="211724"/>
          </a:xfrm>
          <a:prstGeom prst="homePlate">
            <a:avLst>
              <a:gd name="adj" fmla="val 473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Arrow: Pentagon 4">
            <a:extLst>
              <a:ext uri="{FF2B5EF4-FFF2-40B4-BE49-F238E27FC236}">
                <a16:creationId xmlns:a16="http://schemas.microsoft.com/office/drawing/2014/main" id="{9ACC9A54-795D-124F-83C2-5054074E243D}"/>
              </a:ext>
            </a:extLst>
          </p:cNvPr>
          <p:cNvSpPr/>
          <p:nvPr/>
        </p:nvSpPr>
        <p:spPr>
          <a:xfrm rot="10800000">
            <a:off x="10403392" y="2276734"/>
            <a:ext cx="294842" cy="211724"/>
          </a:xfrm>
          <a:prstGeom prst="homePlate">
            <a:avLst>
              <a:gd name="adj" fmla="val 473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Arrow: Pentagon 5">
            <a:extLst>
              <a:ext uri="{FF2B5EF4-FFF2-40B4-BE49-F238E27FC236}">
                <a16:creationId xmlns:a16="http://schemas.microsoft.com/office/drawing/2014/main" id="{52156BD2-737C-034E-B5DC-0A8FA7CAFBA5}"/>
              </a:ext>
            </a:extLst>
          </p:cNvPr>
          <p:cNvSpPr/>
          <p:nvPr/>
        </p:nvSpPr>
        <p:spPr>
          <a:xfrm rot="10800000">
            <a:off x="10403392" y="2998165"/>
            <a:ext cx="294842" cy="211724"/>
          </a:xfrm>
          <a:prstGeom prst="homePlate">
            <a:avLst>
              <a:gd name="adj" fmla="val 473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Arrow: Pentagon 7">
            <a:extLst>
              <a:ext uri="{FF2B5EF4-FFF2-40B4-BE49-F238E27FC236}">
                <a16:creationId xmlns:a16="http://schemas.microsoft.com/office/drawing/2014/main" id="{9E74282F-2FD6-AA48-91EF-69936169D5FD}"/>
              </a:ext>
            </a:extLst>
          </p:cNvPr>
          <p:cNvSpPr/>
          <p:nvPr/>
        </p:nvSpPr>
        <p:spPr>
          <a:xfrm rot="10800000">
            <a:off x="10403392" y="3741889"/>
            <a:ext cx="294842" cy="211724"/>
          </a:xfrm>
          <a:prstGeom prst="homePlate">
            <a:avLst>
              <a:gd name="adj" fmla="val 473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Arrow: Pentagon 8">
            <a:extLst>
              <a:ext uri="{FF2B5EF4-FFF2-40B4-BE49-F238E27FC236}">
                <a16:creationId xmlns:a16="http://schemas.microsoft.com/office/drawing/2014/main" id="{5C23AA75-49E2-2F48-975D-92F1DF3B532A}"/>
              </a:ext>
            </a:extLst>
          </p:cNvPr>
          <p:cNvSpPr/>
          <p:nvPr/>
        </p:nvSpPr>
        <p:spPr>
          <a:xfrm rot="10800000">
            <a:off x="10403392" y="4450599"/>
            <a:ext cx="294842" cy="211724"/>
          </a:xfrm>
          <a:prstGeom prst="homePlate">
            <a:avLst>
              <a:gd name="adj" fmla="val 473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Arrow: Pentagon 9">
            <a:extLst>
              <a:ext uri="{FF2B5EF4-FFF2-40B4-BE49-F238E27FC236}">
                <a16:creationId xmlns:a16="http://schemas.microsoft.com/office/drawing/2014/main" id="{40F7FEE2-A272-1940-8D52-DA349021E9A9}"/>
              </a:ext>
            </a:extLst>
          </p:cNvPr>
          <p:cNvSpPr/>
          <p:nvPr/>
        </p:nvSpPr>
        <p:spPr>
          <a:xfrm rot="10800000">
            <a:off x="10397285" y="5172249"/>
            <a:ext cx="294842" cy="211724"/>
          </a:xfrm>
          <a:prstGeom prst="homePlate">
            <a:avLst>
              <a:gd name="adj" fmla="val 473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Arrow: Pentagon 10">
            <a:extLst>
              <a:ext uri="{FF2B5EF4-FFF2-40B4-BE49-F238E27FC236}">
                <a16:creationId xmlns:a16="http://schemas.microsoft.com/office/drawing/2014/main" id="{AD25CD35-8882-2449-B718-711D19A3B45C}"/>
              </a:ext>
            </a:extLst>
          </p:cNvPr>
          <p:cNvSpPr/>
          <p:nvPr/>
        </p:nvSpPr>
        <p:spPr>
          <a:xfrm rot="10800000">
            <a:off x="10397285" y="5884241"/>
            <a:ext cx="294842" cy="211724"/>
          </a:xfrm>
          <a:prstGeom prst="homePlate">
            <a:avLst>
              <a:gd name="adj" fmla="val 473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6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270181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Configure Your Project</a:t>
            </a:r>
          </a:p>
        </p:txBody>
      </p:sp>
    </p:spTree>
    <p:extLst>
      <p:ext uri="{BB962C8B-B14F-4D97-AF65-F5344CB8AC3E}">
        <p14:creationId xmlns:p14="http://schemas.microsoft.com/office/powerpoint/2010/main" val="1838343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Start new Android Studio Project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DE39E-65FD-4A42-8928-85BE521B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1479266"/>
            <a:ext cx="622069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34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2B498C-8E67-D24B-838D-B28B86F45CFC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2F6EE-20F1-6447-8683-C6AE22838AA3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F2FF-FE60-CE48-9011-7847AEAC0B4A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Course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7D791-9906-8D43-B0B0-45B57E373B80}"/>
              </a:ext>
            </a:extLst>
          </p:cNvPr>
          <p:cNvSpPr txBox="1"/>
          <p:nvPr/>
        </p:nvSpPr>
        <p:spPr>
          <a:xfrm>
            <a:off x="1255594" y="1678674"/>
            <a:ext cx="86936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Fundamentals of Mobile Computing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Android Development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/>
              <a:t>Home Works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/>
              <a:t>Assignments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553150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5347E-41C0-AF4A-8532-D8BF8C98AFED}"/>
              </a:ext>
            </a:extLst>
          </p:cNvPr>
          <p:cNvSpPr/>
          <p:nvPr/>
        </p:nvSpPr>
        <p:spPr>
          <a:xfrm>
            <a:off x="0" y="0"/>
            <a:ext cx="12192000" cy="122857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Computing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8D376-008C-1841-838D-7554FF24DCC0}"/>
              </a:ext>
            </a:extLst>
          </p:cNvPr>
          <p:cNvCxnSpPr/>
          <p:nvPr/>
        </p:nvCxnSpPr>
        <p:spPr>
          <a:xfrm>
            <a:off x="0" y="1016190"/>
            <a:ext cx="12192000" cy="0"/>
          </a:xfrm>
          <a:prstGeom prst="line">
            <a:avLst/>
          </a:prstGeom>
          <a:ln w="825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BBCBB9-7929-F446-8AFE-2E3D99AA61AC}"/>
              </a:ext>
            </a:extLst>
          </p:cNvPr>
          <p:cNvSpPr txBox="1"/>
          <p:nvPr/>
        </p:nvSpPr>
        <p:spPr>
          <a:xfrm>
            <a:off x="0" y="882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Mobile Computing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B92A80-B4F9-2C40-8F40-1FED1C61DE48}"/>
              </a:ext>
            </a:extLst>
          </p:cNvPr>
          <p:cNvSpPr/>
          <p:nvPr/>
        </p:nvSpPr>
        <p:spPr>
          <a:xfrm>
            <a:off x="200167" y="1325499"/>
            <a:ext cx="1179166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charset="0"/>
              </a:rPr>
              <a:t>Use of computer on the move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Compute a computational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charset="0"/>
              </a:rPr>
              <a:t>Movement of work process from usual fixed position to a more dynamic position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charset="0"/>
              </a:rPr>
              <a:t>Mobile Computing is when a work process is carried out somewhere where it was not previously possible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Transmission of Data, voice, video reception, transmission and  processing anywhere and anytime.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cs typeface="Times New Roman" charset="0"/>
              </a:rPr>
              <a:t>Mobile Computing </a:t>
            </a:r>
            <a:r>
              <a:rPr lang="en-US" sz="3200" dirty="0">
                <a:cs typeface="Times New Roman" charset="0"/>
              </a:rPr>
              <a:t>is an umbrella term used to describe technologies that enable people to access services </a:t>
            </a:r>
            <a:r>
              <a:rPr lang="en-US" sz="3200" b="1" dirty="0">
                <a:cs typeface="Times New Roman" charset="0"/>
              </a:rPr>
              <a:t>anytime </a:t>
            </a:r>
            <a:r>
              <a:rPr lang="en-US" sz="3200" dirty="0">
                <a:cs typeface="Times New Roman" charset="0"/>
              </a:rPr>
              <a:t>and</a:t>
            </a:r>
            <a:r>
              <a:rPr lang="en-US" sz="3200" b="1" dirty="0">
                <a:cs typeface="Times New Roman" charset="0"/>
              </a:rPr>
              <a:t> anywhere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122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C123624-17F4-A448-9176-B7E6B2ACAD1F}"/>
              </a:ext>
            </a:extLst>
          </p:cNvPr>
          <p:cNvSpPr txBox="1">
            <a:spLocks/>
          </p:cNvSpPr>
          <p:nvPr/>
        </p:nvSpPr>
        <p:spPr>
          <a:xfrm>
            <a:off x="606058" y="0"/>
            <a:ext cx="113001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Focus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907A31-BB58-CA4A-ACD9-8F781E02E3B4}"/>
              </a:ext>
            </a:extLst>
          </p:cNvPr>
          <p:cNvCxnSpPr>
            <a:cxnSpLocks/>
          </p:cNvCxnSpPr>
          <p:nvPr/>
        </p:nvCxnSpPr>
        <p:spPr>
          <a:xfrm flipV="1">
            <a:off x="655935" y="951031"/>
            <a:ext cx="2823614" cy="179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68332B5-6D73-B949-B015-AE15EA7FDCAC}"/>
              </a:ext>
            </a:extLst>
          </p:cNvPr>
          <p:cNvGrpSpPr/>
          <p:nvPr/>
        </p:nvGrpSpPr>
        <p:grpSpPr>
          <a:xfrm>
            <a:off x="703889" y="2457450"/>
            <a:ext cx="10784222" cy="3124200"/>
            <a:chOff x="1260459" y="3692473"/>
            <a:chExt cx="8706674" cy="95829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6122615-D14E-784D-8775-060971AEF7B5}"/>
                </a:ext>
              </a:extLst>
            </p:cNvPr>
            <p:cNvSpPr/>
            <p:nvPr/>
          </p:nvSpPr>
          <p:spPr>
            <a:xfrm>
              <a:off x="1260459" y="3695693"/>
              <a:ext cx="234225" cy="955070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4400" h="1885239">
                  <a:moveTo>
                    <a:pt x="0" y="0"/>
                  </a:moveTo>
                  <a:lnTo>
                    <a:pt x="12344400" y="0"/>
                  </a:lnTo>
                  <a:lnTo>
                    <a:pt x="10229850" y="1856664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3CEA27-239F-3045-9079-9113919A3826}"/>
                </a:ext>
              </a:extLst>
            </p:cNvPr>
            <p:cNvSpPr/>
            <p:nvPr/>
          </p:nvSpPr>
          <p:spPr>
            <a:xfrm>
              <a:off x="1332317" y="3692473"/>
              <a:ext cx="8634816" cy="955070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1736461"/>
                <a:gd name="connsiteY0" fmla="*/ 0 h 1885239"/>
                <a:gd name="connsiteX1" fmla="*/ 11736461 w 11736461"/>
                <a:gd name="connsiteY1" fmla="*/ 0 h 1885239"/>
                <a:gd name="connsiteX2" fmla="*/ 10229850 w 11736461"/>
                <a:gd name="connsiteY2" fmla="*/ 1856664 h 1885239"/>
                <a:gd name="connsiteX3" fmla="*/ 0 w 11736461"/>
                <a:gd name="connsiteY3" fmla="*/ 1885239 h 1885239"/>
                <a:gd name="connsiteX4" fmla="*/ 0 w 11736461"/>
                <a:gd name="connsiteY4" fmla="*/ 0 h 1885239"/>
                <a:gd name="connsiteX0" fmla="*/ 0 w 11736461"/>
                <a:gd name="connsiteY0" fmla="*/ 0 h 1885239"/>
                <a:gd name="connsiteX1" fmla="*/ 11736461 w 11736461"/>
                <a:gd name="connsiteY1" fmla="*/ 0 h 1885239"/>
                <a:gd name="connsiteX2" fmla="*/ 10953268 w 11736461"/>
                <a:gd name="connsiteY2" fmla="*/ 1862967 h 1885239"/>
                <a:gd name="connsiteX3" fmla="*/ 0 w 11736461"/>
                <a:gd name="connsiteY3" fmla="*/ 1885239 h 1885239"/>
                <a:gd name="connsiteX4" fmla="*/ 0 w 11736461"/>
                <a:gd name="connsiteY4" fmla="*/ 0 h 1885239"/>
                <a:gd name="connsiteX0" fmla="*/ 0 w 11171842"/>
                <a:gd name="connsiteY0" fmla="*/ 6303 h 1891542"/>
                <a:gd name="connsiteX1" fmla="*/ 11171842 w 11171842"/>
                <a:gd name="connsiteY1" fmla="*/ 0 h 1891542"/>
                <a:gd name="connsiteX2" fmla="*/ 10953268 w 11171842"/>
                <a:gd name="connsiteY2" fmla="*/ 1869270 h 1891542"/>
                <a:gd name="connsiteX3" fmla="*/ 0 w 11171842"/>
                <a:gd name="connsiteY3" fmla="*/ 1891542 h 1891542"/>
                <a:gd name="connsiteX4" fmla="*/ 0 w 11171842"/>
                <a:gd name="connsiteY4" fmla="*/ 6303 h 1891542"/>
                <a:gd name="connsiteX0" fmla="*/ 0 w 11013043"/>
                <a:gd name="connsiteY0" fmla="*/ 0 h 1885239"/>
                <a:gd name="connsiteX1" fmla="*/ 11013043 w 11013043"/>
                <a:gd name="connsiteY1" fmla="*/ 0 h 1885239"/>
                <a:gd name="connsiteX2" fmla="*/ 10953268 w 11013043"/>
                <a:gd name="connsiteY2" fmla="*/ 1862967 h 1885239"/>
                <a:gd name="connsiteX3" fmla="*/ 0 w 11013043"/>
                <a:gd name="connsiteY3" fmla="*/ 1885239 h 1885239"/>
                <a:gd name="connsiteX4" fmla="*/ 0 w 11013043"/>
                <a:gd name="connsiteY4" fmla="*/ 0 h 1885239"/>
                <a:gd name="connsiteX0" fmla="*/ 0 w 10977754"/>
                <a:gd name="connsiteY0" fmla="*/ 0 h 1885239"/>
                <a:gd name="connsiteX1" fmla="*/ 10977754 w 10977754"/>
                <a:gd name="connsiteY1" fmla="*/ 0 h 1885239"/>
                <a:gd name="connsiteX2" fmla="*/ 10953268 w 10977754"/>
                <a:gd name="connsiteY2" fmla="*/ 1862967 h 1885239"/>
                <a:gd name="connsiteX3" fmla="*/ 0 w 10977754"/>
                <a:gd name="connsiteY3" fmla="*/ 1885239 h 1885239"/>
                <a:gd name="connsiteX4" fmla="*/ 0 w 10977754"/>
                <a:gd name="connsiteY4" fmla="*/ 0 h 1885239"/>
                <a:gd name="connsiteX0" fmla="*/ 0 w 10977754"/>
                <a:gd name="connsiteY0" fmla="*/ 0 h 1885239"/>
                <a:gd name="connsiteX1" fmla="*/ 10977754 w 10977754"/>
                <a:gd name="connsiteY1" fmla="*/ 0 h 1885239"/>
                <a:gd name="connsiteX2" fmla="*/ 10970912 w 10977754"/>
                <a:gd name="connsiteY2" fmla="*/ 1862967 h 1885239"/>
                <a:gd name="connsiteX3" fmla="*/ 0 w 10977754"/>
                <a:gd name="connsiteY3" fmla="*/ 1885239 h 1885239"/>
                <a:gd name="connsiteX4" fmla="*/ 0 w 10977754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7754" h="1885239">
                  <a:moveTo>
                    <a:pt x="0" y="0"/>
                  </a:moveTo>
                  <a:lnTo>
                    <a:pt x="10977754" y="0"/>
                  </a:lnTo>
                  <a:cubicBezTo>
                    <a:pt x="10975473" y="620989"/>
                    <a:pt x="10973193" y="1241978"/>
                    <a:pt x="10970912" y="1862967"/>
                  </a:cubicBez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BC6B8082-7472-2F40-8CAD-7555703484E3}"/>
              </a:ext>
            </a:extLst>
          </p:cNvPr>
          <p:cNvSpPr txBox="1">
            <a:spLocks/>
          </p:cNvSpPr>
          <p:nvPr/>
        </p:nvSpPr>
        <p:spPr>
          <a:xfrm>
            <a:off x="1591479" y="2778858"/>
            <a:ext cx="9661016" cy="83099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000" b="1" dirty="0">
                <a:solidFill>
                  <a:srgbClr val="002060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To </a:t>
            </a:r>
            <a:r>
              <a:rPr lang="en-US" sz="3000" b="1" dirty="0">
                <a:solidFill>
                  <a:srgbClr val="C00000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Master the Art of Living</a:t>
            </a:r>
            <a:r>
              <a:rPr lang="en-US" sz="3000" b="1" dirty="0">
                <a:solidFill>
                  <a:srgbClr val="002060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, mainly get </a:t>
            </a:r>
            <a:r>
              <a:rPr lang="en-US" sz="3000" b="1" dirty="0">
                <a:solidFill>
                  <a:srgbClr val="C00000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Excellence</a:t>
            </a:r>
            <a:r>
              <a:rPr lang="en-US" sz="3000" b="1" dirty="0">
                <a:solidFill>
                  <a:srgbClr val="002060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 in two things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935B4B-13F1-3E48-BFFC-551B55914303}"/>
              </a:ext>
            </a:extLst>
          </p:cNvPr>
          <p:cNvSpPr/>
          <p:nvPr/>
        </p:nvSpPr>
        <p:spPr>
          <a:xfrm>
            <a:off x="1982909" y="3975567"/>
            <a:ext cx="106134" cy="266667"/>
          </a:xfrm>
          <a:prstGeom prst="rect">
            <a:avLst/>
          </a:prstGeom>
          <a:noFill/>
          <a:ln w="38100">
            <a:solidFill>
              <a:srgbClr val="4C2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D856D-864B-F143-92D3-259C5C3EFFC6}"/>
              </a:ext>
            </a:extLst>
          </p:cNvPr>
          <p:cNvSpPr txBox="1"/>
          <p:nvPr/>
        </p:nvSpPr>
        <p:spPr>
          <a:xfrm>
            <a:off x="2343918" y="3839716"/>
            <a:ext cx="899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Become a </a:t>
            </a:r>
            <a:r>
              <a:rPr lang="en-US" sz="2800" b="1" dirty="0">
                <a:solidFill>
                  <a:srgbClr val="C00000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Balanced</a:t>
            </a:r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 and </a:t>
            </a:r>
            <a:r>
              <a:rPr lang="en-US" sz="2800" b="1" dirty="0">
                <a:solidFill>
                  <a:srgbClr val="C00000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Characterful</a:t>
            </a:r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 Personality</a:t>
            </a:r>
            <a:endParaRPr lang="en-US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70C13-BDC6-704D-AC4C-61A6592B67D0}"/>
              </a:ext>
            </a:extLst>
          </p:cNvPr>
          <p:cNvSpPr/>
          <p:nvPr/>
        </p:nvSpPr>
        <p:spPr>
          <a:xfrm>
            <a:off x="1984618" y="4520099"/>
            <a:ext cx="106134" cy="266667"/>
          </a:xfrm>
          <a:prstGeom prst="rect">
            <a:avLst/>
          </a:prstGeom>
          <a:noFill/>
          <a:ln w="38100">
            <a:solidFill>
              <a:srgbClr val="4C2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A31E6-93F4-2549-A408-883D3512BE1A}"/>
              </a:ext>
            </a:extLst>
          </p:cNvPr>
          <p:cNvSpPr txBox="1"/>
          <p:nvPr/>
        </p:nvSpPr>
        <p:spPr>
          <a:xfrm>
            <a:off x="2340208" y="4418647"/>
            <a:ext cx="8990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Become an </a:t>
            </a:r>
            <a:r>
              <a:rPr lang="en-US" sz="2800" b="1" dirty="0">
                <a:solidFill>
                  <a:srgbClr val="C00000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Authority</a:t>
            </a:r>
            <a:r>
              <a:rPr lang="en-US" sz="2800" b="1" dirty="0">
                <a:solidFill>
                  <a:srgbClr val="4C287F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 in Mobile Computing in the whole World</a:t>
            </a:r>
            <a:endParaRPr lang="en-US" dirty="0">
              <a:solidFill>
                <a:srgbClr val="4C2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w: Pentagon 3">
            <a:extLst>
              <a:ext uri="{FF2B5EF4-FFF2-40B4-BE49-F238E27FC236}">
                <a16:creationId xmlns:a16="http://schemas.microsoft.com/office/drawing/2014/main" id="{AFF3A756-FC1D-334B-A35D-6D8BE81A9A81}"/>
              </a:ext>
            </a:extLst>
          </p:cNvPr>
          <p:cNvSpPr/>
          <p:nvPr/>
        </p:nvSpPr>
        <p:spPr>
          <a:xfrm rot="5400000">
            <a:off x="895340" y="2823023"/>
            <a:ext cx="379281" cy="290951"/>
          </a:xfrm>
          <a:prstGeom prst="homePlate">
            <a:avLst>
              <a:gd name="adj" fmla="val 47301"/>
            </a:avLst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Rectangle: Rounded Corners 15">
            <a:extLst>
              <a:ext uri="{FF2B5EF4-FFF2-40B4-BE49-F238E27FC236}">
                <a16:creationId xmlns:a16="http://schemas.microsoft.com/office/drawing/2014/main" id="{B7F88797-76C1-5941-BA6C-12FC0BADEB1B}"/>
              </a:ext>
            </a:extLst>
          </p:cNvPr>
          <p:cNvSpPr/>
          <p:nvPr/>
        </p:nvSpPr>
        <p:spPr>
          <a:xfrm>
            <a:off x="703889" y="1381275"/>
            <a:ext cx="10784222" cy="730568"/>
          </a:xfrm>
          <a:prstGeom prst="roundRect">
            <a:avLst>
              <a:gd name="adj" fmla="val 47436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600" b="1" i="0" u="none" strike="noStrike" kern="1200" cap="none" spc="0" normalizeH="0" baseline="0" noProof="0" dirty="0">
              <a:ln>
                <a:noFill/>
              </a:ln>
              <a:solidFill>
                <a:srgbClr val="4C287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2CF3854-F77E-6346-BB72-C4E642A9FBF1}"/>
              </a:ext>
            </a:extLst>
          </p:cNvPr>
          <p:cNvSpPr txBox="1">
            <a:spLocks/>
          </p:cNvSpPr>
          <p:nvPr/>
        </p:nvSpPr>
        <p:spPr>
          <a:xfrm>
            <a:off x="998733" y="1478656"/>
            <a:ext cx="10332307" cy="478199"/>
          </a:xfrm>
          <a:prstGeom prst="rect">
            <a:avLst/>
          </a:prstGeom>
        </p:spPr>
        <p:txBody>
          <a:bodyPr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Life = Technical Skills (15%) + Human Engineering (85%)</a:t>
            </a: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9" grpId="0" build="p"/>
      <p:bldP spid="10" grpId="0" animBg="1"/>
      <p:bldP spid="11" grpId="0" build="p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539BCE20-7CA6-B34E-844F-BC695A3520D1}"/>
              </a:ext>
            </a:extLst>
          </p:cNvPr>
          <p:cNvSpPr txBox="1">
            <a:spLocks/>
          </p:cNvSpPr>
          <p:nvPr/>
        </p:nvSpPr>
        <p:spPr>
          <a:xfrm>
            <a:off x="838200" y="3"/>
            <a:ext cx="10515600" cy="1325563"/>
          </a:xfrm>
          <a:prstGeom prst="rect">
            <a:avLst/>
          </a:prstGeom>
        </p:spPr>
        <p:txBody>
          <a:bodyPr vert="horz" lIns="91398" tIns="45699" rIns="91398" bIns="45699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Aims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6DE0D-A283-CB44-8A9B-E4C74F572672}"/>
              </a:ext>
            </a:extLst>
          </p:cNvPr>
          <p:cNvCxnSpPr>
            <a:cxnSpLocks/>
          </p:cNvCxnSpPr>
          <p:nvPr/>
        </p:nvCxnSpPr>
        <p:spPr>
          <a:xfrm>
            <a:off x="888077" y="986840"/>
            <a:ext cx="269760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>
            <a:extLst>
              <a:ext uri="{FF2B5EF4-FFF2-40B4-BE49-F238E27FC236}">
                <a16:creationId xmlns:a16="http://schemas.microsoft.com/office/drawing/2014/main" id="{B02427B6-E75A-5241-B0CE-0249EE8DC695}"/>
              </a:ext>
            </a:extLst>
          </p:cNvPr>
          <p:cNvSpPr/>
          <p:nvPr/>
        </p:nvSpPr>
        <p:spPr>
          <a:xfrm>
            <a:off x="863149" y="1297137"/>
            <a:ext cx="5709942" cy="1846985"/>
          </a:xfrm>
          <a:custGeom>
            <a:avLst/>
            <a:gdLst>
              <a:gd name="connsiteX0" fmla="*/ 0 w 12344400"/>
              <a:gd name="connsiteY0" fmla="*/ 0 h 1885239"/>
              <a:gd name="connsiteX1" fmla="*/ 12344400 w 12344400"/>
              <a:gd name="connsiteY1" fmla="*/ 0 h 1885239"/>
              <a:gd name="connsiteX2" fmla="*/ 12344400 w 12344400"/>
              <a:gd name="connsiteY2" fmla="*/ 1885239 h 1885239"/>
              <a:gd name="connsiteX3" fmla="*/ 0 w 12344400"/>
              <a:gd name="connsiteY3" fmla="*/ 1885239 h 1885239"/>
              <a:gd name="connsiteX4" fmla="*/ 0 w 12344400"/>
              <a:gd name="connsiteY4" fmla="*/ 0 h 1885239"/>
              <a:gd name="connsiteX0" fmla="*/ 0 w 12344400"/>
              <a:gd name="connsiteY0" fmla="*/ 0 h 1885239"/>
              <a:gd name="connsiteX1" fmla="*/ 12344400 w 12344400"/>
              <a:gd name="connsiteY1" fmla="*/ 0 h 1885239"/>
              <a:gd name="connsiteX2" fmla="*/ 10229850 w 12344400"/>
              <a:gd name="connsiteY2" fmla="*/ 1856664 h 1885239"/>
              <a:gd name="connsiteX3" fmla="*/ 0 w 12344400"/>
              <a:gd name="connsiteY3" fmla="*/ 1885239 h 1885239"/>
              <a:gd name="connsiteX4" fmla="*/ 0 w 12344400"/>
              <a:gd name="connsiteY4" fmla="*/ 0 h 188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4400" h="1885239">
                <a:moveTo>
                  <a:pt x="0" y="0"/>
                </a:moveTo>
                <a:lnTo>
                  <a:pt x="12344400" y="0"/>
                </a:lnTo>
                <a:lnTo>
                  <a:pt x="10229850" y="1856664"/>
                </a:lnTo>
                <a:lnTo>
                  <a:pt x="0" y="18852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8E36F9-3756-8941-BFAF-F2F3320DE958}"/>
              </a:ext>
            </a:extLst>
          </p:cNvPr>
          <p:cNvSpPr/>
          <p:nvPr/>
        </p:nvSpPr>
        <p:spPr>
          <a:xfrm rot="10800000">
            <a:off x="873776" y="1355749"/>
            <a:ext cx="10227977" cy="1815718"/>
          </a:xfrm>
          <a:custGeom>
            <a:avLst/>
            <a:gdLst>
              <a:gd name="connsiteX0" fmla="*/ 0 w 12344400"/>
              <a:gd name="connsiteY0" fmla="*/ 0 h 1885239"/>
              <a:gd name="connsiteX1" fmla="*/ 12344400 w 12344400"/>
              <a:gd name="connsiteY1" fmla="*/ 0 h 1885239"/>
              <a:gd name="connsiteX2" fmla="*/ 12344400 w 12344400"/>
              <a:gd name="connsiteY2" fmla="*/ 1885239 h 1885239"/>
              <a:gd name="connsiteX3" fmla="*/ 0 w 12344400"/>
              <a:gd name="connsiteY3" fmla="*/ 1885239 h 1885239"/>
              <a:gd name="connsiteX4" fmla="*/ 0 w 12344400"/>
              <a:gd name="connsiteY4" fmla="*/ 0 h 1885239"/>
              <a:gd name="connsiteX0" fmla="*/ 0 w 12344400"/>
              <a:gd name="connsiteY0" fmla="*/ 0 h 1885239"/>
              <a:gd name="connsiteX1" fmla="*/ 12344400 w 12344400"/>
              <a:gd name="connsiteY1" fmla="*/ 0 h 1885239"/>
              <a:gd name="connsiteX2" fmla="*/ 10229850 w 12344400"/>
              <a:gd name="connsiteY2" fmla="*/ 1856664 h 1885239"/>
              <a:gd name="connsiteX3" fmla="*/ 0 w 12344400"/>
              <a:gd name="connsiteY3" fmla="*/ 1885239 h 1885239"/>
              <a:gd name="connsiteX4" fmla="*/ 0 w 12344400"/>
              <a:gd name="connsiteY4" fmla="*/ 0 h 1885239"/>
              <a:gd name="connsiteX0" fmla="*/ 0 w 11736461"/>
              <a:gd name="connsiteY0" fmla="*/ 0 h 1885239"/>
              <a:gd name="connsiteX1" fmla="*/ 11736461 w 11736461"/>
              <a:gd name="connsiteY1" fmla="*/ 0 h 1885239"/>
              <a:gd name="connsiteX2" fmla="*/ 10229850 w 11736461"/>
              <a:gd name="connsiteY2" fmla="*/ 1856664 h 1885239"/>
              <a:gd name="connsiteX3" fmla="*/ 0 w 11736461"/>
              <a:gd name="connsiteY3" fmla="*/ 1885239 h 1885239"/>
              <a:gd name="connsiteX4" fmla="*/ 0 w 11736461"/>
              <a:gd name="connsiteY4" fmla="*/ 0 h 188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6461" h="1885239">
                <a:moveTo>
                  <a:pt x="0" y="0"/>
                </a:moveTo>
                <a:lnTo>
                  <a:pt x="11736461" y="0"/>
                </a:lnTo>
                <a:lnTo>
                  <a:pt x="10229850" y="1856664"/>
                </a:lnTo>
                <a:lnTo>
                  <a:pt x="0" y="188523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4A224-CCE0-DA47-9C0D-FE106BDED00D}"/>
              </a:ext>
            </a:extLst>
          </p:cNvPr>
          <p:cNvSpPr/>
          <p:nvPr/>
        </p:nvSpPr>
        <p:spPr>
          <a:xfrm>
            <a:off x="2200274" y="1384441"/>
            <a:ext cx="881941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To introduce with the main concepts that are essential to become </a:t>
            </a:r>
          </a:p>
          <a:p>
            <a:pPr marL="914196" lvl="1" indent="-457200" algn="just"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balanced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characterful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personality and </a:t>
            </a:r>
          </a:p>
          <a:p>
            <a:pPr marL="914196" lvl="1" indent="-457200" algn="just"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great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Mobile Developer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307E-4717-F747-9020-098AC9CCF98D}"/>
              </a:ext>
            </a:extLst>
          </p:cNvPr>
          <p:cNvSpPr/>
          <p:nvPr/>
        </p:nvSpPr>
        <p:spPr>
          <a:xfrm>
            <a:off x="888097" y="1249451"/>
            <a:ext cx="596067" cy="784824"/>
          </a:xfrm>
          <a:prstGeom prst="rect">
            <a:avLst/>
          </a:prstGeom>
          <a:noFill/>
        </p:spPr>
        <p:txBody>
          <a:bodyPr wrap="square" lIns="45714" tIns="22857" rIns="45714" bIns="22857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4800" b="1" dirty="0">
                <a:ln/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1</a:t>
            </a:r>
            <a:endParaRPr lang="en-US" sz="6000" b="1" dirty="0">
              <a:ln/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1AF06A-7950-1247-A4E2-E82EB60AA313}"/>
              </a:ext>
            </a:extLst>
          </p:cNvPr>
          <p:cNvGrpSpPr/>
          <p:nvPr/>
        </p:nvGrpSpPr>
        <p:grpSpPr>
          <a:xfrm>
            <a:off x="874170" y="3320955"/>
            <a:ext cx="10227582" cy="992925"/>
            <a:chOff x="1405817" y="3089973"/>
            <a:chExt cx="20457828" cy="21112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71D27C36-008B-044D-9E98-44A07198225F}"/>
                </a:ext>
              </a:extLst>
            </p:cNvPr>
            <p:cNvSpPr/>
            <p:nvPr/>
          </p:nvSpPr>
          <p:spPr>
            <a:xfrm>
              <a:off x="1405817" y="3191368"/>
              <a:ext cx="11421372" cy="1885239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4400" h="1885239">
                  <a:moveTo>
                    <a:pt x="0" y="0"/>
                  </a:moveTo>
                  <a:lnTo>
                    <a:pt x="12344400" y="0"/>
                  </a:lnTo>
                  <a:lnTo>
                    <a:pt x="10229850" y="1856664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26798D84-6905-CA4A-85B1-08D0AB533F31}"/>
                </a:ext>
              </a:extLst>
            </p:cNvPr>
            <p:cNvSpPr/>
            <p:nvPr/>
          </p:nvSpPr>
          <p:spPr>
            <a:xfrm rot="10800000">
              <a:off x="1427078" y="3316000"/>
              <a:ext cx="20436567" cy="1885239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1736461"/>
                <a:gd name="connsiteY0" fmla="*/ 0 h 1885239"/>
                <a:gd name="connsiteX1" fmla="*/ 11736461 w 11736461"/>
                <a:gd name="connsiteY1" fmla="*/ 0 h 1885239"/>
                <a:gd name="connsiteX2" fmla="*/ 10229850 w 11736461"/>
                <a:gd name="connsiteY2" fmla="*/ 1856664 h 1885239"/>
                <a:gd name="connsiteX3" fmla="*/ 0 w 11736461"/>
                <a:gd name="connsiteY3" fmla="*/ 1885239 h 1885239"/>
                <a:gd name="connsiteX4" fmla="*/ 0 w 11736461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6461" h="1885239">
                  <a:moveTo>
                    <a:pt x="0" y="0"/>
                  </a:moveTo>
                  <a:lnTo>
                    <a:pt x="11736461" y="0"/>
                  </a:lnTo>
                  <a:lnTo>
                    <a:pt x="10229850" y="1856664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71563B-5F5D-CC4F-BCED-E71F3E968999}"/>
                </a:ext>
              </a:extLst>
            </p:cNvPr>
            <p:cNvSpPr/>
            <p:nvPr/>
          </p:nvSpPr>
          <p:spPr>
            <a:xfrm>
              <a:off x="3772583" y="3694026"/>
              <a:ext cx="16515013" cy="10470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To </a:t>
              </a:r>
              <a:r>
                <a:rPr lang="en-US" sz="26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develop skills </a:t>
              </a:r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to become a </a:t>
              </a:r>
              <a:r>
                <a:rPr lang="en-US" sz="26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Commando</a:t>
              </a:r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in life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3EE3C2-EB42-E948-8AC0-6D831AF89AFD}"/>
                </a:ext>
              </a:extLst>
            </p:cNvPr>
            <p:cNvSpPr/>
            <p:nvPr/>
          </p:nvSpPr>
          <p:spPr>
            <a:xfrm>
              <a:off x="1455719" y="3089973"/>
              <a:ext cx="1192289" cy="1668778"/>
            </a:xfrm>
            <a:prstGeom prst="rect">
              <a:avLst/>
            </a:prstGeom>
            <a:noFill/>
          </p:spPr>
          <p:txBody>
            <a:bodyPr wrap="square" lIns="45714" tIns="22857" rIns="45714" bIns="22857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GB" sz="4800" b="1" dirty="0">
                  <a:ln/>
                  <a:solidFill>
                    <a:schemeClr val="bg1">
                      <a:lumMod val="75000"/>
                    </a:schemeClr>
                  </a:solidFill>
                  <a:latin typeface="Arial Rounded MT Bold" panose="020F070403050403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2</a:t>
              </a:r>
              <a:endParaRPr lang="en-US" sz="6000" b="1" dirty="0">
                <a:ln/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Open Sans SemiBold" panose="020B07060308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48456A-DAC7-A947-8BDF-52A069204FD6}"/>
              </a:ext>
            </a:extLst>
          </p:cNvPr>
          <p:cNvGrpSpPr/>
          <p:nvPr/>
        </p:nvGrpSpPr>
        <p:grpSpPr>
          <a:xfrm>
            <a:off x="874170" y="4564362"/>
            <a:ext cx="10227580" cy="1085260"/>
            <a:chOff x="1405817" y="3089973"/>
            <a:chExt cx="20457824" cy="2307597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B427ACDF-25BC-8A44-941E-BCE2056717CA}"/>
                </a:ext>
              </a:extLst>
            </p:cNvPr>
            <p:cNvSpPr/>
            <p:nvPr/>
          </p:nvSpPr>
          <p:spPr>
            <a:xfrm>
              <a:off x="1405817" y="3191366"/>
              <a:ext cx="11421371" cy="2201382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4400" h="1885239">
                  <a:moveTo>
                    <a:pt x="0" y="0"/>
                  </a:moveTo>
                  <a:lnTo>
                    <a:pt x="12344400" y="0"/>
                  </a:lnTo>
                  <a:lnTo>
                    <a:pt x="10229850" y="1856664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F4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7DB5822F-5CE8-0549-B187-7690420351B0}"/>
                </a:ext>
              </a:extLst>
            </p:cNvPr>
            <p:cNvSpPr/>
            <p:nvPr/>
          </p:nvSpPr>
          <p:spPr>
            <a:xfrm rot="10800000">
              <a:off x="1427074" y="3316000"/>
              <a:ext cx="20436567" cy="2076748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1736461"/>
                <a:gd name="connsiteY0" fmla="*/ 0 h 1885239"/>
                <a:gd name="connsiteX1" fmla="*/ 11736461 w 11736461"/>
                <a:gd name="connsiteY1" fmla="*/ 0 h 1885239"/>
                <a:gd name="connsiteX2" fmla="*/ 10229850 w 11736461"/>
                <a:gd name="connsiteY2" fmla="*/ 1856664 h 1885239"/>
                <a:gd name="connsiteX3" fmla="*/ 0 w 11736461"/>
                <a:gd name="connsiteY3" fmla="*/ 1885239 h 1885239"/>
                <a:gd name="connsiteX4" fmla="*/ 0 w 11736461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6461" h="1885239">
                  <a:moveTo>
                    <a:pt x="0" y="0"/>
                  </a:moveTo>
                  <a:lnTo>
                    <a:pt x="11736461" y="0"/>
                  </a:lnTo>
                  <a:lnTo>
                    <a:pt x="10229850" y="1856664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855EE5-CDC4-DD4F-AE9C-62877C30FFF5}"/>
                </a:ext>
              </a:extLst>
            </p:cNvPr>
            <p:cNvSpPr/>
            <p:nvPr/>
          </p:nvSpPr>
          <p:spPr>
            <a:xfrm>
              <a:off x="3772585" y="3434286"/>
              <a:ext cx="17997266" cy="196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To </a:t>
              </a:r>
              <a:r>
                <a:rPr lang="en-US" sz="26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develop skills </a:t>
              </a:r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to </a:t>
              </a:r>
              <a:r>
                <a:rPr lang="en-US" sz="26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persuade Allah</a:t>
              </a:r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to do any task for him / her </a:t>
              </a:r>
              <a:r>
                <a:rPr lang="ur-PK" sz="2800" b="1" dirty="0">
                  <a:latin typeface="Jameel Noori Nastaleeq" panose="02000503000000020004" pitchFamily="2" charset="-78"/>
                  <a:cs typeface="Jameel Noori Nastaleeq" panose="02000503000000020004" pitchFamily="2" charset="-78"/>
                </a:rPr>
                <a:t>اللہ سے فیصلے کروا سکے)</a:t>
              </a:r>
              <a:r>
                <a:rPr lang="en-US" sz="2800" b="1" dirty="0">
                  <a:latin typeface="Jameel Noori Nastaleeq" panose="02000503000000020004" pitchFamily="2" charset="-78"/>
                  <a:cs typeface="Jameel Noori Nastaleeq" panose="02000503000000020004" pitchFamily="2" charset="-78"/>
                </a:rPr>
                <a:t>)</a:t>
              </a:r>
              <a:endParaRPr lang="ur-PK" sz="2600" b="1" dirty="0">
                <a:latin typeface="Jameel Noori Nastaleeq" panose="02000503000000020004" pitchFamily="2" charset="-78"/>
                <a:cs typeface="Jameel Noori Nastaleeq" panose="02000503000000020004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F97A53-8BA9-9248-A790-809D52836ACE}"/>
                </a:ext>
              </a:extLst>
            </p:cNvPr>
            <p:cNvSpPr/>
            <p:nvPr/>
          </p:nvSpPr>
          <p:spPr>
            <a:xfrm>
              <a:off x="1455719" y="3089973"/>
              <a:ext cx="1192289" cy="1668778"/>
            </a:xfrm>
            <a:prstGeom prst="rect">
              <a:avLst/>
            </a:prstGeom>
            <a:noFill/>
          </p:spPr>
          <p:txBody>
            <a:bodyPr wrap="square" lIns="45714" tIns="22857" rIns="45714" bIns="22857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GB" sz="4800" b="1" dirty="0">
                  <a:ln/>
                  <a:solidFill>
                    <a:schemeClr val="bg1">
                      <a:lumMod val="75000"/>
                    </a:schemeClr>
                  </a:solidFill>
                  <a:latin typeface="Arial Rounded MT Bold" panose="020F070403050403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3</a:t>
              </a:r>
              <a:endParaRPr lang="en-US" sz="8300" b="1" dirty="0">
                <a:ln/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Open Sans SemiBold" panose="020B07060308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E19D394-D0B7-AB42-A9E1-F4E5A3506E6B}"/>
              </a:ext>
            </a:extLst>
          </p:cNvPr>
          <p:cNvSpPr txBox="1"/>
          <p:nvPr/>
        </p:nvSpPr>
        <p:spPr>
          <a:xfrm>
            <a:off x="378372" y="677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0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0AF3D46-284D-2A44-B0C0-3397F7314C52}"/>
              </a:ext>
            </a:extLst>
          </p:cNvPr>
          <p:cNvSpPr txBox="1">
            <a:spLocks/>
          </p:cNvSpPr>
          <p:nvPr/>
        </p:nvSpPr>
        <p:spPr>
          <a:xfrm>
            <a:off x="838200" y="3"/>
            <a:ext cx="10515600" cy="1325563"/>
          </a:xfrm>
          <a:prstGeom prst="rect">
            <a:avLst/>
          </a:prstGeom>
        </p:spPr>
        <p:txBody>
          <a:bodyPr vert="horz" lIns="91398" tIns="45699" rIns="91398" bIns="45699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Aims </a:t>
            </a:r>
            <a:r>
              <a:rPr lang="en-US" sz="3600" b="1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C59210-8E2A-A447-8AEE-42038708D8AD}"/>
              </a:ext>
            </a:extLst>
          </p:cNvPr>
          <p:cNvCxnSpPr>
            <a:cxnSpLocks/>
          </p:cNvCxnSpPr>
          <p:nvPr/>
        </p:nvCxnSpPr>
        <p:spPr>
          <a:xfrm>
            <a:off x="929021" y="986840"/>
            <a:ext cx="428115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0979A-6226-1E47-B8E4-1F3A8326D4A2}"/>
              </a:ext>
            </a:extLst>
          </p:cNvPr>
          <p:cNvGrpSpPr/>
          <p:nvPr/>
        </p:nvGrpSpPr>
        <p:grpSpPr>
          <a:xfrm>
            <a:off x="863149" y="1249451"/>
            <a:ext cx="10238605" cy="992924"/>
            <a:chOff x="1405817" y="3089973"/>
            <a:chExt cx="20479877" cy="2111264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962D10D-98F9-324A-BF10-BE12C65F4B2C}"/>
                </a:ext>
              </a:extLst>
            </p:cNvPr>
            <p:cNvSpPr/>
            <p:nvPr/>
          </p:nvSpPr>
          <p:spPr>
            <a:xfrm>
              <a:off x="1405817" y="3191368"/>
              <a:ext cx="11421372" cy="1885239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4400" h="1885239">
                  <a:moveTo>
                    <a:pt x="0" y="0"/>
                  </a:moveTo>
                  <a:lnTo>
                    <a:pt x="12344400" y="0"/>
                  </a:lnTo>
                  <a:lnTo>
                    <a:pt x="10229850" y="1856664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E2E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D2DA49-3D76-2E48-B6CC-A6D8FF419155}"/>
                </a:ext>
              </a:extLst>
            </p:cNvPr>
            <p:cNvSpPr/>
            <p:nvPr/>
          </p:nvSpPr>
          <p:spPr>
            <a:xfrm rot="10800000">
              <a:off x="1427076" y="3315998"/>
              <a:ext cx="20458618" cy="1885239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1736461"/>
                <a:gd name="connsiteY0" fmla="*/ 0 h 1885239"/>
                <a:gd name="connsiteX1" fmla="*/ 11736461 w 11736461"/>
                <a:gd name="connsiteY1" fmla="*/ 0 h 1885239"/>
                <a:gd name="connsiteX2" fmla="*/ 10229850 w 11736461"/>
                <a:gd name="connsiteY2" fmla="*/ 1856664 h 1885239"/>
                <a:gd name="connsiteX3" fmla="*/ 0 w 11736461"/>
                <a:gd name="connsiteY3" fmla="*/ 1885239 h 1885239"/>
                <a:gd name="connsiteX4" fmla="*/ 0 w 11736461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6461" h="1885239">
                  <a:moveTo>
                    <a:pt x="0" y="0"/>
                  </a:moveTo>
                  <a:lnTo>
                    <a:pt x="11736461" y="0"/>
                  </a:lnTo>
                  <a:lnTo>
                    <a:pt x="10229850" y="1856664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528C07-B5A4-3242-B402-7C7FE5F63F2A}"/>
                </a:ext>
              </a:extLst>
            </p:cNvPr>
            <p:cNvSpPr/>
            <p:nvPr/>
          </p:nvSpPr>
          <p:spPr>
            <a:xfrm>
              <a:off x="3579402" y="3707100"/>
              <a:ext cx="18142151" cy="10470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To develop skills to </a:t>
              </a:r>
              <a:r>
                <a:rPr lang="en-US" sz="26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systematically learn any concept</a:t>
              </a:r>
              <a:endParaRPr lang="en-US" sz="2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9C8EA-A348-3E42-9737-884304FEA2FC}"/>
                </a:ext>
              </a:extLst>
            </p:cNvPr>
            <p:cNvSpPr/>
            <p:nvPr/>
          </p:nvSpPr>
          <p:spPr>
            <a:xfrm>
              <a:off x="1455719" y="3089973"/>
              <a:ext cx="1192289" cy="1668779"/>
            </a:xfrm>
            <a:prstGeom prst="rect">
              <a:avLst/>
            </a:prstGeom>
            <a:noFill/>
          </p:spPr>
          <p:txBody>
            <a:bodyPr wrap="square" lIns="45714" tIns="22857" rIns="45714" bIns="22857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GB" sz="4800" b="1" dirty="0">
                  <a:ln/>
                  <a:solidFill>
                    <a:schemeClr val="bg1">
                      <a:lumMod val="75000"/>
                    </a:schemeClr>
                  </a:solidFill>
                  <a:latin typeface="Arial Rounded MT Bold" panose="020F070403050403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4</a:t>
              </a:r>
              <a:endParaRPr lang="en-US" sz="6000" b="1" dirty="0">
                <a:ln/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Open Sans SemiBold" panose="020B07060308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C63CB-8877-A542-AB2B-03B02A3FFF92}"/>
              </a:ext>
            </a:extLst>
          </p:cNvPr>
          <p:cNvGrpSpPr/>
          <p:nvPr/>
        </p:nvGrpSpPr>
        <p:grpSpPr>
          <a:xfrm>
            <a:off x="874170" y="2463704"/>
            <a:ext cx="10227581" cy="1059780"/>
            <a:chOff x="1405817" y="3089973"/>
            <a:chExt cx="20457828" cy="2253421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91234E96-120D-6245-A6E6-A0FB95B1730C}"/>
                </a:ext>
              </a:extLst>
            </p:cNvPr>
            <p:cNvSpPr/>
            <p:nvPr/>
          </p:nvSpPr>
          <p:spPr>
            <a:xfrm>
              <a:off x="1405817" y="3191368"/>
              <a:ext cx="11421372" cy="1885239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4400" h="1885239">
                  <a:moveTo>
                    <a:pt x="0" y="0"/>
                  </a:moveTo>
                  <a:lnTo>
                    <a:pt x="12344400" y="0"/>
                  </a:lnTo>
                  <a:lnTo>
                    <a:pt x="10229850" y="1856664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F4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DE14F9E-B87C-8B4F-8F97-39C898AC508A}"/>
                </a:ext>
              </a:extLst>
            </p:cNvPr>
            <p:cNvSpPr/>
            <p:nvPr/>
          </p:nvSpPr>
          <p:spPr>
            <a:xfrm rot="10800000">
              <a:off x="1427078" y="3316000"/>
              <a:ext cx="20436567" cy="1885239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1736461"/>
                <a:gd name="connsiteY0" fmla="*/ 0 h 1885239"/>
                <a:gd name="connsiteX1" fmla="*/ 11736461 w 11736461"/>
                <a:gd name="connsiteY1" fmla="*/ 0 h 1885239"/>
                <a:gd name="connsiteX2" fmla="*/ 10229850 w 11736461"/>
                <a:gd name="connsiteY2" fmla="*/ 1856664 h 1885239"/>
                <a:gd name="connsiteX3" fmla="*/ 0 w 11736461"/>
                <a:gd name="connsiteY3" fmla="*/ 1885239 h 1885239"/>
                <a:gd name="connsiteX4" fmla="*/ 0 w 11736461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6461" h="1885239">
                  <a:moveTo>
                    <a:pt x="0" y="0"/>
                  </a:moveTo>
                  <a:lnTo>
                    <a:pt x="11736461" y="0"/>
                  </a:lnTo>
                  <a:lnTo>
                    <a:pt x="10229850" y="1856664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046C0B-6621-7D4F-8617-3A4CBFD33A2D}"/>
                </a:ext>
              </a:extLst>
            </p:cNvPr>
            <p:cNvSpPr/>
            <p:nvPr/>
          </p:nvSpPr>
          <p:spPr>
            <a:xfrm>
              <a:off x="3446407" y="3445552"/>
              <a:ext cx="18307696" cy="1897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To introduce some of the </a:t>
              </a:r>
              <a:r>
                <a:rPr lang="en-US" sz="26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Mobile development</a:t>
              </a:r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, especially </a:t>
              </a:r>
              <a:r>
                <a:rPr lang="en-US" sz="26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learning from examples</a:t>
              </a:r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D9F12D-410B-DB4A-A816-59AC3068A668}"/>
                </a:ext>
              </a:extLst>
            </p:cNvPr>
            <p:cNvSpPr/>
            <p:nvPr/>
          </p:nvSpPr>
          <p:spPr>
            <a:xfrm>
              <a:off x="1455720" y="3089973"/>
              <a:ext cx="1192289" cy="1668779"/>
            </a:xfrm>
            <a:prstGeom prst="rect">
              <a:avLst/>
            </a:prstGeom>
            <a:noFill/>
          </p:spPr>
          <p:txBody>
            <a:bodyPr wrap="square" lIns="45714" tIns="22857" rIns="45714" bIns="22857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GB" sz="4800" b="1" dirty="0">
                  <a:ln/>
                  <a:solidFill>
                    <a:schemeClr val="bg1">
                      <a:lumMod val="75000"/>
                    </a:schemeClr>
                  </a:solidFill>
                  <a:latin typeface="Arial Rounded MT Bold" panose="020F070403050403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5</a:t>
              </a:r>
              <a:endParaRPr lang="en-US" sz="6000" b="1" dirty="0">
                <a:ln/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Open Sans SemiBold" panose="020B07060308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05F908-156C-3341-AA3B-8A67CE4E8528}"/>
              </a:ext>
            </a:extLst>
          </p:cNvPr>
          <p:cNvGrpSpPr/>
          <p:nvPr/>
        </p:nvGrpSpPr>
        <p:grpSpPr>
          <a:xfrm>
            <a:off x="874170" y="3740054"/>
            <a:ext cx="10227581" cy="1578261"/>
            <a:chOff x="1405817" y="3089973"/>
            <a:chExt cx="20457828" cy="3355871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B1698B1-5975-D24A-86F8-3087CB0570C6}"/>
                </a:ext>
              </a:extLst>
            </p:cNvPr>
            <p:cNvSpPr/>
            <p:nvPr/>
          </p:nvSpPr>
          <p:spPr>
            <a:xfrm>
              <a:off x="1405817" y="3191368"/>
              <a:ext cx="11421372" cy="3254476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4400" h="1885239">
                  <a:moveTo>
                    <a:pt x="0" y="0"/>
                  </a:moveTo>
                  <a:lnTo>
                    <a:pt x="12344400" y="0"/>
                  </a:lnTo>
                  <a:lnTo>
                    <a:pt x="10229850" y="1856664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F4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50C037A9-A1A5-E545-A9E6-581B07E25839}"/>
                </a:ext>
              </a:extLst>
            </p:cNvPr>
            <p:cNvSpPr/>
            <p:nvPr/>
          </p:nvSpPr>
          <p:spPr>
            <a:xfrm rot="10800000">
              <a:off x="1427078" y="3315998"/>
              <a:ext cx="20436567" cy="3129844"/>
            </a:xfrm>
            <a:custGeom>
              <a:avLst/>
              <a:gdLst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2344400 w 12344400"/>
                <a:gd name="connsiteY2" fmla="*/ 1885239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2344400"/>
                <a:gd name="connsiteY0" fmla="*/ 0 h 1885239"/>
                <a:gd name="connsiteX1" fmla="*/ 12344400 w 12344400"/>
                <a:gd name="connsiteY1" fmla="*/ 0 h 1885239"/>
                <a:gd name="connsiteX2" fmla="*/ 10229850 w 12344400"/>
                <a:gd name="connsiteY2" fmla="*/ 1856664 h 1885239"/>
                <a:gd name="connsiteX3" fmla="*/ 0 w 12344400"/>
                <a:gd name="connsiteY3" fmla="*/ 1885239 h 1885239"/>
                <a:gd name="connsiteX4" fmla="*/ 0 w 12344400"/>
                <a:gd name="connsiteY4" fmla="*/ 0 h 1885239"/>
                <a:gd name="connsiteX0" fmla="*/ 0 w 11736461"/>
                <a:gd name="connsiteY0" fmla="*/ 0 h 1885239"/>
                <a:gd name="connsiteX1" fmla="*/ 11736461 w 11736461"/>
                <a:gd name="connsiteY1" fmla="*/ 0 h 1885239"/>
                <a:gd name="connsiteX2" fmla="*/ 10229850 w 11736461"/>
                <a:gd name="connsiteY2" fmla="*/ 1856664 h 1885239"/>
                <a:gd name="connsiteX3" fmla="*/ 0 w 11736461"/>
                <a:gd name="connsiteY3" fmla="*/ 1885239 h 1885239"/>
                <a:gd name="connsiteX4" fmla="*/ 0 w 11736461"/>
                <a:gd name="connsiteY4" fmla="*/ 0 h 188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6461" h="1885239">
                  <a:moveTo>
                    <a:pt x="0" y="0"/>
                  </a:moveTo>
                  <a:lnTo>
                    <a:pt x="11736461" y="0"/>
                  </a:lnTo>
                  <a:lnTo>
                    <a:pt x="10229850" y="1856664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2236F0-38BC-E743-A84E-681C2B1B0278}"/>
                </a:ext>
              </a:extLst>
            </p:cNvPr>
            <p:cNvSpPr/>
            <p:nvPr/>
          </p:nvSpPr>
          <p:spPr>
            <a:xfrm>
              <a:off x="3753533" y="3506311"/>
              <a:ext cx="18000570" cy="1897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To </a:t>
              </a:r>
              <a:r>
                <a:rPr lang="en-US" sz="26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develop skills </a:t>
              </a:r>
              <a:r>
                <a:rPr lang="en-US" sz="2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to: (1) plan, (2) design, (3) build, (4) evaluate and (5) deploy </a:t>
              </a:r>
              <a:r>
                <a:rPr lang="en-US" sz="26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Android Apps</a:t>
              </a:r>
              <a:endParaRPr lang="en-US" sz="2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E50662-2214-2843-BB21-FF3081A09C2A}"/>
                </a:ext>
              </a:extLst>
            </p:cNvPr>
            <p:cNvSpPr/>
            <p:nvPr/>
          </p:nvSpPr>
          <p:spPr>
            <a:xfrm>
              <a:off x="1455720" y="3089973"/>
              <a:ext cx="1192289" cy="1668779"/>
            </a:xfrm>
            <a:prstGeom prst="rect">
              <a:avLst/>
            </a:prstGeom>
            <a:noFill/>
          </p:spPr>
          <p:txBody>
            <a:bodyPr wrap="square" lIns="45714" tIns="22857" rIns="45714" bIns="22857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GB" sz="4800" b="1" dirty="0">
                  <a:ln/>
                  <a:solidFill>
                    <a:schemeClr val="bg1">
                      <a:lumMod val="75000"/>
                    </a:schemeClr>
                  </a:solidFill>
                  <a:latin typeface="Arial Rounded MT Bold" panose="020F0704030504030204" pitchFamily="34" charset="0"/>
                  <a:ea typeface="Open Sans SemiBold" panose="020B0706030804020204" pitchFamily="34" charset="0"/>
                  <a:cs typeface="Arial" panose="020B0604020202020204" pitchFamily="34" charset="0"/>
                </a:rPr>
                <a:t>6</a:t>
              </a:r>
              <a:endParaRPr lang="en-US" sz="6000" b="1" dirty="0">
                <a:ln/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Open Sans SemiBold" panose="020B07060308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9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7627517-1930-BA4F-9627-3785827723BA}"/>
              </a:ext>
            </a:extLst>
          </p:cNvPr>
          <p:cNvSpPr txBox="1">
            <a:spLocks/>
          </p:cNvSpPr>
          <p:nvPr/>
        </p:nvSpPr>
        <p:spPr>
          <a:xfrm>
            <a:off x="838200" y="3"/>
            <a:ext cx="10515600" cy="1325563"/>
          </a:xfrm>
          <a:prstGeom prst="rect">
            <a:avLst/>
          </a:prstGeom>
        </p:spPr>
        <p:txBody>
          <a:bodyPr vert="horz" lIns="91398" tIns="45699" rIns="91398" bIns="45699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Learning Outcomes (CLOs)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CB7627-F799-A74E-987E-CA0FBCDF8F12}"/>
              </a:ext>
            </a:extLst>
          </p:cNvPr>
          <p:cNvCxnSpPr>
            <a:cxnSpLocks/>
          </p:cNvCxnSpPr>
          <p:nvPr/>
        </p:nvCxnSpPr>
        <p:spPr>
          <a:xfrm>
            <a:off x="888077" y="968991"/>
            <a:ext cx="738246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03E6F9A-578B-8845-A685-8EFDA1F2D782}"/>
              </a:ext>
            </a:extLst>
          </p:cNvPr>
          <p:cNvGrpSpPr/>
          <p:nvPr/>
        </p:nvGrpSpPr>
        <p:grpSpPr>
          <a:xfrm>
            <a:off x="888076" y="3529956"/>
            <a:ext cx="10608598" cy="1408342"/>
            <a:chOff x="888076" y="3149253"/>
            <a:chExt cx="9913901" cy="14083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9DB7DBA-8090-FF48-A5FC-CD7415475CEA}"/>
                </a:ext>
              </a:extLst>
            </p:cNvPr>
            <p:cNvGrpSpPr/>
            <p:nvPr/>
          </p:nvGrpSpPr>
          <p:grpSpPr>
            <a:xfrm>
              <a:off x="1413344" y="3149253"/>
              <a:ext cx="9388633" cy="1408342"/>
              <a:chOff x="2508158" y="703315"/>
              <a:chExt cx="10526097" cy="183645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AFC7E8-908C-0344-9598-D265A8C2432D}"/>
                  </a:ext>
                </a:extLst>
              </p:cNvPr>
              <p:cNvSpPr/>
              <p:nvPr/>
            </p:nvSpPr>
            <p:spPr>
              <a:xfrm flipH="1">
                <a:off x="2508158" y="703315"/>
                <a:ext cx="10526097" cy="1836459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2632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36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2E1C2F-1E4D-1A4B-B1B9-DFA997C540E1}"/>
                  </a:ext>
                </a:extLst>
              </p:cNvPr>
              <p:cNvSpPr/>
              <p:nvPr/>
            </p:nvSpPr>
            <p:spPr>
              <a:xfrm>
                <a:off x="3009504" y="733759"/>
                <a:ext cx="9704659" cy="1806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Understand what </a:t>
                </a:r>
                <a:r>
                  <a:rPr lang="en-US" sz="2800" b="1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daily tasks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are important to have a </a:t>
                </a:r>
                <a:r>
                  <a:rPr lang="en-US" sz="2800" b="1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Physically, Spiritually, Mentally and Socially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healthy personality 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4A25D4-5188-4C49-85EC-0A935111F115}"/>
                </a:ext>
              </a:extLst>
            </p:cNvPr>
            <p:cNvSpPr/>
            <p:nvPr/>
          </p:nvSpPr>
          <p:spPr>
            <a:xfrm flipH="1">
              <a:off x="888076" y="3318824"/>
              <a:ext cx="832210" cy="1040944"/>
            </a:xfrm>
            <a:prstGeom prst="ellipse">
              <a:avLst/>
            </a:prstGeom>
            <a:gradFill flip="none" rotWithShape="1">
              <a:gsLst>
                <a:gs pos="83000">
                  <a:schemeClr val="bg1"/>
                </a:gs>
                <a:gs pos="2632">
                  <a:schemeClr val="bg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3600" dirty="0">
                <a:solidFill>
                  <a:prstClr val="white"/>
                </a:solidFill>
              </a:endParaRPr>
            </a:p>
          </p:txBody>
        </p:sp>
        <p:sp>
          <p:nvSpPr>
            <p:cNvPr id="7" name="Pie 24">
              <a:extLst>
                <a:ext uri="{FF2B5EF4-FFF2-40B4-BE49-F238E27FC236}">
                  <a16:creationId xmlns:a16="http://schemas.microsoft.com/office/drawing/2014/main" id="{349A56E0-9C8D-6B4B-BD81-24BA0CEA28D3}"/>
                </a:ext>
              </a:extLst>
            </p:cNvPr>
            <p:cNvSpPr/>
            <p:nvPr/>
          </p:nvSpPr>
          <p:spPr>
            <a:xfrm>
              <a:off x="1171166" y="3693096"/>
              <a:ext cx="286730" cy="388107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FCA03-79D2-994F-A480-89E94BE3F1E7}"/>
              </a:ext>
            </a:extLst>
          </p:cNvPr>
          <p:cNvGrpSpPr/>
          <p:nvPr/>
        </p:nvGrpSpPr>
        <p:grpSpPr>
          <a:xfrm>
            <a:off x="888077" y="5101565"/>
            <a:ext cx="10303087" cy="954107"/>
            <a:chOff x="888077" y="4130312"/>
            <a:chExt cx="10303087" cy="9541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233CE0-0EF7-FA4E-A9A2-3EF5A3260358}"/>
                </a:ext>
              </a:extLst>
            </p:cNvPr>
            <p:cNvGrpSpPr/>
            <p:nvPr/>
          </p:nvGrpSpPr>
          <p:grpSpPr>
            <a:xfrm>
              <a:off x="1413345" y="4130312"/>
              <a:ext cx="9777819" cy="954107"/>
              <a:chOff x="2508159" y="702493"/>
              <a:chExt cx="10962435" cy="124414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736176-AD36-D645-81C9-F0A4DA70CEC2}"/>
                  </a:ext>
                </a:extLst>
              </p:cNvPr>
              <p:cNvSpPr/>
              <p:nvPr/>
            </p:nvSpPr>
            <p:spPr>
              <a:xfrm flipH="1">
                <a:off x="2508159" y="715735"/>
                <a:ext cx="10526097" cy="120274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2632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36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7824B0-D724-BE49-8145-8B6D1DB40C14}"/>
                  </a:ext>
                </a:extLst>
              </p:cNvPr>
              <p:cNvSpPr/>
              <p:nvPr/>
            </p:nvSpPr>
            <p:spPr>
              <a:xfrm>
                <a:off x="3015518" y="702493"/>
                <a:ext cx="10455076" cy="1244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Understand how to become </a:t>
                </a:r>
                <a:r>
                  <a:rPr lang="ur-PK" sz="2800" b="1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ur-PK" sz="2800" b="1" dirty="0">
                    <a:solidFill>
                      <a:srgbClr val="C00000"/>
                    </a:solidFill>
                    <a:latin typeface="Jameel Noori Nastaleeq" panose="02000503000000020004" pitchFamily="2" charset="-78"/>
                    <a:cs typeface="Jameel Noori Nastaleeq" panose="02000503000000020004" pitchFamily="2" charset="-78"/>
                  </a:rPr>
                  <a:t>اللہ کا خلیفہ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on this earth </a:t>
                </a:r>
              </a:p>
              <a:p>
                <a:pPr algn="ctr" rtl="1"/>
                <a:r>
                  <a:rPr lang="en-US" sz="2800" b="1" dirty="0">
                    <a:latin typeface="Jameel Noori Nastaleeq" panose="02000503000000020004" pitchFamily="2" charset="-78"/>
                    <a:cs typeface="Jameel Noori Nastaleeq" panose="02000503000000020004" pitchFamily="2" charset="-78"/>
                  </a:rPr>
                  <a:t>)</a:t>
                </a:r>
                <a:r>
                  <a:rPr lang="ur-PK" sz="2800" b="1" dirty="0">
                    <a:latin typeface="Jameel Noori Nastaleeq" panose="02000503000000020004" pitchFamily="2" charset="-78"/>
                    <a:cs typeface="Jameel Noori Nastaleeq" panose="02000503000000020004" pitchFamily="2" charset="-78"/>
                  </a:rPr>
                  <a:t>اللہ پاک نظامِ کائنات اس کے تابع کر دے)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BE3A6DD-9262-6A4E-84DF-FE53D135439E}"/>
                </a:ext>
              </a:extLst>
            </p:cNvPr>
            <p:cNvSpPr/>
            <p:nvPr/>
          </p:nvSpPr>
          <p:spPr>
            <a:xfrm flipH="1">
              <a:off x="888077" y="4157106"/>
              <a:ext cx="917910" cy="889076"/>
            </a:xfrm>
            <a:prstGeom prst="ellipse">
              <a:avLst/>
            </a:prstGeom>
            <a:gradFill flip="none" rotWithShape="1">
              <a:gsLst>
                <a:gs pos="83000">
                  <a:schemeClr val="bg1"/>
                </a:gs>
                <a:gs pos="2632">
                  <a:schemeClr val="bg1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3600" dirty="0">
                <a:solidFill>
                  <a:prstClr val="white"/>
                </a:solidFill>
              </a:endParaRPr>
            </a:p>
          </p:txBody>
        </p:sp>
        <p:sp>
          <p:nvSpPr>
            <p:cNvPr id="13" name="Left Arrow 1">
              <a:extLst>
                <a:ext uri="{FF2B5EF4-FFF2-40B4-BE49-F238E27FC236}">
                  <a16:creationId xmlns:a16="http://schemas.microsoft.com/office/drawing/2014/main" id="{5E7306C0-A6C9-7842-8DE0-1382E9BEB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048" y="4440351"/>
              <a:ext cx="325696" cy="317003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rgbClr val="3D7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49A97D1-A3F3-8347-AF64-126015FC7317}"/>
              </a:ext>
            </a:extLst>
          </p:cNvPr>
          <p:cNvSpPr/>
          <p:nvPr/>
        </p:nvSpPr>
        <p:spPr>
          <a:xfrm>
            <a:off x="756312" y="1230033"/>
            <a:ext cx="10844284" cy="715725"/>
          </a:xfrm>
          <a:prstGeom prst="roundRect">
            <a:avLst/>
          </a:prstGeom>
          <a:solidFill>
            <a:srgbClr val="C9CAD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AEA19D-1E90-7D49-B679-E6A056DA9451}"/>
              </a:ext>
            </a:extLst>
          </p:cNvPr>
          <p:cNvSpPr txBox="1">
            <a:spLocks/>
          </p:cNvSpPr>
          <p:nvPr/>
        </p:nvSpPr>
        <p:spPr>
          <a:xfrm>
            <a:off x="724301" y="1328869"/>
            <a:ext cx="11094657" cy="5910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>
                <a:solidFill>
                  <a:srgbClr val="002060"/>
                </a:solidFill>
                <a:latin typeface="Segoe UI" panose="020B0502040204020203" pitchFamily="34" charset="0"/>
                <a:ea typeface="Lato Heavy" panose="020B0604020202020204" charset="0"/>
                <a:cs typeface="Segoe UI" panose="020B0502040204020203" pitchFamily="34" charset="0"/>
              </a:rPr>
              <a:t>By the end of this course, the students should be able to</a:t>
            </a:r>
            <a:endParaRPr lang="en-US" sz="3000" dirty="0">
              <a:solidFill>
                <a:srgbClr val="002060"/>
              </a:solidFill>
              <a:latin typeface="Segoe UI" panose="020B0502040204020203" pitchFamily="34" charset="0"/>
              <a:ea typeface="Lato Heavy" panose="020B0604020202020204" charset="0"/>
              <a:cs typeface="Segoe UI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5868FA-9273-0742-91D8-D1016D1EAB9F}"/>
              </a:ext>
            </a:extLst>
          </p:cNvPr>
          <p:cNvGrpSpPr/>
          <p:nvPr/>
        </p:nvGrpSpPr>
        <p:grpSpPr>
          <a:xfrm>
            <a:off x="878777" y="2432834"/>
            <a:ext cx="10721819" cy="954107"/>
            <a:chOff x="878774" y="2315057"/>
            <a:chExt cx="9910813" cy="9541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1181983-80F0-EC48-BCFA-329426475306}"/>
                </a:ext>
              </a:extLst>
            </p:cNvPr>
            <p:cNvGrpSpPr/>
            <p:nvPr/>
          </p:nvGrpSpPr>
          <p:grpSpPr>
            <a:xfrm>
              <a:off x="878774" y="2315057"/>
              <a:ext cx="9910813" cy="954107"/>
              <a:chOff x="878774" y="2160682"/>
              <a:chExt cx="9910813" cy="95410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9EF1B35-E41A-9144-9108-C2C1824223FE}"/>
                  </a:ext>
                </a:extLst>
              </p:cNvPr>
              <p:cNvGrpSpPr/>
              <p:nvPr/>
            </p:nvGrpSpPr>
            <p:grpSpPr>
              <a:xfrm>
                <a:off x="1400954" y="2160682"/>
                <a:ext cx="9388633" cy="954107"/>
                <a:chOff x="2508159" y="702493"/>
                <a:chExt cx="10526097" cy="1244143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4A884FF-E32C-ED42-B3D0-D5365A5293B7}"/>
                    </a:ext>
                  </a:extLst>
                </p:cNvPr>
                <p:cNvSpPr/>
                <p:nvPr/>
              </p:nvSpPr>
              <p:spPr>
                <a:xfrm flipH="1">
                  <a:off x="2508159" y="715735"/>
                  <a:ext cx="10526097" cy="120274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/>
                    </a:gs>
                    <a:gs pos="2632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126"/>
                  <a:endParaRPr lang="en-US" sz="3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29DD57-7CED-1446-872F-B9D966570BC8}"/>
                    </a:ext>
                  </a:extLst>
                </p:cNvPr>
                <p:cNvSpPr/>
                <p:nvPr/>
              </p:nvSpPr>
              <p:spPr>
                <a:xfrm>
                  <a:off x="2948949" y="702493"/>
                  <a:ext cx="9660993" cy="12441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8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Have </a:t>
                  </a:r>
                  <a:r>
                    <a:rPr lang="en-US" sz="2800" b="1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belief in himself</a:t>
                  </a:r>
                  <a:r>
                    <a:rPr lang="en-US" sz="28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to become a </a:t>
                  </a:r>
                  <a:r>
                    <a:rPr lang="en-US" sz="2800" b="1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Commando</a:t>
                  </a:r>
                  <a:r>
                    <a:rPr lang="en-US" sz="28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and </a:t>
                  </a:r>
                  <a:r>
                    <a:rPr lang="en-US" sz="2800" b="1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do miracles</a:t>
                  </a:r>
                  <a:r>
                    <a:rPr lang="en-US" sz="28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ur-PK" sz="2700" b="1" dirty="0">
                      <a:latin typeface="Jameel Noori Nastaleeq" panose="02000503000000020004" pitchFamily="2" charset="-78"/>
                      <a:cs typeface="Jameel Noori Nastaleeq" panose="02000503000000020004" pitchFamily="2" charset="-78"/>
                    </a:rPr>
                    <a:t>دنیا میں اگر کسی نے کوئی کام کیا ہے تو آپ بھی کر سکتے ہو)</a:t>
                  </a:r>
                  <a:r>
                    <a:rPr lang="en-US" sz="2700" b="1" dirty="0">
                      <a:latin typeface="Jameel Noori Nastaleeq" panose="02000503000000020004" pitchFamily="2" charset="-78"/>
                      <a:cs typeface="Jameel Noori Nastaleeq" panose="02000503000000020004" pitchFamily="2" charset="-78"/>
                    </a:rPr>
                    <a:t>)</a:t>
                  </a:r>
                  <a:endParaRPr lang="ur-PK" sz="2700" b="1" dirty="0">
                    <a:latin typeface="Jameel Noori Nastaleeq" panose="02000503000000020004" pitchFamily="2" charset="-78"/>
                    <a:cs typeface="Jameel Noori Nastaleeq" panose="02000503000000020004" pitchFamily="2" charset="-78"/>
                  </a:endParaRPr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727BEEC-D7FE-FB49-8158-960F63888716}"/>
                  </a:ext>
                </a:extLst>
              </p:cNvPr>
              <p:cNvSpPr/>
              <p:nvPr/>
            </p:nvSpPr>
            <p:spPr>
              <a:xfrm flipH="1">
                <a:off x="878774" y="2170837"/>
                <a:ext cx="768485" cy="889076"/>
              </a:xfrm>
              <a:prstGeom prst="ellipse">
                <a:avLst/>
              </a:prstGeom>
              <a:gradFill flip="none" rotWithShape="1">
                <a:gsLst>
                  <a:gs pos="83000">
                    <a:schemeClr val="bg1"/>
                  </a:gs>
                  <a:gs pos="2632">
                    <a:schemeClr val="bg1">
                      <a:lumMod val="7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26"/>
                <a:endParaRPr lang="en-US" sz="36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9AA8E2FA-DBD2-D145-80E5-4B73D8B5FDBA}"/>
                </a:ext>
              </a:extLst>
            </p:cNvPr>
            <p:cNvSpPr/>
            <p:nvPr/>
          </p:nvSpPr>
          <p:spPr>
            <a:xfrm>
              <a:off x="1066087" y="2580743"/>
              <a:ext cx="391809" cy="411291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rgbClr val="9729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1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1417</Words>
  <Application>Microsoft Macintosh PowerPoint</Application>
  <PresentationFormat>Widescreen</PresentationFormat>
  <Paragraphs>318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4" baseType="lpstr">
      <vt:lpstr>맑은 고딕</vt:lpstr>
      <vt:lpstr>Arabic Typesetting</vt:lpstr>
      <vt:lpstr>Arial</vt:lpstr>
      <vt:lpstr>Arial Rounded MT Bold</vt:lpstr>
      <vt:lpstr>Calibri</vt:lpstr>
      <vt:lpstr>Calibri Light</vt:lpstr>
      <vt:lpstr>Courier New</vt:lpstr>
      <vt:lpstr>DejaVu Sans</vt:lpstr>
      <vt:lpstr>El Messiri</vt:lpstr>
      <vt:lpstr>Jameel Noori Nastaleeq</vt:lpstr>
      <vt:lpstr>Lato Heavy</vt:lpstr>
      <vt:lpstr>noorehuda</vt:lpstr>
      <vt:lpstr>Open Sans SemiBold</vt:lpstr>
      <vt:lpstr>Open Sans SemiBold</vt:lpstr>
      <vt:lpstr>Raleway</vt:lpstr>
      <vt:lpstr>Segoe UI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haq nawaz</dc:creator>
  <cp:lastModifiedBy>haq nawaz</cp:lastModifiedBy>
  <cp:revision>184</cp:revision>
  <dcterms:created xsi:type="dcterms:W3CDTF">2020-09-15T15:39:15Z</dcterms:created>
  <dcterms:modified xsi:type="dcterms:W3CDTF">2020-09-19T11:58:24Z</dcterms:modified>
</cp:coreProperties>
</file>