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71" r:id="rId12"/>
    <p:sldId id="265" r:id="rId13"/>
    <p:sldId id="272" r:id="rId14"/>
    <p:sldId id="273" r:id="rId15"/>
    <p:sldId id="267" r:id="rId16"/>
    <p:sldId id="275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6B15A4F-87F4-4355-B2F5-AC5A5153C3D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A46C95-768E-44F7-988A-57BDC7148F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Predicate Logic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Naim</a:t>
            </a:r>
            <a:r>
              <a:rPr lang="en-US" dirty="0" smtClean="0"/>
              <a:t> </a:t>
            </a:r>
            <a:r>
              <a:rPr lang="en-US" dirty="0" err="1" smtClean="0"/>
              <a:t>Rochmawati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 </a:t>
            </a:r>
            <a:r>
              <a:rPr lang="en-US" b="1" dirty="0" err="1" smtClean="0"/>
              <a:t>amin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seorang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II SD</a:t>
            </a:r>
            <a:r>
              <a:rPr lang="en-US" dirty="0" smtClean="0"/>
              <a:t>, </a:t>
            </a:r>
            <a:r>
              <a:rPr lang="en-US" b="1" dirty="0" err="1" smtClean="0"/>
              <a:t>hari</a:t>
            </a:r>
            <a:r>
              <a:rPr lang="en-US" b="1" dirty="0" smtClean="0"/>
              <a:t> </a:t>
            </a:r>
            <a:r>
              <a:rPr lang="en-US" b="1" dirty="0" err="1" smtClean="0"/>
              <a:t>rabu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b="1" dirty="0" err="1" smtClean="0"/>
              <a:t>amin</a:t>
            </a:r>
            <a:r>
              <a:rPr lang="en-US" b="1" dirty="0" smtClean="0"/>
              <a:t> </a:t>
            </a:r>
            <a:r>
              <a:rPr lang="en-US" b="1" dirty="0" err="1" smtClean="0"/>
              <a:t>mengenakan</a:t>
            </a:r>
            <a:r>
              <a:rPr lang="en-US" b="1" dirty="0" smtClean="0"/>
              <a:t> </a:t>
            </a:r>
            <a:r>
              <a:rPr lang="en-US" b="1" dirty="0" err="1" smtClean="0"/>
              <a:t>seragam</a:t>
            </a:r>
            <a:r>
              <a:rPr lang="en-US" b="1" dirty="0" smtClean="0"/>
              <a:t> </a:t>
            </a:r>
            <a:r>
              <a:rPr lang="en-US" b="1" dirty="0" err="1" smtClean="0"/>
              <a:t>pramuka</a:t>
            </a:r>
            <a:r>
              <a:rPr lang="en-US" dirty="0" smtClean="0"/>
              <a:t> 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amin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r(</a:t>
            </a:r>
            <a:r>
              <a:rPr lang="en-US" b="1" dirty="0" err="1" smtClean="0"/>
              <a:t>rabu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q(</a:t>
            </a:r>
            <a:r>
              <a:rPr lang="en-US" b="1" dirty="0" err="1" smtClean="0"/>
              <a:t>amin,pramuka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 Statements </a:t>
            </a:r>
            <a:r>
              <a:rPr lang="en-US" b="1" dirty="0" smtClean="0"/>
              <a:t>that define the property of the group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62150"/>
            <a:ext cx="8153399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predikat</a:t>
            </a:r>
            <a:r>
              <a:rPr lang="en-US" dirty="0" smtClean="0"/>
              <a:t>, First Order Logic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 </a:t>
            </a:r>
            <a:r>
              <a:rPr lang="en-US" i="1" dirty="0" smtClean="0"/>
              <a:t>quantifier</a:t>
            </a:r>
            <a:r>
              <a:rPr lang="en-US" dirty="0" smtClean="0"/>
              <a:t>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b="1" dirty="0" err="1" smtClean="0"/>
              <a:t>Ada</a:t>
            </a:r>
            <a:r>
              <a:rPr lang="en-US" b="1" dirty="0" smtClean="0"/>
              <a:t> 2 </a:t>
            </a:r>
            <a:r>
              <a:rPr lang="en-US" b="1" dirty="0" err="1" smtClean="0"/>
              <a:t>jenis</a:t>
            </a:r>
            <a:r>
              <a:rPr lang="en-US" b="1" dirty="0" smtClean="0"/>
              <a:t> </a:t>
            </a:r>
            <a:r>
              <a:rPr lang="en-US" b="1" i="1" dirty="0" smtClean="0"/>
              <a:t>quantifier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i="1" dirty="0" err="1" smtClean="0"/>
              <a:t>universal</a:t>
            </a:r>
            <a:r>
              <a:rPr lang="en-US" dirty="0" smtClean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i="1" dirty="0" smtClean="0"/>
              <a:t>existential</a:t>
            </a:r>
            <a:r>
              <a:rPr lang="en-US" dirty="0" smtClean="0"/>
              <a:t>. </a:t>
            </a:r>
            <a:r>
              <a:rPr lang="en-US" i="1" dirty="0" smtClean="0"/>
              <a:t>Quantifier</a:t>
            </a:r>
            <a:r>
              <a:rPr lang="en-US" dirty="0" smtClean="0"/>
              <a:t> 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parameter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 </a:t>
            </a:r>
            <a:endParaRPr lang="en-US" dirty="0" smtClean="0"/>
          </a:p>
          <a:p>
            <a:r>
              <a:rPr lang="en-US" i="1" dirty="0" smtClean="0"/>
              <a:t>Universal </a:t>
            </a:r>
            <a:r>
              <a:rPr lang="en-US" i="1" dirty="0" smtClean="0"/>
              <a:t>quantifier</a:t>
            </a:r>
            <a:r>
              <a:rPr lang="en-US" dirty="0" smtClean="0"/>
              <a:t> 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x (</a:t>
            </a:r>
            <a:r>
              <a:rPr lang="en-US" dirty="0" err="1" smtClean="0"/>
              <a:t>disimbolkan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 </a:t>
            </a:r>
            <a:r>
              <a:rPr lang="en-US" b="1" dirty="0" smtClean="0"/>
              <a:t>∀x</a:t>
            </a:r>
            <a:r>
              <a:rPr lang="en-US" dirty="0" smtClean="0"/>
              <a:t>)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smtClean="0"/>
              <a:t>x,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 </a:t>
            </a:r>
            <a:r>
              <a:rPr lang="en-US" i="1" dirty="0" smtClean="0"/>
              <a:t>existential quantifier</a:t>
            </a:r>
            <a:r>
              <a:rPr lang="en-US" dirty="0" smtClean="0"/>
              <a:t> (</a:t>
            </a:r>
            <a:r>
              <a:rPr lang="en-US" dirty="0" err="1" smtClean="0"/>
              <a:t>disimbolkan</a:t>
            </a:r>
            <a:r>
              <a:rPr lang="en-US" dirty="0" smtClean="0"/>
              <a:t> </a:t>
            </a:r>
            <a:r>
              <a:rPr lang="en-US" dirty="0" err="1" smtClean="0"/>
              <a:t>dengan∃</a:t>
            </a:r>
            <a:r>
              <a:rPr lang="en-US" b="1" dirty="0" err="1" smtClean="0"/>
              <a:t>x</a:t>
            </a:r>
            <a:r>
              <a:rPr lang="en-US" dirty="0" smtClean="0"/>
              <a:t>)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05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they are T or 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 Menggunakan definisi untuk </a:t>
            </a:r>
            <a:r>
              <a:rPr lang="sv-SE" b="1" dirty="0" smtClean="0"/>
              <a:t>p(x)</a:t>
            </a:r>
            <a:r>
              <a:rPr lang="sv-SE" dirty="0" smtClean="0"/>
              <a:t>, </a:t>
            </a:r>
            <a:r>
              <a:rPr lang="sv-SE" b="1" dirty="0" smtClean="0"/>
              <a:t>r(x)</a:t>
            </a:r>
            <a:r>
              <a:rPr lang="sv-SE" dirty="0" smtClean="0"/>
              <a:t>, dan </a:t>
            </a:r>
            <a:r>
              <a:rPr lang="sv-SE" b="1" dirty="0" smtClean="0"/>
              <a:t>q(x,y)</a:t>
            </a:r>
            <a:r>
              <a:rPr lang="sv-SE" dirty="0" smtClean="0"/>
              <a:t>, berikut adalah kalimat-kalimat logika dengan menggunakan </a:t>
            </a:r>
            <a:r>
              <a:rPr lang="sv-SE" i="1" dirty="0" smtClean="0"/>
              <a:t>quantifier</a:t>
            </a:r>
            <a:r>
              <a:rPr lang="sv-SE" dirty="0" smtClean="0"/>
              <a:t> dan artinya</a:t>
            </a:r>
            <a:r>
              <a:rPr lang="sv-SE" dirty="0" smtClean="0"/>
              <a:t>:</a:t>
            </a:r>
          </a:p>
          <a:p>
            <a:pPr marL="578358" indent="-514350">
              <a:buFont typeface="+mj-lt"/>
              <a:buAutoNum type="arabicPeriod"/>
            </a:pPr>
            <a:r>
              <a:rPr lang="sv-SE" dirty="0" smtClean="0"/>
              <a:t>1. </a:t>
            </a:r>
            <a:r>
              <a:rPr lang="en-US" b="1" dirty="0" smtClean="0"/>
              <a:t>∀x(p(x) </a:t>
            </a:r>
            <a:r>
              <a:rPr lang="el-GR" b="1" dirty="0" smtClean="0"/>
              <a:t>Λ </a:t>
            </a:r>
            <a:r>
              <a:rPr lang="en-US" b="1" dirty="0" smtClean="0"/>
              <a:t>r(</a:t>
            </a:r>
            <a:r>
              <a:rPr lang="en-US" b="1" dirty="0" err="1" smtClean="0"/>
              <a:t>rabu</a:t>
            </a:r>
            <a:r>
              <a:rPr lang="en-US" b="1" dirty="0" smtClean="0"/>
              <a:t>) → q(</a:t>
            </a:r>
            <a:r>
              <a:rPr lang="en-US" b="1" dirty="0" err="1" smtClean="0"/>
              <a:t>x,merah-putih</a:t>
            </a:r>
            <a:r>
              <a:rPr lang="en-US" b="1" dirty="0" smtClean="0"/>
              <a:t>)) :</a:t>
            </a:r>
            <a:r>
              <a:rPr lang="en-US" dirty="0" smtClean="0"/>
              <a:t>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x, </a:t>
            </a:r>
            <a:r>
              <a:rPr lang="en-US" dirty="0" err="1" smtClean="0"/>
              <a:t>jika</a:t>
            </a:r>
            <a:r>
              <a:rPr lang="en-US" dirty="0" smtClean="0"/>
              <a:t> 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II SD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Rabu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x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mengenakan</a:t>
            </a:r>
            <a:r>
              <a:rPr lang="en-US" dirty="0" smtClean="0"/>
              <a:t> </a:t>
            </a:r>
            <a:r>
              <a:rPr lang="en-US" dirty="0" err="1" smtClean="0"/>
              <a:t>seragam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-</a:t>
            </a:r>
            <a:r>
              <a:rPr lang="en-US" dirty="0" err="1" smtClean="0"/>
              <a:t>putih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∃</a:t>
            </a:r>
            <a:r>
              <a:rPr lang="en-US" b="1" dirty="0" smtClean="0"/>
              <a:t>x(p(x) → ¬q(</a:t>
            </a:r>
            <a:r>
              <a:rPr lang="en-US" b="1" dirty="0" err="1" smtClean="0"/>
              <a:t>x,merah-putih</a:t>
            </a:r>
            <a:r>
              <a:rPr lang="en-US" b="1" dirty="0" smtClean="0"/>
              <a:t>)) : </a:t>
            </a:r>
            <a:r>
              <a:rPr lang="en-US" dirty="0" err="1" smtClean="0"/>
              <a:t>ada</a:t>
            </a:r>
            <a:r>
              <a:rPr lang="en-US" dirty="0" smtClean="0"/>
              <a:t> x, </a:t>
            </a:r>
            <a:r>
              <a:rPr lang="en-US" dirty="0" err="1" smtClean="0"/>
              <a:t>jika</a:t>
            </a:r>
            <a:r>
              <a:rPr lang="en-US" dirty="0" smtClean="0"/>
              <a:t> 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II SD </a:t>
            </a:r>
            <a:r>
              <a:rPr lang="en-US" dirty="0" err="1" smtClean="0"/>
              <a:t>maka</a:t>
            </a:r>
            <a:r>
              <a:rPr lang="en-US" dirty="0" smtClean="0"/>
              <a:t> 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mengenakan</a:t>
            </a:r>
            <a:r>
              <a:rPr lang="en-US" dirty="0" smtClean="0"/>
              <a:t> </a:t>
            </a:r>
            <a:r>
              <a:rPr lang="en-US" dirty="0" err="1" smtClean="0"/>
              <a:t>seragam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putih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Translation with </a:t>
            </a:r>
            <a:r>
              <a:rPr lang="en-US" b="1" dirty="0" smtClean="0"/>
              <a:t>quantifiers (</a:t>
            </a:r>
            <a:r>
              <a:rPr lang="en-US" b="1" dirty="0" err="1" smtClean="0"/>
              <a:t>Latihan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Suppose:</a:t>
            </a:r>
          </a:p>
          <a:p>
            <a:pPr>
              <a:buNone/>
            </a:pPr>
            <a:r>
              <a:rPr lang="en-US" dirty="0" smtClean="0"/>
              <a:t>– Variables </a:t>
            </a:r>
            <a:r>
              <a:rPr lang="en-US" dirty="0" err="1" smtClean="0"/>
              <a:t>x,y</a:t>
            </a:r>
            <a:r>
              <a:rPr lang="en-US" dirty="0" smtClean="0"/>
              <a:t> denote people</a:t>
            </a:r>
          </a:p>
          <a:p>
            <a:pPr>
              <a:buNone/>
            </a:pPr>
            <a:r>
              <a:rPr lang="es-ES" dirty="0" smtClean="0"/>
              <a:t>– L(</a:t>
            </a:r>
            <a:r>
              <a:rPr lang="es-ES" dirty="0" err="1" smtClean="0"/>
              <a:t>x,y</a:t>
            </a:r>
            <a:r>
              <a:rPr lang="es-ES" dirty="0" smtClean="0"/>
              <a:t>) denotes “x </a:t>
            </a:r>
            <a:r>
              <a:rPr lang="es-ES" dirty="0" err="1" smtClean="0"/>
              <a:t>loves</a:t>
            </a:r>
            <a:r>
              <a:rPr lang="es-ES" dirty="0" smtClean="0"/>
              <a:t> y</a:t>
            </a:r>
            <a:r>
              <a:rPr lang="es-ES" dirty="0" smtClean="0"/>
              <a:t>”.</a:t>
            </a:r>
          </a:p>
          <a:p>
            <a:pPr>
              <a:buNone/>
            </a:pPr>
            <a:r>
              <a:rPr lang="es-ES" dirty="0" err="1" smtClean="0"/>
              <a:t>Translate</a:t>
            </a:r>
            <a:r>
              <a:rPr lang="es-ES" dirty="0" smtClean="0"/>
              <a:t> </a:t>
            </a:r>
          </a:p>
          <a:p>
            <a:r>
              <a:rPr lang="en-US" dirty="0" smtClean="0"/>
              <a:t>Everybody loves Raymond. </a:t>
            </a:r>
          </a:p>
          <a:p>
            <a:r>
              <a:rPr lang="en-US" dirty="0" smtClean="0"/>
              <a:t>• Everybody loves somebody.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Everybody loves Raymond.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∀ </a:t>
            </a:r>
            <a:r>
              <a:rPr lang="en-US" dirty="0" smtClean="0"/>
              <a:t>x L(</a:t>
            </a:r>
            <a:r>
              <a:rPr lang="en-US" dirty="0" err="1" smtClean="0"/>
              <a:t>x,Raymond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• Everybody loves somebody.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∀</a:t>
            </a:r>
            <a:r>
              <a:rPr lang="en-US" b="1" dirty="0" smtClean="0"/>
              <a:t>x </a:t>
            </a:r>
            <a:r>
              <a:rPr lang="en-US" dirty="0" smtClean="0"/>
              <a:t>∃y L(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somebody whom everybody loves. </a:t>
            </a:r>
          </a:p>
          <a:p>
            <a:r>
              <a:rPr lang="en-US" dirty="0" smtClean="0"/>
              <a:t>• There is somebody who Raymond doesn't love.</a:t>
            </a:r>
          </a:p>
          <a:p>
            <a:r>
              <a:rPr lang="en-US" dirty="0" smtClean="0"/>
              <a:t>• </a:t>
            </a:r>
            <a:r>
              <a:rPr lang="en-US" dirty="0" smtClean="0"/>
              <a:t>There is somebody whom no one loves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(</a:t>
            </a:r>
            <a:r>
              <a:rPr lang="en-US" i="1" dirty="0" smtClean="0"/>
              <a:t>Propositional Logic</a:t>
            </a:r>
            <a:r>
              <a:rPr lang="en-US" dirty="0" smtClean="0"/>
              <a:t>)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.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,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. Dan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problem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II SD, </a:t>
            </a:r>
            <a:r>
              <a:rPr lang="en-US" dirty="0" err="1" smtClean="0"/>
              <a:t>terdapat</a:t>
            </a:r>
            <a:r>
              <a:rPr lang="en-US" dirty="0" smtClean="0"/>
              <a:t> 35 </a:t>
            </a:r>
            <a:r>
              <a:rPr lang="en-US" dirty="0" err="1" smtClean="0"/>
              <a:t>siswa</a:t>
            </a:r>
            <a:r>
              <a:rPr lang="en-US" dirty="0" smtClean="0"/>
              <a:t>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Senin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Kamis</a:t>
            </a:r>
            <a:r>
              <a:rPr lang="en-US" dirty="0" smtClean="0"/>
              <a:t>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mengenakan</a:t>
            </a:r>
            <a:r>
              <a:rPr lang="en-US" dirty="0" smtClean="0"/>
              <a:t> </a:t>
            </a:r>
            <a:r>
              <a:rPr lang="en-US" dirty="0" err="1" smtClean="0"/>
              <a:t>seragam</a:t>
            </a:r>
            <a:r>
              <a:rPr lang="en-US" dirty="0" smtClean="0"/>
              <a:t> </a:t>
            </a:r>
            <a:r>
              <a:rPr lang="en-US" dirty="0" err="1" smtClean="0"/>
              <a:t>merah-putih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lain,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mengenakan</a:t>
            </a:r>
            <a:r>
              <a:rPr lang="en-US" dirty="0" smtClean="0"/>
              <a:t> </a:t>
            </a:r>
            <a:r>
              <a:rPr lang="en-US" dirty="0" err="1" smtClean="0"/>
              <a:t>seragam</a:t>
            </a:r>
            <a:r>
              <a:rPr lang="en-US" dirty="0" smtClean="0"/>
              <a:t> </a:t>
            </a:r>
            <a:r>
              <a:rPr lang="en-US" dirty="0" err="1" smtClean="0"/>
              <a:t>pramuka</a:t>
            </a:r>
            <a:r>
              <a:rPr lang="en-US" dirty="0" smtClean="0"/>
              <a:t>.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tetanggaku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Amin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II SD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Rabu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berangkat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. </a:t>
            </a:r>
            <a:r>
              <a:rPr lang="en-US" dirty="0" err="1" smtClean="0"/>
              <a:t>Seragam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kenakan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Misalkan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 : </a:t>
            </a:r>
            <a:r>
              <a:rPr lang="en-US" dirty="0" err="1" smtClean="0"/>
              <a:t>amin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II SD</a:t>
            </a:r>
            <a:br>
              <a:rPr lang="en-US" dirty="0" smtClean="0"/>
            </a:br>
            <a:r>
              <a:rPr lang="en-US" b="1" dirty="0" smtClean="0"/>
              <a:t>q</a:t>
            </a:r>
            <a:r>
              <a:rPr lang="en-US" dirty="0" smtClean="0"/>
              <a:t> : </a:t>
            </a:r>
            <a:r>
              <a:rPr lang="en-US" dirty="0" err="1" smtClean="0"/>
              <a:t>mengenakan</a:t>
            </a:r>
            <a:r>
              <a:rPr lang="en-US" dirty="0" smtClean="0"/>
              <a:t> </a:t>
            </a:r>
            <a:r>
              <a:rPr lang="en-US" dirty="0" err="1" smtClean="0"/>
              <a:t>seragam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putih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r>
              <a:rPr lang="en-US" dirty="0" smtClean="0"/>
              <a:t> :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rabu</a:t>
            </a:r>
            <a:endParaRPr lang="en-US" dirty="0" smtClean="0"/>
          </a:p>
          <a:p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nyatakan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1 </a:t>
            </a:r>
            <a:r>
              <a:rPr lang="en-US" b="1" dirty="0" smtClean="0"/>
              <a:t>: p </a:t>
            </a:r>
            <a:r>
              <a:rPr lang="el-GR" b="1" dirty="0" smtClean="0"/>
              <a:t>Λ </a:t>
            </a:r>
            <a:r>
              <a:rPr lang="en-US" b="1" dirty="0" smtClean="0"/>
              <a:t>r → q</a:t>
            </a:r>
            <a:br>
              <a:rPr lang="en-US" b="1" dirty="0" smtClean="0"/>
            </a:br>
            <a:r>
              <a:rPr lang="en-US" b="1" dirty="0" smtClean="0"/>
              <a:t>2 : p</a:t>
            </a:r>
            <a:br>
              <a:rPr lang="en-US" b="1" dirty="0" smtClean="0"/>
            </a:br>
            <a:r>
              <a:rPr lang="en-US" b="1" dirty="0" smtClean="0"/>
              <a:t>3 : 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Ali?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Ali,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mengubahnya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	1 </a:t>
            </a:r>
            <a:r>
              <a:rPr lang="en-US" b="1" dirty="0" smtClean="0"/>
              <a:t>: p</a:t>
            </a:r>
            <a:r>
              <a:rPr lang="en-US" b="1" baseline="-25000" dirty="0" smtClean="0"/>
              <a:t>1</a:t>
            </a:r>
            <a:r>
              <a:rPr lang="en-US" b="1" dirty="0" smtClean="0"/>
              <a:t> </a:t>
            </a:r>
            <a:r>
              <a:rPr lang="el-GR" b="1" dirty="0" smtClean="0"/>
              <a:t>Λ </a:t>
            </a:r>
            <a:r>
              <a:rPr lang="en-US" b="1" dirty="0" smtClean="0"/>
              <a:t>r → q</a:t>
            </a:r>
            <a:br>
              <a:rPr lang="en-US" b="1" dirty="0" smtClean="0"/>
            </a:br>
            <a:r>
              <a:rPr lang="en-US" b="1" dirty="0" smtClean="0"/>
              <a:t>2 : p</a:t>
            </a:r>
            <a:r>
              <a:rPr lang="en-US" b="1" baseline="-25000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3 : r</a:t>
            </a:r>
            <a:br>
              <a:rPr lang="en-US" b="1" dirty="0" smtClean="0"/>
            </a:br>
            <a:r>
              <a:rPr lang="en-US" b="1" dirty="0" smtClean="0"/>
              <a:t>4 : p</a:t>
            </a:r>
            <a:r>
              <a:rPr lang="en-US" b="1" baseline="-25000" dirty="0" smtClean="0"/>
              <a:t>2</a:t>
            </a:r>
            <a:r>
              <a:rPr lang="en-US" b="1" dirty="0" smtClean="0"/>
              <a:t> </a:t>
            </a:r>
            <a:r>
              <a:rPr lang="el-GR" b="1" dirty="0" smtClean="0"/>
              <a:t>Λ </a:t>
            </a:r>
            <a:r>
              <a:rPr lang="en-US" b="1" dirty="0" smtClean="0"/>
              <a:t>r → q</a:t>
            </a:r>
            <a:br>
              <a:rPr lang="en-US" b="1" dirty="0" smtClean="0"/>
            </a:br>
            <a:r>
              <a:rPr lang="en-US" b="1" dirty="0" smtClean="0"/>
              <a:t>5 : p</a:t>
            </a:r>
            <a:r>
              <a:rPr lang="en-US" b="1" baseline="-25000" dirty="0" smtClean="0"/>
              <a:t>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&gt;100 </a:t>
            </a:r>
            <a:r>
              <a:rPr lang="en-US" dirty="0" err="1" smtClean="0"/>
              <a:t>murid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P100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P1000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1000 </a:t>
            </a:r>
            <a:r>
              <a:rPr lang="en-US" dirty="0" err="1" smtClean="0"/>
              <a:t>murid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40890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Propositional logic: </a:t>
            </a:r>
            <a:r>
              <a:rPr lang="en-US" sz="2800" b="1" dirty="0" smtClean="0"/>
              <a:t>limitations:</a:t>
            </a:r>
            <a:br>
              <a:rPr lang="en-US" sz="2800" b="1" dirty="0" smtClean="0"/>
            </a:br>
            <a:r>
              <a:rPr lang="en-US" sz="2800" b="1" dirty="0" smtClean="0"/>
              <a:t>1.</a:t>
            </a:r>
            <a:r>
              <a:rPr lang="en-US" sz="2800" b="1" dirty="0" smtClean="0"/>
              <a:t> Statements that hold for many objects must be enumerated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6200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038600"/>
            <a:ext cx="7620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Predicate: </a:t>
            </a:r>
            <a:r>
              <a:rPr lang="en-US" b="1" dirty="0" err="1" smtClean="0"/>
              <a:t>Simbol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order Logic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parameter.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predikat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predikat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dirty="0" err="1" smtClean="0"/>
              <a:t>atribut</a:t>
            </a:r>
            <a:r>
              <a:rPr lang="en-US" b="1" dirty="0" smtClean="0"/>
              <a:t>(</a:t>
            </a:r>
            <a:r>
              <a:rPr lang="en-US" b="1" dirty="0" err="1" smtClean="0"/>
              <a:t>sifat</a:t>
            </a:r>
            <a:r>
              <a:rPr lang="en-US" b="1" dirty="0" smtClean="0"/>
              <a:t>)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obyek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relasi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</a:t>
            </a:r>
            <a:r>
              <a:rPr lang="en-US" b="1" dirty="0" err="1" smtClean="0"/>
              <a:t>obyek</a:t>
            </a:r>
            <a:r>
              <a:rPr lang="en-US" dirty="0" smtClean="0"/>
              <a:t>. </a:t>
            </a:r>
            <a:r>
              <a:rPr lang="en-US" dirty="0" err="1" smtClean="0"/>
              <a:t>Obyek-obyek</a:t>
            </a:r>
            <a:r>
              <a:rPr lang="en-US" dirty="0" smtClean="0"/>
              <a:t> </a:t>
            </a:r>
            <a:r>
              <a:rPr lang="en-US" dirty="0" err="1" smtClean="0"/>
              <a:t>tersebutlah</a:t>
            </a:r>
            <a:r>
              <a:rPr lang="en-US" dirty="0" smtClean="0"/>
              <a:t> yang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predikat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 </a:t>
            </a:r>
            <a:r>
              <a:rPr lang="en-US" b="1" dirty="0" smtClean="0"/>
              <a:t>p</a:t>
            </a:r>
            <a:r>
              <a:rPr lang="en-US" dirty="0" smtClean="0"/>
              <a:t>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 </a:t>
            </a:r>
            <a:r>
              <a:rPr lang="en-US" b="1" dirty="0" err="1" smtClean="0"/>
              <a:t>seorang</a:t>
            </a:r>
            <a:r>
              <a:rPr lang="en-US" b="1" dirty="0" smtClean="0"/>
              <a:t> </a:t>
            </a:r>
            <a:r>
              <a:rPr lang="en-US" b="1" dirty="0" err="1" smtClean="0"/>
              <a:t>siswa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II SD</a:t>
            </a:r>
            <a:r>
              <a:rPr lang="en-US" dirty="0" smtClean="0"/>
              <a:t>, </a:t>
            </a:r>
            <a:r>
              <a:rPr lang="en-US" b="1" dirty="0" smtClean="0"/>
              <a:t>r</a:t>
            </a:r>
            <a:r>
              <a:rPr lang="en-US" dirty="0" smtClean="0"/>
              <a:t>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 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b="1" dirty="0" smtClean="0"/>
              <a:t>q</a:t>
            </a:r>
            <a:r>
              <a:rPr lang="en-US" dirty="0" smtClean="0"/>
              <a:t>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 </a:t>
            </a:r>
            <a:r>
              <a:rPr lang="en-US" b="1" dirty="0" err="1" smtClean="0"/>
              <a:t>mengenakan</a:t>
            </a:r>
            <a:r>
              <a:rPr lang="en-US" b="1" dirty="0" smtClean="0"/>
              <a:t> </a:t>
            </a:r>
            <a:r>
              <a:rPr lang="en-US" b="1" dirty="0" err="1" smtClean="0"/>
              <a:t>seragam</a:t>
            </a:r>
            <a:r>
              <a:rPr lang="en-US" dirty="0" smtClean="0"/>
              <a:t>.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parameternya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p(x) : </a:t>
            </a:r>
            <a:r>
              <a:rPr lang="en-US" dirty="0" smtClean="0"/>
              <a:t>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II SD</a:t>
            </a:r>
            <a:br>
              <a:rPr lang="en-US" dirty="0" smtClean="0"/>
            </a:br>
            <a:r>
              <a:rPr lang="en-US" b="1" dirty="0" smtClean="0"/>
              <a:t>r(x) : </a:t>
            </a:r>
            <a:r>
              <a:rPr lang="en-US" dirty="0" smtClean="0"/>
              <a:t>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q(</a:t>
            </a:r>
            <a:r>
              <a:rPr lang="en-US" b="1" dirty="0" err="1" smtClean="0"/>
              <a:t>x,y</a:t>
            </a:r>
            <a:r>
              <a:rPr lang="en-US" b="1" dirty="0" smtClean="0"/>
              <a:t>) : </a:t>
            </a:r>
            <a:r>
              <a:rPr lang="en-US" dirty="0" smtClean="0"/>
              <a:t>x </a:t>
            </a:r>
            <a:r>
              <a:rPr lang="en-US" dirty="0" err="1" smtClean="0"/>
              <a:t>mengenakan</a:t>
            </a:r>
            <a:r>
              <a:rPr lang="en-US" dirty="0" smtClean="0"/>
              <a:t> </a:t>
            </a:r>
            <a:r>
              <a:rPr lang="en-US" dirty="0" err="1" smtClean="0"/>
              <a:t>seragam</a:t>
            </a:r>
            <a:r>
              <a:rPr lang="en-US" dirty="0" smtClean="0"/>
              <a:t> 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17403</TotalTime>
  <Words>345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Predicate Logic 1</vt:lpstr>
      <vt:lpstr>Propositional Logic</vt:lpstr>
      <vt:lpstr>Contoh</vt:lpstr>
      <vt:lpstr>Solusi</vt:lpstr>
      <vt:lpstr>Tapi bagaimana dengan Ali?</vt:lpstr>
      <vt:lpstr>Bagaimana bila ada &gt;100 murid?</vt:lpstr>
      <vt:lpstr>Propositional logic: limitations: 1. Statements that hold for many objects must be enumerated</vt:lpstr>
      <vt:lpstr>Predicate: Simbol dengan Parameter</vt:lpstr>
      <vt:lpstr>Solusi </vt:lpstr>
      <vt:lpstr>Solusi</vt:lpstr>
      <vt:lpstr>2. Statements that define the property of the group of objects</vt:lpstr>
      <vt:lpstr>Quantifier</vt:lpstr>
      <vt:lpstr>Universal Quantifier</vt:lpstr>
      <vt:lpstr>Existential Quantifier</vt:lpstr>
      <vt:lpstr>When they are T or F?</vt:lpstr>
      <vt:lpstr>Contoh (cara membaca)</vt:lpstr>
      <vt:lpstr>Translation with quantifiers (Latihan)</vt:lpstr>
      <vt:lpstr>Answer</vt:lpstr>
      <vt:lpstr>Tugas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4</dc:title>
  <dc:creator>naim rochmawati</dc:creator>
  <cp:lastModifiedBy>naim rochmawati</cp:lastModifiedBy>
  <cp:revision>28</cp:revision>
  <dcterms:created xsi:type="dcterms:W3CDTF">2016-02-29T22:08:35Z</dcterms:created>
  <dcterms:modified xsi:type="dcterms:W3CDTF">2016-03-13T00:11:54Z</dcterms:modified>
</cp:coreProperties>
</file>