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A8A-94D6-4A62-81B3-B56C5113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80219-19F3-4776-A7A3-251458772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AA5B-78DD-4413-947A-D9782E6E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D08F-EE25-421E-A737-EFA46DEC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BEA1-48FD-44A1-A4CE-D5B9452B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DD9F-4329-46D6-84CD-BFD8373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58F3C-2E07-46A7-8CE4-36EDEC05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6BD8-F9D8-4E24-AE8D-CD70A323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A237-7D1B-40B2-BDFD-F4E839D6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F21E-AA60-461F-A0F0-72DB77DA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9B384-2C56-4C26-A286-EA9A69A45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06E8F-69FC-466B-8C17-115664EA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D5D6-8777-4F2B-A730-FB6CCDD0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99F5-E59C-4260-AB34-2077C001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7F35-521C-47BD-83B9-DF595D6E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A598-AC1E-4560-9D62-03279D6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21F-E50F-4FCA-8903-2D272B25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2644-08B3-4F87-B3D5-8BB6B002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6008-D741-4E70-801E-72C2BD31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A639-0904-48A4-880C-291ECF94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46CE-531D-4186-A5E0-FAAA99B2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33E3-6104-4E1B-8CD4-803938DA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861C-7900-42ED-9F8F-2A911B47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CB02-CF61-45B9-AC56-4586A5EB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7B41-2BB0-453C-B970-DA32DC8C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86C4-9ADF-4686-B2AD-CCDE6E9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A050-ED80-461E-AD77-04ACF0A1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C75C7-A611-4D1B-9A1E-E64AB9EC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D4D9-82AF-4FE6-9406-49710081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587C7-5095-4201-8E30-58A35BAC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E6BD-EE1F-4CC6-844B-657C0E6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49D0-E1F3-4C99-A908-A15B9ED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E80E9-E509-4DF0-A212-FDC26BCB8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D18CB-8CBF-409C-9FA9-FFEBB189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72ADA-F5D9-4A45-892F-B995705E6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6B410-FBD8-4770-8B5A-A1899841E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DF99E-EE16-4E22-A73C-DB564350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EF4B5-DF8C-44B3-B3A9-B92AC5E2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E6CCC-07D1-4B41-9876-930F5828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1947-D650-4ECF-BFCB-B531A10F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2B40-A742-414B-99BF-3A302AA8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9950-6083-4939-80D9-94C872A7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E9722-3A31-45BC-B426-50A92FAC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2255F-869B-434F-812C-7E1A6D98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40C63-E538-443E-AC3B-50F85518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BE326-5F8D-4628-B1B5-4CF166D7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1E5C-481F-41D1-90D7-46790A35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9E85-FCD4-4F39-AB9F-9E6936DE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ABA4E-00D3-4530-9EA9-80C3C8C72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4E89-DD04-4AE9-A26A-1A3A0356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326A-0266-4A11-8E19-24E92B1A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82450-BA40-413D-AFD4-62EA3A31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34E8-D40D-4148-ADD2-DC338154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99086-88AF-42EF-9264-52E46571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E2F29-512F-460F-AE04-6A45DB56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ACE26-AFD3-45DB-9045-DBF20A4E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650E8-C31E-482E-9BEA-35D00AFE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D9564-3950-4D77-B6ED-62111353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C2854-36FD-4327-A9E1-4776A5B8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D375D-906F-4729-ACDA-5BBA5CA1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2E2B-8344-4D30-A587-2B12B28C8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2C1F-850D-407D-83E4-DF92FF88CB7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1926-4689-4C83-AE3A-AB2BCA810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521B6-3804-48F7-A144-F1A4AB409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31FC-CAA2-4789-8D3A-43003603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CA1-7C85-47D8-86EF-68584677E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600" dirty="0" err="1">
                <a:solidFill>
                  <a:schemeClr val="bg1"/>
                </a:solidFill>
              </a:rPr>
              <a:t>Bingle</a:t>
            </a:r>
            <a:endParaRPr lang="en-US" sz="1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5CBED-17DA-47B8-A22B-7892676C6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Search Speech Sell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By: TEAM-6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3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D62B-7591-40FE-91F2-3AD0C246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The B 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B0C9C-366F-435A-94D8-EC309CFE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68" y="1502827"/>
            <a:ext cx="7935063" cy="38523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5BFD0-EC0B-40C3-B455-5F02059486D5}"/>
              </a:ext>
            </a:extLst>
          </p:cNvPr>
          <p:cNvSpPr txBox="1"/>
          <p:nvPr/>
        </p:nvSpPr>
        <p:spPr>
          <a:xfrm>
            <a:off x="2246810" y="5643154"/>
            <a:ext cx="8038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Sadman</a:t>
            </a:r>
            <a:r>
              <a:rPr lang="en-US" sz="2400" dirty="0"/>
              <a:t>     </a:t>
            </a:r>
            <a:r>
              <a:rPr lang="en-US" sz="2400" dirty="0">
                <a:solidFill>
                  <a:schemeClr val="bg1"/>
                </a:solidFill>
              </a:rPr>
              <a:t>Marion</a:t>
            </a:r>
            <a:r>
              <a:rPr lang="en-US" sz="2400" dirty="0"/>
              <a:t>               </a:t>
            </a:r>
            <a:r>
              <a:rPr lang="en-US" sz="2400" dirty="0">
                <a:solidFill>
                  <a:schemeClr val="bg1"/>
                </a:solidFill>
              </a:rPr>
              <a:t>Yasir</a:t>
            </a:r>
            <a:r>
              <a:rPr lang="en-US" sz="2400" dirty="0"/>
              <a:t>                  </a:t>
            </a:r>
            <a:r>
              <a:rPr lang="en-US" sz="2400" dirty="0">
                <a:solidFill>
                  <a:schemeClr val="bg1"/>
                </a:solidFill>
              </a:rPr>
              <a:t>Kareem</a:t>
            </a:r>
            <a:r>
              <a:rPr lang="en-US" sz="2400" dirty="0"/>
              <a:t>               </a:t>
            </a:r>
            <a:r>
              <a:rPr lang="en-US" sz="2400" dirty="0">
                <a:solidFill>
                  <a:schemeClr val="bg1"/>
                </a:solidFill>
              </a:rPr>
              <a:t>Sol</a:t>
            </a:r>
          </a:p>
        </p:txBody>
      </p:sp>
    </p:spTree>
    <p:extLst>
      <p:ext uri="{BB962C8B-B14F-4D97-AF65-F5344CB8AC3E}">
        <p14:creationId xmlns:p14="http://schemas.microsoft.com/office/powerpoint/2010/main" val="167195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DFB-C8F4-47C6-9309-72D64D4E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Full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C9E3-C42B-40BE-ACA8-E9211E8A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sz="3200" dirty="0">
                <a:solidFill>
                  <a:schemeClr val="bg1"/>
                </a:solidFill>
              </a:rPr>
              <a:t>Mongo DB</a:t>
            </a:r>
          </a:p>
          <a:p>
            <a:r>
              <a:rPr lang="en-US" sz="3200" dirty="0">
                <a:solidFill>
                  <a:schemeClr val="bg1"/>
                </a:solidFill>
              </a:rPr>
              <a:t>Bootstrap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91F60-3B9E-48F6-BCC0-C84B63C3C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49" y="1825625"/>
            <a:ext cx="19050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AE0A6-C192-4533-8CE1-004D459A4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2040"/>
            <a:ext cx="5352299" cy="1453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BA7ED-1F74-4B48-8C2E-106C0568B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86" y="3771014"/>
            <a:ext cx="3752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8791-43AA-4BFC-BC09-E742A78A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Spring Boot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0A99AA-744E-4877-BFDA-462A7CB02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9" y="1690688"/>
            <a:ext cx="5953603" cy="258899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718F2E-E69C-4A7B-8BF6-3D91257CE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92" y="3540759"/>
            <a:ext cx="4667827" cy="24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7D08-2658-494A-B021-DB7910EA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Mongo DB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4C5E-E09D-4F2B-9040-11580EC2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No-SQL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91E1D-4D77-42D4-9961-006D17675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" y="2416110"/>
            <a:ext cx="5464722" cy="27369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51AAB39-C9DB-46F7-9D24-7E015241607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7043" y="4129088"/>
            <a:ext cx="6096000" cy="2047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E39878-7BA5-44F1-8961-EBF11D535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1387124"/>
            <a:ext cx="2971800" cy="20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A477-D22F-4786-B1E1-CAE30101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EF198-67E0-4147-888F-083781F97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4" y="1508703"/>
            <a:ext cx="6045056" cy="36109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637F0-D18D-4BAA-91C4-2F381407E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829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9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D98A-7F11-4296-A734-C6E350B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Other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8C9C-F86C-439B-A12F-2A2C1288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Apache Lucene</a:t>
            </a:r>
          </a:p>
          <a:p>
            <a:r>
              <a:rPr lang="en-US" dirty="0">
                <a:solidFill>
                  <a:schemeClr val="bg1"/>
                </a:solidFill>
              </a:rPr>
              <a:t>Google Cloud Vision</a:t>
            </a:r>
          </a:p>
          <a:p>
            <a:r>
              <a:rPr lang="en-US" dirty="0" err="1">
                <a:solidFill>
                  <a:schemeClr val="bg1"/>
                </a:solidFill>
              </a:rPr>
              <a:t>Tika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Mockito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DBE90-72C9-4946-864D-5329BD0E0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1690688"/>
            <a:ext cx="6690360" cy="1220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0C07A-CE41-46DF-9B63-C5B61845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17" y="3145530"/>
            <a:ext cx="4035519" cy="2692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02855C9-7A38-4096-8E67-71CA7C139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883" y="4656830"/>
            <a:ext cx="3438525" cy="118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7033F7-25C8-4691-9B63-C3191FE8F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81" y="2911679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6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E6B5-0B7D-428E-BA6A-BD915E35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53E4-E8F7-4FAF-8823-BB801AC4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  <a:p>
            <a:r>
              <a:rPr lang="en-US" dirty="0">
                <a:solidFill>
                  <a:schemeClr val="bg1"/>
                </a:solidFill>
              </a:rPr>
              <a:t>Marketplace</a:t>
            </a:r>
          </a:p>
          <a:p>
            <a:r>
              <a:rPr lang="en-US" dirty="0">
                <a:solidFill>
                  <a:schemeClr val="bg1"/>
                </a:solidFill>
              </a:rPr>
              <a:t>Crawler</a:t>
            </a:r>
          </a:p>
          <a:p>
            <a:r>
              <a:rPr lang="en-US" dirty="0">
                <a:solidFill>
                  <a:schemeClr val="bg1"/>
                </a:solidFill>
              </a:rPr>
              <a:t>Auto Image analysis and searching</a:t>
            </a:r>
          </a:p>
          <a:p>
            <a:r>
              <a:rPr lang="en-US" dirty="0">
                <a:solidFill>
                  <a:schemeClr val="bg1"/>
                </a:solidFill>
              </a:rPr>
              <a:t>Profile page w/ user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2C056-6169-4695-A066-D3F7B9A49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99" y="1330959"/>
            <a:ext cx="2341677" cy="2341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E01F3-1EEA-480D-87B8-DA8B31E9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54" y="4393883"/>
            <a:ext cx="4368546" cy="1783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25274-F163-428D-828A-11F2ED3E0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1825625"/>
            <a:ext cx="261112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Bingle</vt:lpstr>
      <vt:lpstr>The B Team</vt:lpstr>
      <vt:lpstr>The Full Stack</vt:lpstr>
      <vt:lpstr>Spring Boot</vt:lpstr>
      <vt:lpstr>Mongo DB </vt:lpstr>
      <vt:lpstr>Bootstrap</vt:lpstr>
      <vt:lpstr>Other APIs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Bingle</dc:title>
  <dc:creator>Marion Vasantharajah</dc:creator>
  <cp:lastModifiedBy>Marion Vasantharajah</cp:lastModifiedBy>
  <cp:revision>14</cp:revision>
  <dcterms:created xsi:type="dcterms:W3CDTF">2018-07-28T23:10:06Z</dcterms:created>
  <dcterms:modified xsi:type="dcterms:W3CDTF">2018-07-30T00:01:28Z</dcterms:modified>
</cp:coreProperties>
</file>