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1B2BF-291F-4168-75AC-D4816A44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E7BF0D-FF7C-0124-B6E1-75C1FEF5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5B9F4E-CDA5-787A-327D-54AE1E03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ECFD7-CBAB-4BE9-B711-D007724E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DFFCE-B15A-5572-2164-1FFCA14A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099B4-46A0-9584-A728-9F23552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313CFB-6B5F-3C2B-1ABE-2799D09C4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18A63-11FF-30DE-99E2-744CD34F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103682-4665-53C5-928D-8AFE6FA1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E7E62-15AF-E8D4-C41B-C4194CD3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388625-9CCD-6892-33C2-7401AEC32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032382-AC64-4A8F-2D64-FD8D08AE2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7537C-CB88-C417-6B7E-14873F40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F520D7-E190-33D4-10FF-134EF1BC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C4480-3417-434F-100D-26C232A0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ABBB3-4C29-7664-136E-7EE9866A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DC06F-BCC6-A822-C9A3-F62DCC54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D8A527-5E20-7408-3636-A7C148E0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68AEE-9CB4-6EF7-768F-F167546E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1B8E3-9B07-488E-6B11-C281CE85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80E9F-755E-DA8D-E9F3-13F94E43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AC1719-4F6D-4740-504F-3DCBFA25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FAFD3-3430-277E-6AAD-9C4E12B8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753F10-4228-FB39-6B78-E09A9A6F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DA10B-BAEB-5A31-7EDB-72EAF36E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0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0EBE1-F9B8-4B8B-0AF3-A8B3B9BC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0732B8-90D2-63CA-0DBD-89C4CE39C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0A20E9-8213-E34C-70E4-B2576762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8557DC-12A1-FFD2-C1BE-CE2AF9EA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0F1221-88B1-9D4D-E258-5CE51809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645CA8-821F-B9E2-FC3D-7ACC2BAA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0E9A8-9D31-00C7-D03D-AA9CEE71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A559FB-BBD7-AB53-32FB-A5219FED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B5FF44-1270-F141-83FD-3169288C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63C146-F2AA-393C-1ACC-9C85BFE55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44B87-5919-3491-E742-106840244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9520DB-D918-09DC-E6FC-F61283F1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6BD316-1F4E-ADAC-91E8-FE0E817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699C4-803A-2785-836C-45A4008B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D95AD-29A3-8940-D3D2-28FF2FD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399EC0-99EE-C9C7-5204-DF9AA8FD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48B881-F7AB-C492-8F1F-DC0F2706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39C424-39DD-402D-FB1E-CA0D8B30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94A06D-A65E-DE02-4063-9CFB276A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4CDDFF-A293-C90F-7C63-182D4C1B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D751FF-9A78-38C2-BF9C-CE585C62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BE546-E7B1-A489-97F9-895003D3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13CFE-8B1C-EB38-6ED2-B049A61F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425F79-9722-8ABC-15D2-7955546C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BFB3A0-1D75-5324-7DED-014795F8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6B593-BB59-0AAF-6778-4DA4AB9D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91E73-CBF3-7C12-CBD5-BAA5BA55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AD049-8DB5-69E5-9373-67161CCE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FCDFD4-92DA-19BF-01FD-1F124CFB8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437D34-D9CB-6CE1-D537-8AB5B769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3598BA-BCF5-DCC2-C4B0-A1080AB4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948CAC-175E-111E-0367-614241E7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F2A65-CAEC-A2EA-6B17-721D3488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669D22-0116-6275-F26C-780B884F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32FB4-1A96-5E6B-8531-B7F9F611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406E49-EA2B-A93B-D6C7-C66CB6F58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E52E-1A9B-475F-9916-7667317E6FF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86280-E361-E4A2-6CAE-A8709171F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369DA8-AB3E-4567-B52A-050B73528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94A7F-E09F-409C-A3BB-D839D518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48C5D-B9EF-703A-406D-E1A05F18A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41602C-DE2A-4028-A1FF-D04C950CE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0B3667FA-6949-F8FB-9379-7C18459A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27" y="1130852"/>
            <a:ext cx="6092548" cy="47246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6C3DC5-E6E8-FAF8-C23C-EB801B06D113}"/>
              </a:ext>
            </a:extLst>
          </p:cNvPr>
          <p:cNvSpPr txBox="1"/>
          <p:nvPr/>
        </p:nvSpPr>
        <p:spPr>
          <a:xfrm>
            <a:off x="4475747" y="5538103"/>
            <a:ext cx="1203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離岸流 </a:t>
            </a:r>
            <a:r>
              <a:rPr lang="en-US" altLang="ja-JP" sz="1400" dirty="0"/>
              <a:t>92%</a:t>
            </a:r>
            <a:endParaRPr 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8F9457-A25E-2B55-EA45-2EE1B42A71F8}"/>
              </a:ext>
            </a:extLst>
          </p:cNvPr>
          <p:cNvSpPr txBox="1"/>
          <p:nvPr/>
        </p:nvSpPr>
        <p:spPr>
          <a:xfrm>
            <a:off x="3955983" y="5942133"/>
            <a:ext cx="344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離岸流発生注意</a:t>
            </a:r>
            <a:r>
              <a:rPr lang="en-US" altLang="ja-JP" sz="2400" b="1" dirty="0">
                <a:solidFill>
                  <a:srgbClr val="FF0000"/>
                </a:solidFill>
              </a:rPr>
              <a:t>!!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1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吉井 慈恩＠沖縄高専学生</dc:creator>
  <cp:lastModifiedBy>吉井 慈恩＠沖縄高専学生</cp:lastModifiedBy>
  <cp:revision>1</cp:revision>
  <dcterms:created xsi:type="dcterms:W3CDTF">2023-11-24T12:05:06Z</dcterms:created>
  <dcterms:modified xsi:type="dcterms:W3CDTF">2023-11-24T12:08:46Z</dcterms:modified>
</cp:coreProperties>
</file>