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1" r:id="rId5"/>
    <p:sldId id="262" r:id="rId6"/>
    <p:sldId id="263" r:id="rId7"/>
    <p:sldId id="264"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8B47"/>
    <a:srgbClr val="FCE8DB"/>
    <a:srgbClr val="5D788C"/>
    <a:srgbClr val="7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h tiwadi" userId="3b684165e2d94e01" providerId="LiveId" clId="{D14099B5-A4D9-4C50-8E54-A485A8698A55}"/>
    <pc:docChg chg="undo redo custSel addSld delSld modSld sldOrd addMainMaster delMainMaster modMainMaster">
      <pc:chgData name="harsh tiwadi" userId="3b684165e2d94e01" providerId="LiveId" clId="{D14099B5-A4D9-4C50-8E54-A485A8698A55}" dt="2023-04-11T05:12:19.438" v="1986" actId="14100"/>
      <pc:docMkLst>
        <pc:docMk/>
      </pc:docMkLst>
      <pc:sldChg chg="addSp delSp modSp mod ord modClrScheme chgLayout">
        <pc:chgData name="harsh tiwadi" userId="3b684165e2d94e01" providerId="LiveId" clId="{D14099B5-A4D9-4C50-8E54-A485A8698A55}" dt="2023-04-10T15:58:37.183" v="1020" actId="1076"/>
        <pc:sldMkLst>
          <pc:docMk/>
          <pc:sldMk cId="1813608282" sldId="256"/>
        </pc:sldMkLst>
        <pc:spChg chg="add del mod">
          <ac:chgData name="harsh tiwadi" userId="3b684165e2d94e01" providerId="LiveId" clId="{D14099B5-A4D9-4C50-8E54-A485A8698A55}" dt="2023-04-03T10:54:34.292" v="37"/>
          <ac:spMkLst>
            <pc:docMk/>
            <pc:sldMk cId="1813608282" sldId="256"/>
            <ac:spMk id="2" creationId="{62CBF047-C702-BF4C-908B-FC5E12F0B961}"/>
          </ac:spMkLst>
        </pc:spChg>
        <pc:spChg chg="add del mod">
          <ac:chgData name="harsh tiwadi" userId="3b684165e2d94e01" providerId="LiveId" clId="{D14099B5-A4D9-4C50-8E54-A485A8698A55}" dt="2023-04-03T10:54:34.292" v="37"/>
          <ac:spMkLst>
            <pc:docMk/>
            <pc:sldMk cId="1813608282" sldId="256"/>
            <ac:spMk id="3" creationId="{67785BF3-583D-12A4-2251-453CB59A02BE}"/>
          </ac:spMkLst>
        </pc:spChg>
        <pc:spChg chg="add del mod">
          <ac:chgData name="harsh tiwadi" userId="3b684165e2d94e01" providerId="LiveId" clId="{D14099B5-A4D9-4C50-8E54-A485A8698A55}" dt="2023-04-03T10:54:33.882" v="36"/>
          <ac:spMkLst>
            <pc:docMk/>
            <pc:sldMk cId="1813608282" sldId="256"/>
            <ac:spMk id="4" creationId="{8ECF928D-F94E-5287-F982-FB012C8374CC}"/>
          </ac:spMkLst>
        </pc:spChg>
        <pc:spChg chg="add del mod">
          <ac:chgData name="harsh tiwadi" userId="3b684165e2d94e01" providerId="LiveId" clId="{D14099B5-A4D9-4C50-8E54-A485A8698A55}" dt="2023-04-03T10:54:33.882" v="36"/>
          <ac:spMkLst>
            <pc:docMk/>
            <pc:sldMk cId="1813608282" sldId="256"/>
            <ac:spMk id="5" creationId="{840F4D76-B0AF-9EEE-E11F-D47F91869A29}"/>
          </ac:spMkLst>
        </pc:spChg>
        <pc:spChg chg="add del mod">
          <ac:chgData name="harsh tiwadi" userId="3b684165e2d94e01" providerId="LiveId" clId="{D14099B5-A4D9-4C50-8E54-A485A8698A55}" dt="2023-04-03T10:54:32.983" v="35"/>
          <ac:spMkLst>
            <pc:docMk/>
            <pc:sldMk cId="1813608282" sldId="256"/>
            <ac:spMk id="6" creationId="{9C0C6D91-F7EA-35A7-E804-36A330BD240D}"/>
          </ac:spMkLst>
        </pc:spChg>
        <pc:spChg chg="del mod">
          <ac:chgData name="harsh tiwadi" userId="3b684165e2d94e01" providerId="LiveId" clId="{D14099B5-A4D9-4C50-8E54-A485A8698A55}" dt="2023-04-03T11:09:37.344" v="75" actId="21"/>
          <ac:spMkLst>
            <pc:docMk/>
            <pc:sldMk cId="1813608282" sldId="256"/>
            <ac:spMk id="7" creationId="{6B9A007A-DA88-98B4-36BC-3598583CC2DA}"/>
          </ac:spMkLst>
        </pc:spChg>
        <pc:spChg chg="add del mod">
          <ac:chgData name="harsh tiwadi" userId="3b684165e2d94e01" providerId="LiveId" clId="{D14099B5-A4D9-4C50-8E54-A485A8698A55}" dt="2023-04-03T10:54:32.983" v="35"/>
          <ac:spMkLst>
            <pc:docMk/>
            <pc:sldMk cId="1813608282" sldId="256"/>
            <ac:spMk id="8" creationId="{BE5B7610-9CBF-9C6C-C039-12A73400CEB3}"/>
          </ac:spMkLst>
        </pc:spChg>
        <pc:spChg chg="add del mod">
          <ac:chgData name="harsh tiwadi" userId="3b684165e2d94e01" providerId="LiveId" clId="{D14099B5-A4D9-4C50-8E54-A485A8698A55}" dt="2023-04-03T10:55:00.076" v="39"/>
          <ac:spMkLst>
            <pc:docMk/>
            <pc:sldMk cId="1813608282" sldId="256"/>
            <ac:spMk id="9" creationId="{2699D3C4-9F50-3A9A-3BAC-E78FE6337B78}"/>
          </ac:spMkLst>
        </pc:spChg>
        <pc:spChg chg="add del mod">
          <ac:chgData name="harsh tiwadi" userId="3b684165e2d94e01" providerId="LiveId" clId="{D14099B5-A4D9-4C50-8E54-A485A8698A55}" dt="2023-04-03T10:55:00.076" v="39"/>
          <ac:spMkLst>
            <pc:docMk/>
            <pc:sldMk cId="1813608282" sldId="256"/>
            <ac:spMk id="10" creationId="{358FCBE3-E406-D188-5991-936E3F9901BE}"/>
          </ac:spMkLst>
        </pc:spChg>
        <pc:spChg chg="add del mod ord">
          <ac:chgData name="harsh tiwadi" userId="3b684165e2d94e01" providerId="LiveId" clId="{D14099B5-A4D9-4C50-8E54-A485A8698A55}" dt="2023-04-03T10:58:51.976" v="47" actId="931"/>
          <ac:spMkLst>
            <pc:docMk/>
            <pc:sldMk cId="1813608282" sldId="256"/>
            <ac:spMk id="11" creationId="{4207AE6B-1D08-1A94-3AA8-9C50DF36B96D}"/>
          </ac:spMkLst>
        </pc:spChg>
        <pc:picChg chg="add mod">
          <ac:chgData name="harsh tiwadi" userId="3b684165e2d94e01" providerId="LiveId" clId="{D14099B5-A4D9-4C50-8E54-A485A8698A55}" dt="2023-04-03T10:59:05.339" v="49" actId="1076"/>
          <ac:picMkLst>
            <pc:docMk/>
            <pc:sldMk cId="1813608282" sldId="256"/>
            <ac:picMk id="13" creationId="{DF02F871-2CCD-47F1-90AB-2927292509F3}"/>
          </ac:picMkLst>
        </pc:picChg>
        <pc:picChg chg="add mod">
          <ac:chgData name="harsh tiwadi" userId="3b684165e2d94e01" providerId="LiveId" clId="{D14099B5-A4D9-4C50-8E54-A485A8698A55}" dt="2023-04-03T10:59:16.645" v="53" actId="571"/>
          <ac:picMkLst>
            <pc:docMk/>
            <pc:sldMk cId="1813608282" sldId="256"/>
            <ac:picMk id="14" creationId="{45A8283A-C761-68A2-D3F5-F3FAFC61AEBE}"/>
          </ac:picMkLst>
        </pc:picChg>
        <pc:picChg chg="add mod">
          <ac:chgData name="harsh tiwadi" userId="3b684165e2d94e01" providerId="LiveId" clId="{D14099B5-A4D9-4C50-8E54-A485A8698A55}" dt="2023-04-03T10:59:16.315" v="52" actId="571"/>
          <ac:picMkLst>
            <pc:docMk/>
            <pc:sldMk cId="1813608282" sldId="256"/>
            <ac:picMk id="15" creationId="{7B356ED6-035C-E226-153E-4B68E437D1D1}"/>
          </ac:picMkLst>
        </pc:picChg>
        <pc:picChg chg="add mod ord">
          <ac:chgData name="harsh tiwadi" userId="3b684165e2d94e01" providerId="LiveId" clId="{D14099B5-A4D9-4C50-8E54-A485A8698A55}" dt="2023-04-03T11:00:19.590" v="57" actId="571"/>
          <ac:picMkLst>
            <pc:docMk/>
            <pc:sldMk cId="1813608282" sldId="256"/>
            <ac:picMk id="16" creationId="{DA9D7C5B-E28E-BE1B-7465-1514A9C2917B}"/>
          </ac:picMkLst>
        </pc:picChg>
        <pc:picChg chg="add mod">
          <ac:chgData name="harsh tiwadi" userId="3b684165e2d94e01" providerId="LiveId" clId="{D14099B5-A4D9-4C50-8E54-A485A8698A55}" dt="2023-04-10T15:58:37.183" v="1020" actId="1076"/>
          <ac:picMkLst>
            <pc:docMk/>
            <pc:sldMk cId="1813608282" sldId="256"/>
            <ac:picMk id="17" creationId="{2FDFACD4-909B-9482-4341-8F9416404DAF}"/>
          </ac:picMkLst>
        </pc:picChg>
      </pc:sldChg>
      <pc:sldChg chg="addSp delSp modSp new mod">
        <pc:chgData name="harsh tiwadi" userId="3b684165e2d94e01" providerId="LiveId" clId="{D14099B5-A4D9-4C50-8E54-A485A8698A55}" dt="2023-04-10T14:30:48.569" v="625"/>
        <pc:sldMkLst>
          <pc:docMk/>
          <pc:sldMk cId="365597715" sldId="257"/>
        </pc:sldMkLst>
        <pc:spChg chg="add mod">
          <ac:chgData name="harsh tiwadi" userId="3b684165e2d94e01" providerId="LiveId" clId="{D14099B5-A4D9-4C50-8E54-A485A8698A55}" dt="2023-04-03T11:22:24.363" v="208" actId="1076"/>
          <ac:spMkLst>
            <pc:docMk/>
            <pc:sldMk cId="365597715" sldId="257"/>
            <ac:spMk id="2" creationId="{31FEA32E-4FDD-163D-7A0B-C52D05AC1772}"/>
          </ac:spMkLst>
        </pc:spChg>
        <pc:spChg chg="add del mod">
          <ac:chgData name="harsh tiwadi" userId="3b684165e2d94e01" providerId="LiveId" clId="{D14099B5-A4D9-4C50-8E54-A485A8698A55}" dt="2023-04-03T11:24:42.044" v="244" actId="21"/>
          <ac:spMkLst>
            <pc:docMk/>
            <pc:sldMk cId="365597715" sldId="257"/>
            <ac:spMk id="3" creationId="{F3F1701B-433E-A7EA-499D-8E6DA390909E}"/>
          </ac:spMkLst>
        </pc:spChg>
        <pc:spChg chg="add mod">
          <ac:chgData name="harsh tiwadi" userId="3b684165e2d94e01" providerId="LiveId" clId="{D14099B5-A4D9-4C50-8E54-A485A8698A55}" dt="2023-04-03T11:24:14.826" v="241" actId="1076"/>
          <ac:spMkLst>
            <pc:docMk/>
            <pc:sldMk cId="365597715" sldId="257"/>
            <ac:spMk id="4" creationId="{9B7F1F71-3062-7C0D-497B-4CA4F08075B3}"/>
          </ac:spMkLst>
        </pc:spChg>
        <pc:spChg chg="add mod">
          <ac:chgData name="harsh tiwadi" userId="3b684165e2d94e01" providerId="LiveId" clId="{D14099B5-A4D9-4C50-8E54-A485A8698A55}" dt="2023-04-03T11:40:51.062" v="415" actId="208"/>
          <ac:spMkLst>
            <pc:docMk/>
            <pc:sldMk cId="365597715" sldId="257"/>
            <ac:spMk id="5" creationId="{02F5A215-8228-DD00-A6DF-6CC10A33044F}"/>
          </ac:spMkLst>
        </pc:spChg>
        <pc:spChg chg="add del mod">
          <ac:chgData name="harsh tiwadi" userId="3b684165e2d94e01" providerId="LiveId" clId="{D14099B5-A4D9-4C50-8E54-A485A8698A55}" dt="2023-04-10T14:12:47.457" v="455" actId="21"/>
          <ac:spMkLst>
            <pc:docMk/>
            <pc:sldMk cId="365597715" sldId="257"/>
            <ac:spMk id="6" creationId="{0582C02E-9C4A-64F1-DFF8-35179B0081E6}"/>
          </ac:spMkLst>
        </pc:spChg>
        <pc:spChg chg="add del mod">
          <ac:chgData name="harsh tiwadi" userId="3b684165e2d94e01" providerId="LiveId" clId="{D14099B5-A4D9-4C50-8E54-A485A8698A55}" dt="2023-04-10T14:26:01.872" v="511" actId="21"/>
          <ac:spMkLst>
            <pc:docMk/>
            <pc:sldMk cId="365597715" sldId="257"/>
            <ac:spMk id="10" creationId="{F560AC07-41AE-F4F6-385D-F2305ABD2CE5}"/>
          </ac:spMkLst>
        </pc:spChg>
        <pc:grpChg chg="add mod">
          <ac:chgData name="harsh tiwadi" userId="3b684165e2d94e01" providerId="LiveId" clId="{D14099B5-A4D9-4C50-8E54-A485A8698A55}" dt="2023-04-10T14:12:45.660" v="454" actId="164"/>
          <ac:grpSpMkLst>
            <pc:docMk/>
            <pc:sldMk cId="365597715" sldId="257"/>
            <ac:grpSpMk id="13" creationId="{C90864C0-D6A5-8BB1-4995-FFA07384A1E4}"/>
          </ac:grpSpMkLst>
        </pc:grpChg>
        <pc:picChg chg="add mod">
          <ac:chgData name="harsh tiwadi" userId="3b684165e2d94e01" providerId="LiveId" clId="{D14099B5-A4D9-4C50-8E54-A485A8698A55}" dt="2023-04-10T14:28:57.436" v="518" actId="1076"/>
          <ac:picMkLst>
            <pc:docMk/>
            <pc:sldMk cId="365597715" sldId="257"/>
            <ac:picMk id="15" creationId="{AC72AE09-64F9-7B22-4AF2-2C1CCD4B4305}"/>
          </ac:picMkLst>
        </pc:picChg>
        <pc:picChg chg="add mod modCrop">
          <ac:chgData name="harsh tiwadi" userId="3b684165e2d94e01" providerId="LiveId" clId="{D14099B5-A4D9-4C50-8E54-A485A8698A55}" dt="2023-04-10T14:30:48.569" v="625"/>
          <ac:picMkLst>
            <pc:docMk/>
            <pc:sldMk cId="365597715" sldId="257"/>
            <ac:picMk id="16" creationId="{D7C116BB-795C-3EE9-9A7C-BD92C18C190F}"/>
          </ac:picMkLst>
        </pc:picChg>
        <pc:cxnChg chg="add del mod">
          <ac:chgData name="harsh tiwadi" userId="3b684165e2d94e01" providerId="LiveId" clId="{D14099B5-A4D9-4C50-8E54-A485A8698A55}" dt="2023-04-10T14:12:47.457" v="455" actId="21"/>
          <ac:cxnSpMkLst>
            <pc:docMk/>
            <pc:sldMk cId="365597715" sldId="257"/>
            <ac:cxnSpMk id="7" creationId="{76FF63CE-A660-635A-5C6E-5B3416742109}"/>
          </ac:cxnSpMkLst>
        </pc:cxnChg>
        <pc:cxnChg chg="add mod">
          <ac:chgData name="harsh tiwadi" userId="3b684165e2d94e01" providerId="LiveId" clId="{D14099B5-A4D9-4C50-8E54-A485A8698A55}" dt="2023-04-03T11:37:52.343" v="402" actId="13822"/>
          <ac:cxnSpMkLst>
            <pc:docMk/>
            <pc:sldMk cId="365597715" sldId="257"/>
            <ac:cxnSpMk id="8" creationId="{70B56D50-08C8-C424-1793-50A12233C334}"/>
          </ac:cxnSpMkLst>
        </pc:cxnChg>
        <pc:cxnChg chg="add mod">
          <ac:chgData name="harsh tiwadi" userId="3b684165e2d94e01" providerId="LiveId" clId="{D14099B5-A4D9-4C50-8E54-A485A8698A55}" dt="2023-04-10T14:11:23.782" v="450" actId="14100"/>
          <ac:cxnSpMkLst>
            <pc:docMk/>
            <pc:sldMk cId="365597715" sldId="257"/>
            <ac:cxnSpMk id="9" creationId="{06215DAB-B5E3-5B76-3E37-F1995C6290B5}"/>
          </ac:cxnSpMkLst>
        </pc:cxnChg>
      </pc:sldChg>
      <pc:sldChg chg="new del ord">
        <pc:chgData name="harsh tiwadi" userId="3b684165e2d94e01" providerId="LiveId" clId="{D14099B5-A4D9-4C50-8E54-A485A8698A55}" dt="2023-04-03T11:15:37.015" v="83" actId="47"/>
        <pc:sldMkLst>
          <pc:docMk/>
          <pc:sldMk cId="389876632" sldId="257"/>
        </pc:sldMkLst>
      </pc:sldChg>
      <pc:sldChg chg="new del">
        <pc:chgData name="harsh tiwadi" userId="3b684165e2d94e01" providerId="LiveId" clId="{D14099B5-A4D9-4C50-8E54-A485A8698A55}" dt="2023-04-03T11:15:37.885" v="84" actId="47"/>
        <pc:sldMkLst>
          <pc:docMk/>
          <pc:sldMk cId="2033414044" sldId="258"/>
        </pc:sldMkLst>
      </pc:sldChg>
      <pc:sldChg chg="addSp delSp modSp new mod ord setBg">
        <pc:chgData name="harsh tiwadi" userId="3b684165e2d94e01" providerId="LiveId" clId="{D14099B5-A4D9-4C50-8E54-A485A8698A55}" dt="2023-04-11T05:08:30.365" v="1957" actId="1076"/>
        <pc:sldMkLst>
          <pc:docMk/>
          <pc:sldMk cId="3207551906" sldId="258"/>
        </pc:sldMkLst>
        <pc:spChg chg="add mod">
          <ac:chgData name="harsh tiwadi" userId="3b684165e2d94e01" providerId="LiveId" clId="{D14099B5-A4D9-4C50-8E54-A485A8698A55}" dt="2023-04-10T19:13:56.922" v="1956" actId="20577"/>
          <ac:spMkLst>
            <pc:docMk/>
            <pc:sldMk cId="3207551906" sldId="258"/>
            <ac:spMk id="2" creationId="{56E6D8BF-ED83-408D-4419-47E7577BB0F4}"/>
          </ac:spMkLst>
        </pc:spChg>
        <pc:spChg chg="add del mod ord">
          <ac:chgData name="harsh tiwadi" userId="3b684165e2d94e01" providerId="LiveId" clId="{D14099B5-A4D9-4C50-8E54-A485A8698A55}" dt="2023-04-10T14:37:24.733" v="648" actId="21"/>
          <ac:spMkLst>
            <pc:docMk/>
            <pc:sldMk cId="3207551906" sldId="258"/>
            <ac:spMk id="6" creationId="{8BE35D79-B7F2-0DE8-6D84-5FDCA114E207}"/>
          </ac:spMkLst>
        </pc:spChg>
        <pc:picChg chg="add mod modCrop">
          <ac:chgData name="harsh tiwadi" userId="3b684165e2d94e01" providerId="LiveId" clId="{D14099B5-A4D9-4C50-8E54-A485A8698A55}" dt="2023-04-10T15:11:40.372" v="911" actId="1076"/>
          <ac:picMkLst>
            <pc:docMk/>
            <pc:sldMk cId="3207551906" sldId="258"/>
            <ac:picMk id="5" creationId="{D965A898-0BAE-F9FF-F779-CD88DFBAA08E}"/>
          </ac:picMkLst>
        </pc:picChg>
        <pc:picChg chg="add mod">
          <ac:chgData name="harsh tiwadi" userId="3b684165e2d94e01" providerId="LiveId" clId="{D14099B5-A4D9-4C50-8E54-A485A8698A55}" dt="2023-04-11T05:08:30.365" v="1957" actId="1076"/>
          <ac:picMkLst>
            <pc:docMk/>
            <pc:sldMk cId="3207551906" sldId="258"/>
            <ac:picMk id="2050" creationId="{74C1B7E8-F577-3584-08AA-5EB315C201BC}"/>
          </ac:picMkLst>
        </pc:picChg>
        <pc:cxnChg chg="add mod">
          <ac:chgData name="harsh tiwadi" userId="3b684165e2d94e01" providerId="LiveId" clId="{D14099B5-A4D9-4C50-8E54-A485A8698A55}" dt="2023-04-10T14:12:54.762" v="456"/>
          <ac:cxnSpMkLst>
            <pc:docMk/>
            <pc:sldMk cId="3207551906" sldId="258"/>
            <ac:cxnSpMk id="3" creationId="{7B179DC4-C26E-C72F-3C05-C1A61FCEFA5E}"/>
          </ac:cxnSpMkLst>
        </pc:cxnChg>
      </pc:sldChg>
      <pc:sldChg chg="new del">
        <pc:chgData name="harsh tiwadi" userId="3b684165e2d94e01" providerId="LiveId" clId="{D14099B5-A4D9-4C50-8E54-A485A8698A55}" dt="2023-04-10T14:16:37.985" v="465" actId="2696"/>
        <pc:sldMkLst>
          <pc:docMk/>
          <pc:sldMk cId="1134754327" sldId="259"/>
        </pc:sldMkLst>
      </pc:sldChg>
      <pc:sldChg chg="addSp delSp modSp add del mod ord">
        <pc:chgData name="harsh tiwadi" userId="3b684165e2d94e01" providerId="LiveId" clId="{D14099B5-A4D9-4C50-8E54-A485A8698A55}" dt="2023-04-03T11:15:36.346" v="82" actId="47"/>
        <pc:sldMkLst>
          <pc:docMk/>
          <pc:sldMk cId="2208396028" sldId="259"/>
        </pc:sldMkLst>
        <pc:spChg chg="mod">
          <ac:chgData name="harsh tiwadi" userId="3b684165e2d94e01" providerId="LiveId" clId="{D14099B5-A4D9-4C50-8E54-A485A8698A55}" dt="2023-04-03T11:04:07.890" v="65"/>
          <ac:spMkLst>
            <pc:docMk/>
            <pc:sldMk cId="2208396028" sldId="259"/>
            <ac:spMk id="2" creationId="{E81AB91A-1774-33C4-7E96-DCE4C0E0897A}"/>
          </ac:spMkLst>
        </pc:spChg>
        <pc:spChg chg="add mod">
          <ac:chgData name="harsh tiwadi" userId="3b684165e2d94e01" providerId="LiveId" clId="{D14099B5-A4D9-4C50-8E54-A485A8698A55}" dt="2023-04-03T11:15:32.538" v="81" actId="478"/>
          <ac:spMkLst>
            <pc:docMk/>
            <pc:sldMk cId="2208396028" sldId="259"/>
            <ac:spMk id="4" creationId="{2552B198-1311-D272-5C21-63C2B63322B5}"/>
          </ac:spMkLst>
        </pc:spChg>
        <pc:spChg chg="add del mod">
          <ac:chgData name="harsh tiwadi" userId="3b684165e2d94e01" providerId="LiveId" clId="{D14099B5-A4D9-4C50-8E54-A485A8698A55}" dt="2023-04-03T11:08:09.244" v="67"/>
          <ac:spMkLst>
            <pc:docMk/>
            <pc:sldMk cId="2208396028" sldId="259"/>
            <ac:spMk id="7" creationId="{6B9A007A-DA88-98B4-36BC-3598583CC2DA}"/>
          </ac:spMkLst>
        </pc:spChg>
        <pc:picChg chg="del mod modCrop">
          <ac:chgData name="harsh tiwadi" userId="3b684165e2d94e01" providerId="LiveId" clId="{D14099B5-A4D9-4C50-8E54-A485A8698A55}" dt="2023-04-03T11:15:32.538" v="81" actId="478"/>
          <ac:picMkLst>
            <pc:docMk/>
            <pc:sldMk cId="2208396028" sldId="259"/>
            <ac:picMk id="3" creationId="{7C4BDC5A-0604-903D-675A-E2CA2AD527F2}"/>
          </ac:picMkLst>
        </pc:picChg>
        <pc:picChg chg="add del ord">
          <ac:chgData name="harsh tiwadi" userId="3b684165e2d94e01" providerId="LiveId" clId="{D14099B5-A4D9-4C50-8E54-A485A8698A55}" dt="2023-04-03T11:08:09.244" v="67"/>
          <ac:picMkLst>
            <pc:docMk/>
            <pc:sldMk cId="2208396028" sldId="259"/>
            <ac:picMk id="13" creationId="{DF02F871-2CCD-47F1-90AB-2927292509F3}"/>
          </ac:picMkLst>
        </pc:picChg>
      </pc:sldChg>
      <pc:sldChg chg="addSp delSp modSp new del mod ord">
        <pc:chgData name="harsh tiwadi" userId="3b684165e2d94e01" providerId="LiveId" clId="{D14099B5-A4D9-4C50-8E54-A485A8698A55}" dt="2023-04-10T19:05:50.976" v="1935" actId="2696"/>
        <pc:sldMkLst>
          <pc:docMk/>
          <pc:sldMk cId="1152069792" sldId="260"/>
        </pc:sldMkLst>
        <pc:spChg chg="add del mod">
          <ac:chgData name="harsh tiwadi" userId="3b684165e2d94e01" providerId="LiveId" clId="{D14099B5-A4D9-4C50-8E54-A485A8698A55}" dt="2023-04-10T14:20:29.447" v="501" actId="1076"/>
          <ac:spMkLst>
            <pc:docMk/>
            <pc:sldMk cId="1152069792" sldId="260"/>
            <ac:spMk id="2" creationId="{85A1C721-DC65-80A5-73ED-0A4A9DB9CED5}"/>
          </ac:spMkLst>
        </pc:spChg>
        <pc:spChg chg="add del mod">
          <ac:chgData name="harsh tiwadi" userId="3b684165e2d94e01" providerId="LiveId" clId="{D14099B5-A4D9-4C50-8E54-A485A8698A55}" dt="2023-04-10T14:21:05.305" v="502"/>
          <ac:spMkLst>
            <pc:docMk/>
            <pc:sldMk cId="1152069792" sldId="260"/>
            <ac:spMk id="241" creationId="{084168B1-0574-33C7-5A6A-785069D0CA9E}"/>
          </ac:spMkLst>
        </pc:spChg>
        <pc:picChg chg="add del mod ord">
          <ac:chgData name="harsh tiwadi" userId="3b684165e2d94e01" providerId="LiveId" clId="{D14099B5-A4D9-4C50-8E54-A485A8698A55}" dt="2023-04-10T14:21:05.305" v="502"/>
          <ac:picMkLst>
            <pc:docMk/>
            <pc:sldMk cId="1152069792" sldId="260"/>
            <ac:picMk id="3" creationId="{7DD0D409-1C1E-2BC6-9BF4-037BDF581D7E}"/>
          </ac:picMkLst>
        </pc:picChg>
        <pc:picChg chg="mod">
          <ac:chgData name="harsh tiwadi" userId="3b684165e2d94e01" providerId="LiveId" clId="{D14099B5-A4D9-4C50-8E54-A485A8698A55}" dt="2023-04-10T14:17:45.182" v="480"/>
          <ac:picMkLst>
            <pc:docMk/>
            <pc:sldMk cId="1152069792" sldId="260"/>
            <ac:picMk id="4" creationId="{34E2A112-BF58-4488-40F8-BA9C1603ABDF}"/>
          </ac:picMkLst>
        </pc:picChg>
        <pc:picChg chg="mod">
          <ac:chgData name="harsh tiwadi" userId="3b684165e2d94e01" providerId="LiveId" clId="{D14099B5-A4D9-4C50-8E54-A485A8698A55}" dt="2023-04-10T14:17:56.213" v="484"/>
          <ac:picMkLst>
            <pc:docMk/>
            <pc:sldMk cId="1152069792" sldId="260"/>
            <ac:picMk id="5" creationId="{23687B8D-325D-4FA7-AEB8-A590F7645A40}"/>
          </ac:picMkLst>
        </pc:picChg>
        <pc:picChg chg="mod">
          <ac:chgData name="harsh tiwadi" userId="3b684165e2d94e01" providerId="LiveId" clId="{D14099B5-A4D9-4C50-8E54-A485A8698A55}" dt="2023-04-10T14:18:23.772" v="486"/>
          <ac:picMkLst>
            <pc:docMk/>
            <pc:sldMk cId="1152069792" sldId="260"/>
            <ac:picMk id="6" creationId="{88004D8C-A9C3-4463-FD86-C37CA5977A73}"/>
          </ac:picMkLst>
        </pc:picChg>
        <pc:picChg chg="mod">
          <ac:chgData name="harsh tiwadi" userId="3b684165e2d94e01" providerId="LiveId" clId="{D14099B5-A4D9-4C50-8E54-A485A8698A55}" dt="2023-04-10T14:18:23.772" v="486"/>
          <ac:picMkLst>
            <pc:docMk/>
            <pc:sldMk cId="1152069792" sldId="260"/>
            <ac:picMk id="7" creationId="{A7126969-0B29-095F-EDAA-DABC5AFDD566}"/>
          </ac:picMkLst>
        </pc:picChg>
        <pc:picChg chg="mod">
          <ac:chgData name="harsh tiwadi" userId="3b684165e2d94e01" providerId="LiveId" clId="{D14099B5-A4D9-4C50-8E54-A485A8698A55}" dt="2023-04-10T14:18:23.772" v="486"/>
          <ac:picMkLst>
            <pc:docMk/>
            <pc:sldMk cId="1152069792" sldId="260"/>
            <ac:picMk id="8" creationId="{74F851D3-EAFC-9BCB-4D4D-E44C6A657E74}"/>
          </ac:picMkLst>
        </pc:picChg>
        <pc:picChg chg="mod">
          <ac:chgData name="harsh tiwadi" userId="3b684165e2d94e01" providerId="LiveId" clId="{D14099B5-A4D9-4C50-8E54-A485A8698A55}" dt="2023-04-10T14:18:23.772" v="486"/>
          <ac:picMkLst>
            <pc:docMk/>
            <pc:sldMk cId="1152069792" sldId="260"/>
            <ac:picMk id="9" creationId="{8D939A97-972D-9494-B938-ABA0F6FFFA98}"/>
          </ac:picMkLst>
        </pc:picChg>
        <pc:picChg chg="mod">
          <ac:chgData name="harsh tiwadi" userId="3b684165e2d94e01" providerId="LiveId" clId="{D14099B5-A4D9-4C50-8E54-A485A8698A55}" dt="2023-04-10T14:18:23.772" v="486"/>
          <ac:picMkLst>
            <pc:docMk/>
            <pc:sldMk cId="1152069792" sldId="260"/>
            <ac:picMk id="10" creationId="{0DDE4E93-20A9-318F-ABE5-92BB4007E8B7}"/>
          </ac:picMkLst>
        </pc:picChg>
        <pc:picChg chg="mod">
          <ac:chgData name="harsh tiwadi" userId="3b684165e2d94e01" providerId="LiveId" clId="{D14099B5-A4D9-4C50-8E54-A485A8698A55}" dt="2023-04-10T14:18:23.772" v="486"/>
          <ac:picMkLst>
            <pc:docMk/>
            <pc:sldMk cId="1152069792" sldId="260"/>
            <ac:picMk id="11" creationId="{8D93E694-DEB7-6AF7-B934-D62E4B5D18AE}"/>
          </ac:picMkLst>
        </pc:picChg>
        <pc:picChg chg="mod">
          <ac:chgData name="harsh tiwadi" userId="3b684165e2d94e01" providerId="LiveId" clId="{D14099B5-A4D9-4C50-8E54-A485A8698A55}" dt="2023-04-10T14:18:23.772" v="486"/>
          <ac:picMkLst>
            <pc:docMk/>
            <pc:sldMk cId="1152069792" sldId="260"/>
            <ac:picMk id="12" creationId="{058A3D1B-DEC0-1CC3-31CE-890250F2F2BF}"/>
          </ac:picMkLst>
        </pc:picChg>
        <pc:picChg chg="mod">
          <ac:chgData name="harsh tiwadi" userId="3b684165e2d94e01" providerId="LiveId" clId="{D14099B5-A4D9-4C50-8E54-A485A8698A55}" dt="2023-04-10T14:18:23.772" v="486"/>
          <ac:picMkLst>
            <pc:docMk/>
            <pc:sldMk cId="1152069792" sldId="260"/>
            <ac:picMk id="13" creationId="{3238C126-7D1F-5EB6-0DE9-4E74C316B52A}"/>
          </ac:picMkLst>
        </pc:picChg>
        <pc:picChg chg="mod">
          <ac:chgData name="harsh tiwadi" userId="3b684165e2d94e01" providerId="LiveId" clId="{D14099B5-A4D9-4C50-8E54-A485A8698A55}" dt="2023-04-10T14:18:23.772" v="486"/>
          <ac:picMkLst>
            <pc:docMk/>
            <pc:sldMk cId="1152069792" sldId="260"/>
            <ac:picMk id="14" creationId="{0976DA35-4596-F077-5DC1-6D4BB970D5B8}"/>
          </ac:picMkLst>
        </pc:picChg>
        <pc:picChg chg="mod">
          <ac:chgData name="harsh tiwadi" userId="3b684165e2d94e01" providerId="LiveId" clId="{D14099B5-A4D9-4C50-8E54-A485A8698A55}" dt="2023-04-10T14:18:23.772" v="486"/>
          <ac:picMkLst>
            <pc:docMk/>
            <pc:sldMk cId="1152069792" sldId="260"/>
            <ac:picMk id="15" creationId="{07AAD1C9-891C-9431-D912-13A3438BA7A6}"/>
          </ac:picMkLst>
        </pc:picChg>
        <pc:picChg chg="mod">
          <ac:chgData name="harsh tiwadi" userId="3b684165e2d94e01" providerId="LiveId" clId="{D14099B5-A4D9-4C50-8E54-A485A8698A55}" dt="2023-04-10T14:18:23.772" v="486"/>
          <ac:picMkLst>
            <pc:docMk/>
            <pc:sldMk cId="1152069792" sldId="260"/>
            <ac:picMk id="16" creationId="{D50AFAB8-B3CD-79F7-B924-FC1A70774E92}"/>
          </ac:picMkLst>
        </pc:picChg>
        <pc:picChg chg="mod">
          <ac:chgData name="harsh tiwadi" userId="3b684165e2d94e01" providerId="LiveId" clId="{D14099B5-A4D9-4C50-8E54-A485A8698A55}" dt="2023-04-10T14:18:23.772" v="486"/>
          <ac:picMkLst>
            <pc:docMk/>
            <pc:sldMk cId="1152069792" sldId="260"/>
            <ac:picMk id="17" creationId="{7B5A724C-4A54-AE9E-2B9B-DAC9E7379ACA}"/>
          </ac:picMkLst>
        </pc:picChg>
        <pc:picChg chg="mod">
          <ac:chgData name="harsh tiwadi" userId="3b684165e2d94e01" providerId="LiveId" clId="{D14099B5-A4D9-4C50-8E54-A485A8698A55}" dt="2023-04-10T14:18:23.772" v="486"/>
          <ac:picMkLst>
            <pc:docMk/>
            <pc:sldMk cId="1152069792" sldId="260"/>
            <ac:picMk id="18" creationId="{5056E8E1-96EC-D365-250E-7277D78B25AE}"/>
          </ac:picMkLst>
        </pc:picChg>
        <pc:picChg chg="mod">
          <ac:chgData name="harsh tiwadi" userId="3b684165e2d94e01" providerId="LiveId" clId="{D14099B5-A4D9-4C50-8E54-A485A8698A55}" dt="2023-04-10T14:18:23.772" v="486"/>
          <ac:picMkLst>
            <pc:docMk/>
            <pc:sldMk cId="1152069792" sldId="260"/>
            <ac:picMk id="19" creationId="{8D3B5A34-DB9E-002E-DEC3-E32698D18AA8}"/>
          </ac:picMkLst>
        </pc:picChg>
        <pc:picChg chg="mod">
          <ac:chgData name="harsh tiwadi" userId="3b684165e2d94e01" providerId="LiveId" clId="{D14099B5-A4D9-4C50-8E54-A485A8698A55}" dt="2023-04-10T14:18:23.772" v="486"/>
          <ac:picMkLst>
            <pc:docMk/>
            <pc:sldMk cId="1152069792" sldId="260"/>
            <ac:picMk id="20" creationId="{E8788165-8BC7-44E9-70DF-D2C150A8EF71}"/>
          </ac:picMkLst>
        </pc:picChg>
        <pc:picChg chg="mod">
          <ac:chgData name="harsh tiwadi" userId="3b684165e2d94e01" providerId="LiveId" clId="{D14099B5-A4D9-4C50-8E54-A485A8698A55}" dt="2023-04-10T14:18:23.772" v="486"/>
          <ac:picMkLst>
            <pc:docMk/>
            <pc:sldMk cId="1152069792" sldId="260"/>
            <ac:picMk id="21" creationId="{2A423948-CF78-012B-A67C-1B26BAC6DE35}"/>
          </ac:picMkLst>
        </pc:picChg>
        <pc:picChg chg="mod">
          <ac:chgData name="harsh tiwadi" userId="3b684165e2d94e01" providerId="LiveId" clId="{D14099B5-A4D9-4C50-8E54-A485A8698A55}" dt="2023-04-10T14:18:23.772" v="486"/>
          <ac:picMkLst>
            <pc:docMk/>
            <pc:sldMk cId="1152069792" sldId="260"/>
            <ac:picMk id="22" creationId="{5379E47B-F8FD-DE01-3504-34842565F424}"/>
          </ac:picMkLst>
        </pc:picChg>
        <pc:picChg chg="mod">
          <ac:chgData name="harsh tiwadi" userId="3b684165e2d94e01" providerId="LiveId" clId="{D14099B5-A4D9-4C50-8E54-A485A8698A55}" dt="2023-04-10T14:18:23.772" v="486"/>
          <ac:picMkLst>
            <pc:docMk/>
            <pc:sldMk cId="1152069792" sldId="260"/>
            <ac:picMk id="23" creationId="{0CEB7D21-D836-0D27-18DA-74B78ED5D27E}"/>
          </ac:picMkLst>
        </pc:picChg>
        <pc:picChg chg="mod">
          <ac:chgData name="harsh tiwadi" userId="3b684165e2d94e01" providerId="LiveId" clId="{D14099B5-A4D9-4C50-8E54-A485A8698A55}" dt="2023-04-10T14:18:23.772" v="486"/>
          <ac:picMkLst>
            <pc:docMk/>
            <pc:sldMk cId="1152069792" sldId="260"/>
            <ac:picMk id="24" creationId="{4C164BE3-3029-AF5C-9A61-6A776ECF0496}"/>
          </ac:picMkLst>
        </pc:picChg>
        <pc:picChg chg="mod">
          <ac:chgData name="harsh tiwadi" userId="3b684165e2d94e01" providerId="LiveId" clId="{D14099B5-A4D9-4C50-8E54-A485A8698A55}" dt="2023-04-10T14:18:23.772" v="486"/>
          <ac:picMkLst>
            <pc:docMk/>
            <pc:sldMk cId="1152069792" sldId="260"/>
            <ac:picMk id="25" creationId="{675C1B1F-D6A6-D66A-9634-9398D9236696}"/>
          </ac:picMkLst>
        </pc:picChg>
        <pc:picChg chg="mod">
          <ac:chgData name="harsh tiwadi" userId="3b684165e2d94e01" providerId="LiveId" clId="{D14099B5-A4D9-4C50-8E54-A485A8698A55}" dt="2023-04-10T14:18:23.772" v="486"/>
          <ac:picMkLst>
            <pc:docMk/>
            <pc:sldMk cId="1152069792" sldId="260"/>
            <ac:picMk id="26" creationId="{2B54345B-8E0A-0C3F-7A5F-55781D746593}"/>
          </ac:picMkLst>
        </pc:picChg>
        <pc:picChg chg="mod">
          <ac:chgData name="harsh tiwadi" userId="3b684165e2d94e01" providerId="LiveId" clId="{D14099B5-A4D9-4C50-8E54-A485A8698A55}" dt="2023-04-10T14:18:23.772" v="486"/>
          <ac:picMkLst>
            <pc:docMk/>
            <pc:sldMk cId="1152069792" sldId="260"/>
            <ac:picMk id="27" creationId="{51DED342-B1B8-91AE-783A-CC278EAB8BCB}"/>
          </ac:picMkLst>
        </pc:picChg>
        <pc:picChg chg="mod">
          <ac:chgData name="harsh tiwadi" userId="3b684165e2d94e01" providerId="LiveId" clId="{D14099B5-A4D9-4C50-8E54-A485A8698A55}" dt="2023-04-10T14:18:23.772" v="486"/>
          <ac:picMkLst>
            <pc:docMk/>
            <pc:sldMk cId="1152069792" sldId="260"/>
            <ac:picMk id="28" creationId="{52100765-3E5B-DC9E-F61F-688452ED9A58}"/>
          </ac:picMkLst>
        </pc:picChg>
        <pc:picChg chg="mod">
          <ac:chgData name="harsh tiwadi" userId="3b684165e2d94e01" providerId="LiveId" clId="{D14099B5-A4D9-4C50-8E54-A485A8698A55}" dt="2023-04-10T14:18:23.772" v="486"/>
          <ac:picMkLst>
            <pc:docMk/>
            <pc:sldMk cId="1152069792" sldId="260"/>
            <ac:picMk id="29" creationId="{6FAA7D73-A73B-5E53-BDB1-3AD08FB35B3A}"/>
          </ac:picMkLst>
        </pc:picChg>
        <pc:picChg chg="mod">
          <ac:chgData name="harsh tiwadi" userId="3b684165e2d94e01" providerId="LiveId" clId="{D14099B5-A4D9-4C50-8E54-A485A8698A55}" dt="2023-04-10T14:18:23.772" v="486"/>
          <ac:picMkLst>
            <pc:docMk/>
            <pc:sldMk cId="1152069792" sldId="260"/>
            <ac:picMk id="30" creationId="{8F46B946-8470-AE86-38FA-62E2B2C174C4}"/>
          </ac:picMkLst>
        </pc:picChg>
        <pc:picChg chg="mod">
          <ac:chgData name="harsh tiwadi" userId="3b684165e2d94e01" providerId="LiveId" clId="{D14099B5-A4D9-4C50-8E54-A485A8698A55}" dt="2023-04-10T14:18:23.772" v="486"/>
          <ac:picMkLst>
            <pc:docMk/>
            <pc:sldMk cId="1152069792" sldId="260"/>
            <ac:picMk id="31" creationId="{865CA40E-D6D1-FB01-6D9C-9C65F53A495E}"/>
          </ac:picMkLst>
        </pc:picChg>
        <pc:picChg chg="mod">
          <ac:chgData name="harsh tiwadi" userId="3b684165e2d94e01" providerId="LiveId" clId="{D14099B5-A4D9-4C50-8E54-A485A8698A55}" dt="2023-04-10T14:18:23.772" v="486"/>
          <ac:picMkLst>
            <pc:docMk/>
            <pc:sldMk cId="1152069792" sldId="260"/>
            <ac:picMk id="32" creationId="{BC4530B9-DE55-8D1B-C14E-684A4F23005B}"/>
          </ac:picMkLst>
        </pc:picChg>
        <pc:picChg chg="mod">
          <ac:chgData name="harsh tiwadi" userId="3b684165e2d94e01" providerId="LiveId" clId="{D14099B5-A4D9-4C50-8E54-A485A8698A55}" dt="2023-04-10T14:18:23.772" v="486"/>
          <ac:picMkLst>
            <pc:docMk/>
            <pc:sldMk cId="1152069792" sldId="260"/>
            <ac:picMk id="33" creationId="{700BF12A-0718-446A-3DDA-9F398E470A5C}"/>
          </ac:picMkLst>
        </pc:picChg>
        <pc:picChg chg="mod">
          <ac:chgData name="harsh tiwadi" userId="3b684165e2d94e01" providerId="LiveId" clId="{D14099B5-A4D9-4C50-8E54-A485A8698A55}" dt="2023-04-10T14:18:23.772" v="486"/>
          <ac:picMkLst>
            <pc:docMk/>
            <pc:sldMk cId="1152069792" sldId="260"/>
            <ac:picMk id="34" creationId="{B9C9FC41-FA23-BD93-F7A5-EAB8C7138445}"/>
          </ac:picMkLst>
        </pc:picChg>
        <pc:picChg chg="mod">
          <ac:chgData name="harsh tiwadi" userId="3b684165e2d94e01" providerId="LiveId" clId="{D14099B5-A4D9-4C50-8E54-A485A8698A55}" dt="2023-04-10T14:18:23.772" v="486"/>
          <ac:picMkLst>
            <pc:docMk/>
            <pc:sldMk cId="1152069792" sldId="260"/>
            <ac:picMk id="35" creationId="{841E82F0-5120-6FB4-2111-3E71AD9689C4}"/>
          </ac:picMkLst>
        </pc:picChg>
        <pc:picChg chg="mod">
          <ac:chgData name="harsh tiwadi" userId="3b684165e2d94e01" providerId="LiveId" clId="{D14099B5-A4D9-4C50-8E54-A485A8698A55}" dt="2023-04-10T14:18:23.772" v="486"/>
          <ac:picMkLst>
            <pc:docMk/>
            <pc:sldMk cId="1152069792" sldId="260"/>
            <ac:picMk id="36" creationId="{3267B119-227D-237F-ABBE-9E3EDBF7796B}"/>
          </ac:picMkLst>
        </pc:picChg>
        <pc:picChg chg="mod">
          <ac:chgData name="harsh tiwadi" userId="3b684165e2d94e01" providerId="LiveId" clId="{D14099B5-A4D9-4C50-8E54-A485A8698A55}" dt="2023-04-10T14:18:23.772" v="486"/>
          <ac:picMkLst>
            <pc:docMk/>
            <pc:sldMk cId="1152069792" sldId="260"/>
            <ac:picMk id="37" creationId="{60AE5FEE-16B7-0BC2-0CC1-E173F2AB0F29}"/>
          </ac:picMkLst>
        </pc:picChg>
        <pc:picChg chg="mod">
          <ac:chgData name="harsh tiwadi" userId="3b684165e2d94e01" providerId="LiveId" clId="{D14099B5-A4D9-4C50-8E54-A485A8698A55}" dt="2023-04-10T14:18:23.772" v="486"/>
          <ac:picMkLst>
            <pc:docMk/>
            <pc:sldMk cId="1152069792" sldId="260"/>
            <ac:picMk id="38" creationId="{4F2C67EB-0668-891C-2BDB-450F027DB24A}"/>
          </ac:picMkLst>
        </pc:picChg>
        <pc:picChg chg="mod">
          <ac:chgData name="harsh tiwadi" userId="3b684165e2d94e01" providerId="LiveId" clId="{D14099B5-A4D9-4C50-8E54-A485A8698A55}" dt="2023-04-10T14:18:23.772" v="486"/>
          <ac:picMkLst>
            <pc:docMk/>
            <pc:sldMk cId="1152069792" sldId="260"/>
            <ac:picMk id="39" creationId="{7F4D4B6B-D6EE-5DC3-A702-ACF396A638AD}"/>
          </ac:picMkLst>
        </pc:picChg>
        <pc:picChg chg="mod">
          <ac:chgData name="harsh tiwadi" userId="3b684165e2d94e01" providerId="LiveId" clId="{D14099B5-A4D9-4C50-8E54-A485A8698A55}" dt="2023-04-10T14:18:23.772" v="486"/>
          <ac:picMkLst>
            <pc:docMk/>
            <pc:sldMk cId="1152069792" sldId="260"/>
            <ac:picMk id="40" creationId="{67569345-831D-A78B-8968-B7D572C0F8D2}"/>
          </ac:picMkLst>
        </pc:picChg>
        <pc:picChg chg="mod">
          <ac:chgData name="harsh tiwadi" userId="3b684165e2d94e01" providerId="LiveId" clId="{D14099B5-A4D9-4C50-8E54-A485A8698A55}" dt="2023-04-10T14:18:23.772" v="486"/>
          <ac:picMkLst>
            <pc:docMk/>
            <pc:sldMk cId="1152069792" sldId="260"/>
            <ac:picMk id="41" creationId="{945312A2-211D-9910-012A-634FD509C076}"/>
          </ac:picMkLst>
        </pc:picChg>
        <pc:picChg chg="mod">
          <ac:chgData name="harsh tiwadi" userId="3b684165e2d94e01" providerId="LiveId" clId="{D14099B5-A4D9-4C50-8E54-A485A8698A55}" dt="2023-04-10T14:18:23.772" v="486"/>
          <ac:picMkLst>
            <pc:docMk/>
            <pc:sldMk cId="1152069792" sldId="260"/>
            <ac:picMk id="42" creationId="{E7028FF8-37F9-B2A3-4FD7-38349A3035AD}"/>
          </ac:picMkLst>
        </pc:picChg>
        <pc:picChg chg="mod">
          <ac:chgData name="harsh tiwadi" userId="3b684165e2d94e01" providerId="LiveId" clId="{D14099B5-A4D9-4C50-8E54-A485A8698A55}" dt="2023-04-10T14:18:23.772" v="486"/>
          <ac:picMkLst>
            <pc:docMk/>
            <pc:sldMk cId="1152069792" sldId="260"/>
            <ac:picMk id="43" creationId="{C29DCCC1-8CCF-47A0-3177-C245E570757F}"/>
          </ac:picMkLst>
        </pc:picChg>
        <pc:picChg chg="mod">
          <ac:chgData name="harsh tiwadi" userId="3b684165e2d94e01" providerId="LiveId" clId="{D14099B5-A4D9-4C50-8E54-A485A8698A55}" dt="2023-04-10T14:18:23.772" v="486"/>
          <ac:picMkLst>
            <pc:docMk/>
            <pc:sldMk cId="1152069792" sldId="260"/>
            <ac:picMk id="44" creationId="{F5E49613-99E9-868A-A90F-A9BA91ADE0B6}"/>
          </ac:picMkLst>
        </pc:picChg>
        <pc:picChg chg="mod">
          <ac:chgData name="harsh tiwadi" userId="3b684165e2d94e01" providerId="LiveId" clId="{D14099B5-A4D9-4C50-8E54-A485A8698A55}" dt="2023-04-10T14:18:23.772" v="486"/>
          <ac:picMkLst>
            <pc:docMk/>
            <pc:sldMk cId="1152069792" sldId="260"/>
            <ac:picMk id="45" creationId="{0351CFC7-CD96-425B-D4B7-740F81FD8E9A}"/>
          </ac:picMkLst>
        </pc:picChg>
        <pc:picChg chg="mod">
          <ac:chgData name="harsh tiwadi" userId="3b684165e2d94e01" providerId="LiveId" clId="{D14099B5-A4D9-4C50-8E54-A485A8698A55}" dt="2023-04-10T14:18:23.772" v="486"/>
          <ac:picMkLst>
            <pc:docMk/>
            <pc:sldMk cId="1152069792" sldId="260"/>
            <ac:picMk id="46" creationId="{AB73161A-3652-BF00-EE5C-F79A110E31C1}"/>
          </ac:picMkLst>
        </pc:picChg>
        <pc:picChg chg="mod">
          <ac:chgData name="harsh tiwadi" userId="3b684165e2d94e01" providerId="LiveId" clId="{D14099B5-A4D9-4C50-8E54-A485A8698A55}" dt="2023-04-10T14:18:23.772" v="486"/>
          <ac:picMkLst>
            <pc:docMk/>
            <pc:sldMk cId="1152069792" sldId="260"/>
            <ac:picMk id="47" creationId="{712824F4-1B8E-0682-CF79-F7F9D988EDBA}"/>
          </ac:picMkLst>
        </pc:picChg>
        <pc:picChg chg="mod">
          <ac:chgData name="harsh tiwadi" userId="3b684165e2d94e01" providerId="LiveId" clId="{D14099B5-A4D9-4C50-8E54-A485A8698A55}" dt="2023-04-10T14:18:23.772" v="486"/>
          <ac:picMkLst>
            <pc:docMk/>
            <pc:sldMk cId="1152069792" sldId="260"/>
            <ac:picMk id="48" creationId="{F00C01F6-16C5-F557-853D-D93FE7B9336B}"/>
          </ac:picMkLst>
        </pc:picChg>
        <pc:picChg chg="mod">
          <ac:chgData name="harsh tiwadi" userId="3b684165e2d94e01" providerId="LiveId" clId="{D14099B5-A4D9-4C50-8E54-A485A8698A55}" dt="2023-04-10T14:18:23.772" v="486"/>
          <ac:picMkLst>
            <pc:docMk/>
            <pc:sldMk cId="1152069792" sldId="260"/>
            <ac:picMk id="49" creationId="{2959A139-FBA3-3B16-33C3-D22021D2AAA4}"/>
          </ac:picMkLst>
        </pc:picChg>
        <pc:picChg chg="mod">
          <ac:chgData name="harsh tiwadi" userId="3b684165e2d94e01" providerId="LiveId" clId="{D14099B5-A4D9-4C50-8E54-A485A8698A55}" dt="2023-04-10T14:18:23.772" v="486"/>
          <ac:picMkLst>
            <pc:docMk/>
            <pc:sldMk cId="1152069792" sldId="260"/>
            <ac:picMk id="50" creationId="{88895746-3805-4678-5ED6-D7909AC2307E}"/>
          </ac:picMkLst>
        </pc:picChg>
        <pc:picChg chg="mod">
          <ac:chgData name="harsh tiwadi" userId="3b684165e2d94e01" providerId="LiveId" clId="{D14099B5-A4D9-4C50-8E54-A485A8698A55}" dt="2023-04-10T14:18:23.772" v="486"/>
          <ac:picMkLst>
            <pc:docMk/>
            <pc:sldMk cId="1152069792" sldId="260"/>
            <ac:picMk id="51" creationId="{C7835986-1FD1-DE81-8FFF-67B168615EFA}"/>
          </ac:picMkLst>
        </pc:picChg>
        <pc:picChg chg="mod">
          <ac:chgData name="harsh tiwadi" userId="3b684165e2d94e01" providerId="LiveId" clId="{D14099B5-A4D9-4C50-8E54-A485A8698A55}" dt="2023-04-10T14:18:23.772" v="486"/>
          <ac:picMkLst>
            <pc:docMk/>
            <pc:sldMk cId="1152069792" sldId="260"/>
            <ac:picMk id="52" creationId="{D20BD9FB-4F10-84B6-3C36-A94C320A69AF}"/>
          </ac:picMkLst>
        </pc:picChg>
        <pc:picChg chg="mod">
          <ac:chgData name="harsh tiwadi" userId="3b684165e2d94e01" providerId="LiveId" clId="{D14099B5-A4D9-4C50-8E54-A485A8698A55}" dt="2023-04-10T14:18:23.772" v="486"/>
          <ac:picMkLst>
            <pc:docMk/>
            <pc:sldMk cId="1152069792" sldId="260"/>
            <ac:picMk id="53" creationId="{B0E28F77-2300-ACED-C537-11D5ADAD4538}"/>
          </ac:picMkLst>
        </pc:picChg>
        <pc:picChg chg="mod">
          <ac:chgData name="harsh tiwadi" userId="3b684165e2d94e01" providerId="LiveId" clId="{D14099B5-A4D9-4C50-8E54-A485A8698A55}" dt="2023-04-10T14:18:23.772" v="486"/>
          <ac:picMkLst>
            <pc:docMk/>
            <pc:sldMk cId="1152069792" sldId="260"/>
            <ac:picMk id="54" creationId="{4D0F7E14-3EC4-5297-94B7-2816A2E988CA}"/>
          </ac:picMkLst>
        </pc:picChg>
        <pc:picChg chg="mod">
          <ac:chgData name="harsh tiwadi" userId="3b684165e2d94e01" providerId="LiveId" clId="{D14099B5-A4D9-4C50-8E54-A485A8698A55}" dt="2023-04-10T14:18:23.772" v="486"/>
          <ac:picMkLst>
            <pc:docMk/>
            <pc:sldMk cId="1152069792" sldId="260"/>
            <ac:picMk id="55" creationId="{EE8BAC80-BC2A-4DB2-7D09-669DD1E32B4E}"/>
          </ac:picMkLst>
        </pc:picChg>
        <pc:picChg chg="mod">
          <ac:chgData name="harsh tiwadi" userId="3b684165e2d94e01" providerId="LiveId" clId="{D14099B5-A4D9-4C50-8E54-A485A8698A55}" dt="2023-04-10T14:18:23.772" v="486"/>
          <ac:picMkLst>
            <pc:docMk/>
            <pc:sldMk cId="1152069792" sldId="260"/>
            <ac:picMk id="56" creationId="{01750FF8-0FB9-42AA-DE2B-00F32F40E1C3}"/>
          </ac:picMkLst>
        </pc:picChg>
        <pc:picChg chg="mod">
          <ac:chgData name="harsh tiwadi" userId="3b684165e2d94e01" providerId="LiveId" clId="{D14099B5-A4D9-4C50-8E54-A485A8698A55}" dt="2023-04-10T14:18:23.772" v="486"/>
          <ac:picMkLst>
            <pc:docMk/>
            <pc:sldMk cId="1152069792" sldId="260"/>
            <ac:picMk id="57" creationId="{85083DF7-0690-9B4E-B337-288AE6FFC30E}"/>
          </ac:picMkLst>
        </pc:picChg>
        <pc:picChg chg="mod">
          <ac:chgData name="harsh tiwadi" userId="3b684165e2d94e01" providerId="LiveId" clId="{D14099B5-A4D9-4C50-8E54-A485A8698A55}" dt="2023-04-10T14:18:23.772" v="486"/>
          <ac:picMkLst>
            <pc:docMk/>
            <pc:sldMk cId="1152069792" sldId="260"/>
            <ac:picMk id="58" creationId="{CD8FF788-F4FD-ECCB-7534-FE28C91C9513}"/>
          </ac:picMkLst>
        </pc:picChg>
        <pc:picChg chg="mod">
          <ac:chgData name="harsh tiwadi" userId="3b684165e2d94e01" providerId="LiveId" clId="{D14099B5-A4D9-4C50-8E54-A485A8698A55}" dt="2023-04-10T14:18:23.772" v="486"/>
          <ac:picMkLst>
            <pc:docMk/>
            <pc:sldMk cId="1152069792" sldId="260"/>
            <ac:picMk id="59" creationId="{F631202F-8EF1-C5DA-D493-7721954C7824}"/>
          </ac:picMkLst>
        </pc:picChg>
        <pc:picChg chg="mod">
          <ac:chgData name="harsh tiwadi" userId="3b684165e2d94e01" providerId="LiveId" clId="{D14099B5-A4D9-4C50-8E54-A485A8698A55}" dt="2023-04-10T14:18:23.772" v="486"/>
          <ac:picMkLst>
            <pc:docMk/>
            <pc:sldMk cId="1152069792" sldId="260"/>
            <ac:picMk id="60" creationId="{E2CC8860-CE28-FF70-1558-CC69CC456E7C}"/>
          </ac:picMkLst>
        </pc:picChg>
        <pc:picChg chg="mod">
          <ac:chgData name="harsh tiwadi" userId="3b684165e2d94e01" providerId="LiveId" clId="{D14099B5-A4D9-4C50-8E54-A485A8698A55}" dt="2023-04-10T14:18:23.772" v="486"/>
          <ac:picMkLst>
            <pc:docMk/>
            <pc:sldMk cId="1152069792" sldId="260"/>
            <ac:picMk id="61" creationId="{10A7F198-53E0-4E93-90B8-E26246E30EF5}"/>
          </ac:picMkLst>
        </pc:picChg>
        <pc:picChg chg="mod">
          <ac:chgData name="harsh tiwadi" userId="3b684165e2d94e01" providerId="LiveId" clId="{D14099B5-A4D9-4C50-8E54-A485A8698A55}" dt="2023-04-10T14:18:23.772" v="486"/>
          <ac:picMkLst>
            <pc:docMk/>
            <pc:sldMk cId="1152069792" sldId="260"/>
            <ac:picMk id="62" creationId="{157C976E-8DB4-1A22-801F-EF77342F6387}"/>
          </ac:picMkLst>
        </pc:picChg>
        <pc:picChg chg="mod">
          <ac:chgData name="harsh tiwadi" userId="3b684165e2d94e01" providerId="LiveId" clId="{D14099B5-A4D9-4C50-8E54-A485A8698A55}" dt="2023-04-10T14:18:23.772" v="486"/>
          <ac:picMkLst>
            <pc:docMk/>
            <pc:sldMk cId="1152069792" sldId="260"/>
            <ac:picMk id="63" creationId="{D8A7CE64-0491-7039-92BC-7AF8C8914A3A}"/>
          </ac:picMkLst>
        </pc:picChg>
        <pc:picChg chg="mod">
          <ac:chgData name="harsh tiwadi" userId="3b684165e2d94e01" providerId="LiveId" clId="{D14099B5-A4D9-4C50-8E54-A485A8698A55}" dt="2023-04-10T14:18:23.772" v="486"/>
          <ac:picMkLst>
            <pc:docMk/>
            <pc:sldMk cId="1152069792" sldId="260"/>
            <ac:picMk id="64" creationId="{74F2EB05-CC4F-C660-0612-964C369E321A}"/>
          </ac:picMkLst>
        </pc:picChg>
        <pc:picChg chg="mod">
          <ac:chgData name="harsh tiwadi" userId="3b684165e2d94e01" providerId="LiveId" clId="{D14099B5-A4D9-4C50-8E54-A485A8698A55}" dt="2023-04-10T14:18:23.772" v="486"/>
          <ac:picMkLst>
            <pc:docMk/>
            <pc:sldMk cId="1152069792" sldId="260"/>
            <ac:picMk id="65" creationId="{E74FA177-144F-E95A-6CBF-1E77365D5384}"/>
          </ac:picMkLst>
        </pc:picChg>
        <pc:picChg chg="mod">
          <ac:chgData name="harsh tiwadi" userId="3b684165e2d94e01" providerId="LiveId" clId="{D14099B5-A4D9-4C50-8E54-A485A8698A55}" dt="2023-04-10T14:18:23.772" v="486"/>
          <ac:picMkLst>
            <pc:docMk/>
            <pc:sldMk cId="1152069792" sldId="260"/>
            <ac:picMk id="66" creationId="{86050529-DAB8-9A79-40B3-D92DFD566C22}"/>
          </ac:picMkLst>
        </pc:picChg>
        <pc:picChg chg="mod">
          <ac:chgData name="harsh tiwadi" userId="3b684165e2d94e01" providerId="LiveId" clId="{D14099B5-A4D9-4C50-8E54-A485A8698A55}" dt="2023-04-10T14:18:23.772" v="486"/>
          <ac:picMkLst>
            <pc:docMk/>
            <pc:sldMk cId="1152069792" sldId="260"/>
            <ac:picMk id="67" creationId="{470B635D-CFE2-AD27-09E2-093913B32C52}"/>
          </ac:picMkLst>
        </pc:picChg>
        <pc:picChg chg="mod">
          <ac:chgData name="harsh tiwadi" userId="3b684165e2d94e01" providerId="LiveId" clId="{D14099B5-A4D9-4C50-8E54-A485A8698A55}" dt="2023-04-10T14:18:23.772" v="486"/>
          <ac:picMkLst>
            <pc:docMk/>
            <pc:sldMk cId="1152069792" sldId="260"/>
            <ac:picMk id="68" creationId="{F1E07BD4-2B1A-5ECF-35E5-F5086B6088E0}"/>
          </ac:picMkLst>
        </pc:picChg>
        <pc:picChg chg="mod">
          <ac:chgData name="harsh tiwadi" userId="3b684165e2d94e01" providerId="LiveId" clId="{D14099B5-A4D9-4C50-8E54-A485A8698A55}" dt="2023-04-10T14:18:23.772" v="486"/>
          <ac:picMkLst>
            <pc:docMk/>
            <pc:sldMk cId="1152069792" sldId="260"/>
            <ac:picMk id="69" creationId="{8358872D-B37A-8362-8F35-2DAB005AD5FB}"/>
          </ac:picMkLst>
        </pc:picChg>
        <pc:picChg chg="mod">
          <ac:chgData name="harsh tiwadi" userId="3b684165e2d94e01" providerId="LiveId" clId="{D14099B5-A4D9-4C50-8E54-A485A8698A55}" dt="2023-04-10T14:18:23.772" v="486"/>
          <ac:picMkLst>
            <pc:docMk/>
            <pc:sldMk cId="1152069792" sldId="260"/>
            <ac:picMk id="70" creationId="{D3750A8B-7432-77B0-F3BE-0E11B372CA99}"/>
          </ac:picMkLst>
        </pc:picChg>
        <pc:picChg chg="mod">
          <ac:chgData name="harsh tiwadi" userId="3b684165e2d94e01" providerId="LiveId" clId="{D14099B5-A4D9-4C50-8E54-A485A8698A55}" dt="2023-04-10T14:18:23.772" v="486"/>
          <ac:picMkLst>
            <pc:docMk/>
            <pc:sldMk cId="1152069792" sldId="260"/>
            <ac:picMk id="71" creationId="{09E509CF-CCE3-51F3-A43F-901D48233CAC}"/>
          </ac:picMkLst>
        </pc:picChg>
        <pc:picChg chg="mod">
          <ac:chgData name="harsh tiwadi" userId="3b684165e2d94e01" providerId="LiveId" clId="{D14099B5-A4D9-4C50-8E54-A485A8698A55}" dt="2023-04-10T14:18:23.772" v="486"/>
          <ac:picMkLst>
            <pc:docMk/>
            <pc:sldMk cId="1152069792" sldId="260"/>
            <ac:picMk id="72" creationId="{32C614A1-C2D2-C754-E78B-0C2D12CEE1A6}"/>
          </ac:picMkLst>
        </pc:picChg>
        <pc:picChg chg="mod">
          <ac:chgData name="harsh tiwadi" userId="3b684165e2d94e01" providerId="LiveId" clId="{D14099B5-A4D9-4C50-8E54-A485A8698A55}" dt="2023-04-10T14:18:23.772" v="486"/>
          <ac:picMkLst>
            <pc:docMk/>
            <pc:sldMk cId="1152069792" sldId="260"/>
            <ac:picMk id="73" creationId="{145CD61B-AAE0-9DFF-970D-D229B3D455C1}"/>
          </ac:picMkLst>
        </pc:picChg>
        <pc:picChg chg="mod">
          <ac:chgData name="harsh tiwadi" userId="3b684165e2d94e01" providerId="LiveId" clId="{D14099B5-A4D9-4C50-8E54-A485A8698A55}" dt="2023-04-10T14:18:23.772" v="486"/>
          <ac:picMkLst>
            <pc:docMk/>
            <pc:sldMk cId="1152069792" sldId="260"/>
            <ac:picMk id="74" creationId="{7467A886-6FCF-7310-FC2E-21404C0946CF}"/>
          </ac:picMkLst>
        </pc:picChg>
        <pc:picChg chg="mod">
          <ac:chgData name="harsh tiwadi" userId="3b684165e2d94e01" providerId="LiveId" clId="{D14099B5-A4D9-4C50-8E54-A485A8698A55}" dt="2023-04-10T14:18:23.772" v="486"/>
          <ac:picMkLst>
            <pc:docMk/>
            <pc:sldMk cId="1152069792" sldId="260"/>
            <ac:picMk id="75" creationId="{5856EF25-8096-E1C6-93A8-8B3F88DBB384}"/>
          </ac:picMkLst>
        </pc:picChg>
        <pc:picChg chg="mod">
          <ac:chgData name="harsh tiwadi" userId="3b684165e2d94e01" providerId="LiveId" clId="{D14099B5-A4D9-4C50-8E54-A485A8698A55}" dt="2023-04-10T14:18:23.772" v="486"/>
          <ac:picMkLst>
            <pc:docMk/>
            <pc:sldMk cId="1152069792" sldId="260"/>
            <ac:picMk id="76" creationId="{D7FCD691-1D98-9DAB-C640-FF076A568ECD}"/>
          </ac:picMkLst>
        </pc:picChg>
        <pc:picChg chg="mod">
          <ac:chgData name="harsh tiwadi" userId="3b684165e2d94e01" providerId="LiveId" clId="{D14099B5-A4D9-4C50-8E54-A485A8698A55}" dt="2023-04-10T14:18:23.772" v="486"/>
          <ac:picMkLst>
            <pc:docMk/>
            <pc:sldMk cId="1152069792" sldId="260"/>
            <ac:picMk id="77" creationId="{C76B77A5-5214-80AF-304C-D8925901C21D}"/>
          </ac:picMkLst>
        </pc:picChg>
        <pc:picChg chg="mod">
          <ac:chgData name="harsh tiwadi" userId="3b684165e2d94e01" providerId="LiveId" clId="{D14099B5-A4D9-4C50-8E54-A485A8698A55}" dt="2023-04-10T14:18:23.772" v="486"/>
          <ac:picMkLst>
            <pc:docMk/>
            <pc:sldMk cId="1152069792" sldId="260"/>
            <ac:picMk id="78" creationId="{2E2A9498-9031-8427-438A-450A45B798CB}"/>
          </ac:picMkLst>
        </pc:picChg>
        <pc:picChg chg="mod">
          <ac:chgData name="harsh tiwadi" userId="3b684165e2d94e01" providerId="LiveId" clId="{D14099B5-A4D9-4C50-8E54-A485A8698A55}" dt="2023-04-10T14:18:23.772" v="486"/>
          <ac:picMkLst>
            <pc:docMk/>
            <pc:sldMk cId="1152069792" sldId="260"/>
            <ac:picMk id="79" creationId="{C97764BD-BF78-56F7-88E3-C5CA1DA8762B}"/>
          </ac:picMkLst>
        </pc:picChg>
        <pc:picChg chg="mod">
          <ac:chgData name="harsh tiwadi" userId="3b684165e2d94e01" providerId="LiveId" clId="{D14099B5-A4D9-4C50-8E54-A485A8698A55}" dt="2023-04-10T14:18:23.772" v="486"/>
          <ac:picMkLst>
            <pc:docMk/>
            <pc:sldMk cId="1152069792" sldId="260"/>
            <ac:picMk id="80" creationId="{FDF321C8-E6D3-9B08-E3F5-1D739864CB9B}"/>
          </ac:picMkLst>
        </pc:picChg>
        <pc:picChg chg="mod">
          <ac:chgData name="harsh tiwadi" userId="3b684165e2d94e01" providerId="LiveId" clId="{D14099B5-A4D9-4C50-8E54-A485A8698A55}" dt="2023-04-10T14:18:23.772" v="486"/>
          <ac:picMkLst>
            <pc:docMk/>
            <pc:sldMk cId="1152069792" sldId="260"/>
            <ac:picMk id="81" creationId="{0947DC1A-D109-57B2-D6E5-D4700EFDB27A}"/>
          </ac:picMkLst>
        </pc:picChg>
        <pc:picChg chg="mod">
          <ac:chgData name="harsh tiwadi" userId="3b684165e2d94e01" providerId="LiveId" clId="{D14099B5-A4D9-4C50-8E54-A485A8698A55}" dt="2023-04-10T14:18:23.772" v="486"/>
          <ac:picMkLst>
            <pc:docMk/>
            <pc:sldMk cId="1152069792" sldId="260"/>
            <ac:picMk id="82" creationId="{FF4B5569-DA15-AB4C-488B-3453EAE7D33E}"/>
          </ac:picMkLst>
        </pc:picChg>
        <pc:picChg chg="mod">
          <ac:chgData name="harsh tiwadi" userId="3b684165e2d94e01" providerId="LiveId" clId="{D14099B5-A4D9-4C50-8E54-A485A8698A55}" dt="2023-04-10T14:18:23.772" v="486"/>
          <ac:picMkLst>
            <pc:docMk/>
            <pc:sldMk cId="1152069792" sldId="260"/>
            <ac:picMk id="83" creationId="{EDEBAA9D-4389-8B9C-2813-4F6E264DC4A3}"/>
          </ac:picMkLst>
        </pc:picChg>
        <pc:picChg chg="mod">
          <ac:chgData name="harsh tiwadi" userId="3b684165e2d94e01" providerId="LiveId" clId="{D14099B5-A4D9-4C50-8E54-A485A8698A55}" dt="2023-04-10T14:18:23.772" v="486"/>
          <ac:picMkLst>
            <pc:docMk/>
            <pc:sldMk cId="1152069792" sldId="260"/>
            <ac:picMk id="84" creationId="{63111766-A3A0-6B31-B597-6F807C2429F2}"/>
          </ac:picMkLst>
        </pc:picChg>
        <pc:picChg chg="mod">
          <ac:chgData name="harsh tiwadi" userId="3b684165e2d94e01" providerId="LiveId" clId="{D14099B5-A4D9-4C50-8E54-A485A8698A55}" dt="2023-04-10T14:18:23.772" v="486"/>
          <ac:picMkLst>
            <pc:docMk/>
            <pc:sldMk cId="1152069792" sldId="260"/>
            <ac:picMk id="85" creationId="{25B2119F-E70A-8767-F8D4-8A8656FDFAB0}"/>
          </ac:picMkLst>
        </pc:picChg>
        <pc:picChg chg="mod">
          <ac:chgData name="harsh tiwadi" userId="3b684165e2d94e01" providerId="LiveId" clId="{D14099B5-A4D9-4C50-8E54-A485A8698A55}" dt="2023-04-10T14:18:23.772" v="486"/>
          <ac:picMkLst>
            <pc:docMk/>
            <pc:sldMk cId="1152069792" sldId="260"/>
            <ac:picMk id="86" creationId="{93CC2FBB-FC11-5EB9-7C88-AC17E6E2E065}"/>
          </ac:picMkLst>
        </pc:picChg>
        <pc:picChg chg="mod">
          <ac:chgData name="harsh tiwadi" userId="3b684165e2d94e01" providerId="LiveId" clId="{D14099B5-A4D9-4C50-8E54-A485A8698A55}" dt="2023-04-10T14:18:23.772" v="486"/>
          <ac:picMkLst>
            <pc:docMk/>
            <pc:sldMk cId="1152069792" sldId="260"/>
            <ac:picMk id="87" creationId="{C826A75B-925E-DA1B-A416-5E39F5B1A220}"/>
          </ac:picMkLst>
        </pc:picChg>
        <pc:picChg chg="mod">
          <ac:chgData name="harsh tiwadi" userId="3b684165e2d94e01" providerId="LiveId" clId="{D14099B5-A4D9-4C50-8E54-A485A8698A55}" dt="2023-04-10T14:18:23.772" v="486"/>
          <ac:picMkLst>
            <pc:docMk/>
            <pc:sldMk cId="1152069792" sldId="260"/>
            <ac:picMk id="88" creationId="{87A16AB9-6A43-D331-50AB-D31713A051EE}"/>
          </ac:picMkLst>
        </pc:picChg>
        <pc:picChg chg="mod">
          <ac:chgData name="harsh tiwadi" userId="3b684165e2d94e01" providerId="LiveId" clId="{D14099B5-A4D9-4C50-8E54-A485A8698A55}" dt="2023-04-10T14:18:23.772" v="486"/>
          <ac:picMkLst>
            <pc:docMk/>
            <pc:sldMk cId="1152069792" sldId="260"/>
            <ac:picMk id="89" creationId="{9B896055-0C93-44D5-5813-9572AD584585}"/>
          </ac:picMkLst>
        </pc:picChg>
        <pc:picChg chg="mod">
          <ac:chgData name="harsh tiwadi" userId="3b684165e2d94e01" providerId="LiveId" clId="{D14099B5-A4D9-4C50-8E54-A485A8698A55}" dt="2023-04-10T14:18:23.772" v="486"/>
          <ac:picMkLst>
            <pc:docMk/>
            <pc:sldMk cId="1152069792" sldId="260"/>
            <ac:picMk id="90" creationId="{E8C0BE02-F43A-4F00-1049-561F47D3CFDA}"/>
          </ac:picMkLst>
        </pc:picChg>
        <pc:picChg chg="mod">
          <ac:chgData name="harsh tiwadi" userId="3b684165e2d94e01" providerId="LiveId" clId="{D14099B5-A4D9-4C50-8E54-A485A8698A55}" dt="2023-04-10T14:18:23.772" v="486"/>
          <ac:picMkLst>
            <pc:docMk/>
            <pc:sldMk cId="1152069792" sldId="260"/>
            <ac:picMk id="91" creationId="{5D734AB0-E0AE-1642-B0EA-7647AF964F7E}"/>
          </ac:picMkLst>
        </pc:picChg>
        <pc:picChg chg="mod">
          <ac:chgData name="harsh tiwadi" userId="3b684165e2d94e01" providerId="LiveId" clId="{D14099B5-A4D9-4C50-8E54-A485A8698A55}" dt="2023-04-10T14:18:23.772" v="486"/>
          <ac:picMkLst>
            <pc:docMk/>
            <pc:sldMk cId="1152069792" sldId="260"/>
            <ac:picMk id="92" creationId="{BDF987EE-1179-2DE2-4E13-0312760D1DD0}"/>
          </ac:picMkLst>
        </pc:picChg>
        <pc:picChg chg="mod">
          <ac:chgData name="harsh tiwadi" userId="3b684165e2d94e01" providerId="LiveId" clId="{D14099B5-A4D9-4C50-8E54-A485A8698A55}" dt="2023-04-10T14:18:23.772" v="486"/>
          <ac:picMkLst>
            <pc:docMk/>
            <pc:sldMk cId="1152069792" sldId="260"/>
            <ac:picMk id="93" creationId="{45DF0D7F-BFBE-ED34-04D4-FA081F37DDD6}"/>
          </ac:picMkLst>
        </pc:picChg>
        <pc:picChg chg="mod">
          <ac:chgData name="harsh tiwadi" userId="3b684165e2d94e01" providerId="LiveId" clId="{D14099B5-A4D9-4C50-8E54-A485A8698A55}" dt="2023-04-10T14:18:23.772" v="486"/>
          <ac:picMkLst>
            <pc:docMk/>
            <pc:sldMk cId="1152069792" sldId="260"/>
            <ac:picMk id="94" creationId="{AAA86E08-D4D9-4F7D-9A97-FFB311053E59}"/>
          </ac:picMkLst>
        </pc:picChg>
        <pc:picChg chg="mod">
          <ac:chgData name="harsh tiwadi" userId="3b684165e2d94e01" providerId="LiveId" clId="{D14099B5-A4D9-4C50-8E54-A485A8698A55}" dt="2023-04-10T14:18:23.772" v="486"/>
          <ac:picMkLst>
            <pc:docMk/>
            <pc:sldMk cId="1152069792" sldId="260"/>
            <ac:picMk id="95" creationId="{1A4D8702-8CC8-4AE6-6D06-6986887C0FBB}"/>
          </ac:picMkLst>
        </pc:picChg>
        <pc:picChg chg="mod">
          <ac:chgData name="harsh tiwadi" userId="3b684165e2d94e01" providerId="LiveId" clId="{D14099B5-A4D9-4C50-8E54-A485A8698A55}" dt="2023-04-10T14:18:23.772" v="486"/>
          <ac:picMkLst>
            <pc:docMk/>
            <pc:sldMk cId="1152069792" sldId="260"/>
            <ac:picMk id="96" creationId="{C4C9C745-A711-F543-12DD-22F8641CC75F}"/>
          </ac:picMkLst>
        </pc:picChg>
        <pc:picChg chg="mod">
          <ac:chgData name="harsh tiwadi" userId="3b684165e2d94e01" providerId="LiveId" clId="{D14099B5-A4D9-4C50-8E54-A485A8698A55}" dt="2023-04-10T14:18:23.772" v="486"/>
          <ac:picMkLst>
            <pc:docMk/>
            <pc:sldMk cId="1152069792" sldId="260"/>
            <ac:picMk id="97" creationId="{9732E1B6-EFA5-428C-D687-C04B39A5765E}"/>
          </ac:picMkLst>
        </pc:picChg>
        <pc:picChg chg="mod">
          <ac:chgData name="harsh tiwadi" userId="3b684165e2d94e01" providerId="LiveId" clId="{D14099B5-A4D9-4C50-8E54-A485A8698A55}" dt="2023-04-10T14:18:23.772" v="486"/>
          <ac:picMkLst>
            <pc:docMk/>
            <pc:sldMk cId="1152069792" sldId="260"/>
            <ac:picMk id="98" creationId="{6ED6F184-9CA6-CAFF-9F9D-5ABD50E3FE7C}"/>
          </ac:picMkLst>
        </pc:picChg>
        <pc:picChg chg="mod">
          <ac:chgData name="harsh tiwadi" userId="3b684165e2d94e01" providerId="LiveId" clId="{D14099B5-A4D9-4C50-8E54-A485A8698A55}" dt="2023-04-10T14:18:23.772" v="486"/>
          <ac:picMkLst>
            <pc:docMk/>
            <pc:sldMk cId="1152069792" sldId="260"/>
            <ac:picMk id="99" creationId="{005B3065-8837-B4A4-61E8-EC084F9F90E6}"/>
          </ac:picMkLst>
        </pc:picChg>
        <pc:picChg chg="mod">
          <ac:chgData name="harsh tiwadi" userId="3b684165e2d94e01" providerId="LiveId" clId="{D14099B5-A4D9-4C50-8E54-A485A8698A55}" dt="2023-04-10T14:18:23.772" v="486"/>
          <ac:picMkLst>
            <pc:docMk/>
            <pc:sldMk cId="1152069792" sldId="260"/>
            <ac:picMk id="100" creationId="{FDC2D9E5-D980-D943-617B-58AE4BEB6848}"/>
          </ac:picMkLst>
        </pc:picChg>
        <pc:picChg chg="mod">
          <ac:chgData name="harsh tiwadi" userId="3b684165e2d94e01" providerId="LiveId" clId="{D14099B5-A4D9-4C50-8E54-A485A8698A55}" dt="2023-04-10T14:18:23.772" v="486"/>
          <ac:picMkLst>
            <pc:docMk/>
            <pc:sldMk cId="1152069792" sldId="260"/>
            <ac:picMk id="101" creationId="{D93F66DD-A4A4-4FE1-77BE-6256280E8847}"/>
          </ac:picMkLst>
        </pc:picChg>
        <pc:picChg chg="mod">
          <ac:chgData name="harsh tiwadi" userId="3b684165e2d94e01" providerId="LiveId" clId="{D14099B5-A4D9-4C50-8E54-A485A8698A55}" dt="2023-04-10T14:18:23.772" v="486"/>
          <ac:picMkLst>
            <pc:docMk/>
            <pc:sldMk cId="1152069792" sldId="260"/>
            <ac:picMk id="102" creationId="{D36EAED3-7EC7-3CD9-EEC5-3D00849BCAD5}"/>
          </ac:picMkLst>
        </pc:picChg>
        <pc:picChg chg="mod">
          <ac:chgData name="harsh tiwadi" userId="3b684165e2d94e01" providerId="LiveId" clId="{D14099B5-A4D9-4C50-8E54-A485A8698A55}" dt="2023-04-10T14:18:23.772" v="486"/>
          <ac:picMkLst>
            <pc:docMk/>
            <pc:sldMk cId="1152069792" sldId="260"/>
            <ac:picMk id="103" creationId="{E3E0AB82-5DA8-AC79-27ED-CA5C03DAA7F1}"/>
          </ac:picMkLst>
        </pc:picChg>
        <pc:picChg chg="mod">
          <ac:chgData name="harsh tiwadi" userId="3b684165e2d94e01" providerId="LiveId" clId="{D14099B5-A4D9-4C50-8E54-A485A8698A55}" dt="2023-04-10T14:18:23.772" v="486"/>
          <ac:picMkLst>
            <pc:docMk/>
            <pc:sldMk cId="1152069792" sldId="260"/>
            <ac:picMk id="104" creationId="{AF63D0B1-4C17-EB70-3C0C-BC05F6C580D9}"/>
          </ac:picMkLst>
        </pc:picChg>
        <pc:picChg chg="mod">
          <ac:chgData name="harsh tiwadi" userId="3b684165e2d94e01" providerId="LiveId" clId="{D14099B5-A4D9-4C50-8E54-A485A8698A55}" dt="2023-04-10T14:18:23.772" v="486"/>
          <ac:picMkLst>
            <pc:docMk/>
            <pc:sldMk cId="1152069792" sldId="260"/>
            <ac:picMk id="105" creationId="{C31E1D65-79C7-F00B-461A-B0EEC11AF1B4}"/>
          </ac:picMkLst>
        </pc:picChg>
        <pc:picChg chg="mod">
          <ac:chgData name="harsh tiwadi" userId="3b684165e2d94e01" providerId="LiveId" clId="{D14099B5-A4D9-4C50-8E54-A485A8698A55}" dt="2023-04-10T14:18:23.772" v="486"/>
          <ac:picMkLst>
            <pc:docMk/>
            <pc:sldMk cId="1152069792" sldId="260"/>
            <ac:picMk id="106" creationId="{F75F8A8A-551F-EC0E-E940-6469AE7F403B}"/>
          </ac:picMkLst>
        </pc:picChg>
        <pc:picChg chg="mod">
          <ac:chgData name="harsh tiwadi" userId="3b684165e2d94e01" providerId="LiveId" clId="{D14099B5-A4D9-4C50-8E54-A485A8698A55}" dt="2023-04-10T14:18:23.772" v="486"/>
          <ac:picMkLst>
            <pc:docMk/>
            <pc:sldMk cId="1152069792" sldId="260"/>
            <ac:picMk id="107" creationId="{84F0AAC8-6406-154D-6444-F037493BB786}"/>
          </ac:picMkLst>
        </pc:picChg>
        <pc:picChg chg="mod">
          <ac:chgData name="harsh tiwadi" userId="3b684165e2d94e01" providerId="LiveId" clId="{D14099B5-A4D9-4C50-8E54-A485A8698A55}" dt="2023-04-10T14:18:23.772" v="486"/>
          <ac:picMkLst>
            <pc:docMk/>
            <pc:sldMk cId="1152069792" sldId="260"/>
            <ac:picMk id="108" creationId="{1507E0B9-4236-3ABC-12B4-DE136EBCB28C}"/>
          </ac:picMkLst>
        </pc:picChg>
        <pc:picChg chg="mod">
          <ac:chgData name="harsh tiwadi" userId="3b684165e2d94e01" providerId="LiveId" clId="{D14099B5-A4D9-4C50-8E54-A485A8698A55}" dt="2023-04-10T14:18:23.772" v="486"/>
          <ac:picMkLst>
            <pc:docMk/>
            <pc:sldMk cId="1152069792" sldId="260"/>
            <ac:picMk id="109" creationId="{C35C4A65-523C-BC40-FD5B-1CDEE530852A}"/>
          </ac:picMkLst>
        </pc:picChg>
        <pc:picChg chg="mod">
          <ac:chgData name="harsh tiwadi" userId="3b684165e2d94e01" providerId="LiveId" clId="{D14099B5-A4D9-4C50-8E54-A485A8698A55}" dt="2023-04-10T14:18:23.772" v="486"/>
          <ac:picMkLst>
            <pc:docMk/>
            <pc:sldMk cId="1152069792" sldId="260"/>
            <ac:picMk id="110" creationId="{2560A553-C42A-2E3F-0E7D-9A5499C20728}"/>
          </ac:picMkLst>
        </pc:picChg>
        <pc:picChg chg="mod">
          <ac:chgData name="harsh tiwadi" userId="3b684165e2d94e01" providerId="LiveId" clId="{D14099B5-A4D9-4C50-8E54-A485A8698A55}" dt="2023-04-10T14:18:23.772" v="486"/>
          <ac:picMkLst>
            <pc:docMk/>
            <pc:sldMk cId="1152069792" sldId="260"/>
            <ac:picMk id="111" creationId="{04F28BDF-0423-A34B-DDA9-5E72F8B1FF62}"/>
          </ac:picMkLst>
        </pc:picChg>
        <pc:picChg chg="mod">
          <ac:chgData name="harsh tiwadi" userId="3b684165e2d94e01" providerId="LiveId" clId="{D14099B5-A4D9-4C50-8E54-A485A8698A55}" dt="2023-04-10T14:18:23.772" v="486"/>
          <ac:picMkLst>
            <pc:docMk/>
            <pc:sldMk cId="1152069792" sldId="260"/>
            <ac:picMk id="112" creationId="{7ABA949F-9E9C-565B-A213-CEE0572CBEBD}"/>
          </ac:picMkLst>
        </pc:picChg>
        <pc:picChg chg="mod">
          <ac:chgData name="harsh tiwadi" userId="3b684165e2d94e01" providerId="LiveId" clId="{D14099B5-A4D9-4C50-8E54-A485A8698A55}" dt="2023-04-10T14:18:23.772" v="486"/>
          <ac:picMkLst>
            <pc:docMk/>
            <pc:sldMk cId="1152069792" sldId="260"/>
            <ac:picMk id="113" creationId="{3F9FA931-EE91-8381-FD7B-1C62811C6E93}"/>
          </ac:picMkLst>
        </pc:picChg>
        <pc:picChg chg="mod">
          <ac:chgData name="harsh tiwadi" userId="3b684165e2d94e01" providerId="LiveId" clId="{D14099B5-A4D9-4C50-8E54-A485A8698A55}" dt="2023-04-10T14:18:23.772" v="486"/>
          <ac:picMkLst>
            <pc:docMk/>
            <pc:sldMk cId="1152069792" sldId="260"/>
            <ac:picMk id="114" creationId="{6C47047F-F908-DC1B-BEEF-1469AE5D56DF}"/>
          </ac:picMkLst>
        </pc:picChg>
        <pc:picChg chg="mod">
          <ac:chgData name="harsh tiwadi" userId="3b684165e2d94e01" providerId="LiveId" clId="{D14099B5-A4D9-4C50-8E54-A485A8698A55}" dt="2023-04-10T14:18:23.772" v="486"/>
          <ac:picMkLst>
            <pc:docMk/>
            <pc:sldMk cId="1152069792" sldId="260"/>
            <ac:picMk id="115" creationId="{2E004E0C-E5C3-0354-67B1-A4B9EE0638A6}"/>
          </ac:picMkLst>
        </pc:picChg>
        <pc:picChg chg="mod">
          <ac:chgData name="harsh tiwadi" userId="3b684165e2d94e01" providerId="LiveId" clId="{D14099B5-A4D9-4C50-8E54-A485A8698A55}" dt="2023-04-10T14:18:23.772" v="486"/>
          <ac:picMkLst>
            <pc:docMk/>
            <pc:sldMk cId="1152069792" sldId="260"/>
            <ac:picMk id="116" creationId="{345FA551-EC2E-F778-45DE-619B1379376C}"/>
          </ac:picMkLst>
        </pc:picChg>
        <pc:picChg chg="mod">
          <ac:chgData name="harsh tiwadi" userId="3b684165e2d94e01" providerId="LiveId" clId="{D14099B5-A4D9-4C50-8E54-A485A8698A55}" dt="2023-04-10T14:18:23.772" v="486"/>
          <ac:picMkLst>
            <pc:docMk/>
            <pc:sldMk cId="1152069792" sldId="260"/>
            <ac:picMk id="117" creationId="{A63770A5-BB25-D390-0431-5D8278A00E83}"/>
          </ac:picMkLst>
        </pc:picChg>
        <pc:picChg chg="mod">
          <ac:chgData name="harsh tiwadi" userId="3b684165e2d94e01" providerId="LiveId" clId="{D14099B5-A4D9-4C50-8E54-A485A8698A55}" dt="2023-04-10T14:18:23.772" v="486"/>
          <ac:picMkLst>
            <pc:docMk/>
            <pc:sldMk cId="1152069792" sldId="260"/>
            <ac:picMk id="118" creationId="{1319A5F5-5926-D89D-7113-8FE70F515355}"/>
          </ac:picMkLst>
        </pc:picChg>
        <pc:picChg chg="mod">
          <ac:chgData name="harsh tiwadi" userId="3b684165e2d94e01" providerId="LiveId" clId="{D14099B5-A4D9-4C50-8E54-A485A8698A55}" dt="2023-04-10T14:18:23.772" v="486"/>
          <ac:picMkLst>
            <pc:docMk/>
            <pc:sldMk cId="1152069792" sldId="260"/>
            <ac:picMk id="119" creationId="{1398008C-B47E-85C3-82D5-54ED6303E42B}"/>
          </ac:picMkLst>
        </pc:picChg>
        <pc:picChg chg="mod">
          <ac:chgData name="harsh tiwadi" userId="3b684165e2d94e01" providerId="LiveId" clId="{D14099B5-A4D9-4C50-8E54-A485A8698A55}" dt="2023-04-10T14:18:23.772" v="486"/>
          <ac:picMkLst>
            <pc:docMk/>
            <pc:sldMk cId="1152069792" sldId="260"/>
            <ac:picMk id="120" creationId="{5FA54DC7-2E67-95BE-D2B6-B52DD4781D95}"/>
          </ac:picMkLst>
        </pc:picChg>
        <pc:picChg chg="mod">
          <ac:chgData name="harsh tiwadi" userId="3b684165e2d94e01" providerId="LiveId" clId="{D14099B5-A4D9-4C50-8E54-A485A8698A55}" dt="2023-04-10T14:18:23.772" v="486"/>
          <ac:picMkLst>
            <pc:docMk/>
            <pc:sldMk cId="1152069792" sldId="260"/>
            <ac:picMk id="121" creationId="{1308798F-BBD2-6873-0597-F461E62A62E2}"/>
          </ac:picMkLst>
        </pc:picChg>
        <pc:picChg chg="mod">
          <ac:chgData name="harsh tiwadi" userId="3b684165e2d94e01" providerId="LiveId" clId="{D14099B5-A4D9-4C50-8E54-A485A8698A55}" dt="2023-04-10T14:18:23.772" v="486"/>
          <ac:picMkLst>
            <pc:docMk/>
            <pc:sldMk cId="1152069792" sldId="260"/>
            <ac:picMk id="122" creationId="{5583576B-E515-7E02-F0C9-FD45D24DD2AF}"/>
          </ac:picMkLst>
        </pc:picChg>
        <pc:picChg chg="mod">
          <ac:chgData name="harsh tiwadi" userId="3b684165e2d94e01" providerId="LiveId" clId="{D14099B5-A4D9-4C50-8E54-A485A8698A55}" dt="2023-04-10T14:18:23.772" v="486"/>
          <ac:picMkLst>
            <pc:docMk/>
            <pc:sldMk cId="1152069792" sldId="260"/>
            <ac:picMk id="123" creationId="{F2106B9E-E3DB-EF24-6771-7E9A13687633}"/>
          </ac:picMkLst>
        </pc:picChg>
        <pc:picChg chg="mod">
          <ac:chgData name="harsh tiwadi" userId="3b684165e2d94e01" providerId="LiveId" clId="{D14099B5-A4D9-4C50-8E54-A485A8698A55}" dt="2023-04-10T14:18:23.772" v="486"/>
          <ac:picMkLst>
            <pc:docMk/>
            <pc:sldMk cId="1152069792" sldId="260"/>
            <ac:picMk id="124" creationId="{C9025C45-FABA-7CAD-D59F-724024FE122B}"/>
          </ac:picMkLst>
        </pc:picChg>
        <pc:picChg chg="mod">
          <ac:chgData name="harsh tiwadi" userId="3b684165e2d94e01" providerId="LiveId" clId="{D14099B5-A4D9-4C50-8E54-A485A8698A55}" dt="2023-04-10T14:18:23.772" v="486"/>
          <ac:picMkLst>
            <pc:docMk/>
            <pc:sldMk cId="1152069792" sldId="260"/>
            <ac:picMk id="125" creationId="{3605AD2D-784B-8FB8-3058-B9E169E68862}"/>
          </ac:picMkLst>
        </pc:picChg>
        <pc:picChg chg="mod">
          <ac:chgData name="harsh tiwadi" userId="3b684165e2d94e01" providerId="LiveId" clId="{D14099B5-A4D9-4C50-8E54-A485A8698A55}" dt="2023-04-10T14:18:23.772" v="486"/>
          <ac:picMkLst>
            <pc:docMk/>
            <pc:sldMk cId="1152069792" sldId="260"/>
            <ac:picMk id="126" creationId="{C02E9A4D-6CDA-7313-F091-5A0F8A173A1A}"/>
          </ac:picMkLst>
        </pc:picChg>
        <pc:picChg chg="mod">
          <ac:chgData name="harsh tiwadi" userId="3b684165e2d94e01" providerId="LiveId" clId="{D14099B5-A4D9-4C50-8E54-A485A8698A55}" dt="2023-04-10T14:18:23.772" v="486"/>
          <ac:picMkLst>
            <pc:docMk/>
            <pc:sldMk cId="1152069792" sldId="260"/>
            <ac:picMk id="127" creationId="{47F3862A-F84C-27FA-EE06-A562B24B2427}"/>
          </ac:picMkLst>
        </pc:picChg>
        <pc:picChg chg="mod">
          <ac:chgData name="harsh tiwadi" userId="3b684165e2d94e01" providerId="LiveId" clId="{D14099B5-A4D9-4C50-8E54-A485A8698A55}" dt="2023-04-10T14:18:23.772" v="486"/>
          <ac:picMkLst>
            <pc:docMk/>
            <pc:sldMk cId="1152069792" sldId="260"/>
            <ac:picMk id="128" creationId="{D0ADC0EB-75E5-92E2-E4D3-C88B9ECD3971}"/>
          </ac:picMkLst>
        </pc:picChg>
        <pc:picChg chg="mod">
          <ac:chgData name="harsh tiwadi" userId="3b684165e2d94e01" providerId="LiveId" clId="{D14099B5-A4D9-4C50-8E54-A485A8698A55}" dt="2023-04-10T14:18:23.772" v="486"/>
          <ac:picMkLst>
            <pc:docMk/>
            <pc:sldMk cId="1152069792" sldId="260"/>
            <ac:picMk id="129" creationId="{D9B08E6C-7F49-D0B6-F971-6CFE301E8E44}"/>
          </ac:picMkLst>
        </pc:picChg>
        <pc:picChg chg="mod">
          <ac:chgData name="harsh tiwadi" userId="3b684165e2d94e01" providerId="LiveId" clId="{D14099B5-A4D9-4C50-8E54-A485A8698A55}" dt="2023-04-10T14:18:23.772" v="486"/>
          <ac:picMkLst>
            <pc:docMk/>
            <pc:sldMk cId="1152069792" sldId="260"/>
            <ac:picMk id="130" creationId="{FA569801-B6DA-5B32-7020-E95522FE36D5}"/>
          </ac:picMkLst>
        </pc:picChg>
        <pc:picChg chg="mod">
          <ac:chgData name="harsh tiwadi" userId="3b684165e2d94e01" providerId="LiveId" clId="{D14099B5-A4D9-4C50-8E54-A485A8698A55}" dt="2023-04-10T14:18:23.772" v="486"/>
          <ac:picMkLst>
            <pc:docMk/>
            <pc:sldMk cId="1152069792" sldId="260"/>
            <ac:picMk id="131" creationId="{A8FAAFAE-622C-25BE-3775-2C8B1176CA58}"/>
          </ac:picMkLst>
        </pc:picChg>
        <pc:picChg chg="mod">
          <ac:chgData name="harsh tiwadi" userId="3b684165e2d94e01" providerId="LiveId" clId="{D14099B5-A4D9-4C50-8E54-A485A8698A55}" dt="2023-04-10T14:18:23.772" v="486"/>
          <ac:picMkLst>
            <pc:docMk/>
            <pc:sldMk cId="1152069792" sldId="260"/>
            <ac:picMk id="132" creationId="{EE73D6E2-1CD7-7BBB-7440-E37951269639}"/>
          </ac:picMkLst>
        </pc:picChg>
        <pc:picChg chg="mod">
          <ac:chgData name="harsh tiwadi" userId="3b684165e2d94e01" providerId="LiveId" clId="{D14099B5-A4D9-4C50-8E54-A485A8698A55}" dt="2023-04-10T14:18:23.772" v="486"/>
          <ac:picMkLst>
            <pc:docMk/>
            <pc:sldMk cId="1152069792" sldId="260"/>
            <ac:picMk id="133" creationId="{1497E324-4EDD-D83D-6A49-54423CE13B8D}"/>
          </ac:picMkLst>
        </pc:picChg>
        <pc:picChg chg="mod">
          <ac:chgData name="harsh tiwadi" userId="3b684165e2d94e01" providerId="LiveId" clId="{D14099B5-A4D9-4C50-8E54-A485A8698A55}" dt="2023-04-10T14:18:23.772" v="486"/>
          <ac:picMkLst>
            <pc:docMk/>
            <pc:sldMk cId="1152069792" sldId="260"/>
            <ac:picMk id="134" creationId="{3CC9ED70-042A-FB89-75F0-32D624284C16}"/>
          </ac:picMkLst>
        </pc:picChg>
        <pc:picChg chg="mod">
          <ac:chgData name="harsh tiwadi" userId="3b684165e2d94e01" providerId="LiveId" clId="{D14099B5-A4D9-4C50-8E54-A485A8698A55}" dt="2023-04-10T14:18:23.772" v="486"/>
          <ac:picMkLst>
            <pc:docMk/>
            <pc:sldMk cId="1152069792" sldId="260"/>
            <ac:picMk id="135" creationId="{174048F1-FE23-B2B1-81F8-918D2F06E494}"/>
          </ac:picMkLst>
        </pc:picChg>
        <pc:picChg chg="mod">
          <ac:chgData name="harsh tiwadi" userId="3b684165e2d94e01" providerId="LiveId" clId="{D14099B5-A4D9-4C50-8E54-A485A8698A55}" dt="2023-04-10T14:18:23.772" v="486"/>
          <ac:picMkLst>
            <pc:docMk/>
            <pc:sldMk cId="1152069792" sldId="260"/>
            <ac:picMk id="136" creationId="{B372AE87-40A6-4D18-36A4-5798BF921A91}"/>
          </ac:picMkLst>
        </pc:picChg>
        <pc:picChg chg="mod">
          <ac:chgData name="harsh tiwadi" userId="3b684165e2d94e01" providerId="LiveId" clId="{D14099B5-A4D9-4C50-8E54-A485A8698A55}" dt="2023-04-10T14:18:23.772" v="486"/>
          <ac:picMkLst>
            <pc:docMk/>
            <pc:sldMk cId="1152069792" sldId="260"/>
            <ac:picMk id="137" creationId="{CAAE16D5-A501-3694-2EFB-DD26BBCEF789}"/>
          </ac:picMkLst>
        </pc:picChg>
        <pc:picChg chg="mod">
          <ac:chgData name="harsh tiwadi" userId="3b684165e2d94e01" providerId="LiveId" clId="{D14099B5-A4D9-4C50-8E54-A485A8698A55}" dt="2023-04-10T14:18:23.772" v="486"/>
          <ac:picMkLst>
            <pc:docMk/>
            <pc:sldMk cId="1152069792" sldId="260"/>
            <ac:picMk id="138" creationId="{07196C80-66DA-8C29-1B61-68A1CC541BE2}"/>
          </ac:picMkLst>
        </pc:picChg>
        <pc:picChg chg="mod">
          <ac:chgData name="harsh tiwadi" userId="3b684165e2d94e01" providerId="LiveId" clId="{D14099B5-A4D9-4C50-8E54-A485A8698A55}" dt="2023-04-10T14:18:23.772" v="486"/>
          <ac:picMkLst>
            <pc:docMk/>
            <pc:sldMk cId="1152069792" sldId="260"/>
            <ac:picMk id="139" creationId="{78675354-81AC-CB6B-FF33-A62D591F43EB}"/>
          </ac:picMkLst>
        </pc:picChg>
        <pc:picChg chg="mod">
          <ac:chgData name="harsh tiwadi" userId="3b684165e2d94e01" providerId="LiveId" clId="{D14099B5-A4D9-4C50-8E54-A485A8698A55}" dt="2023-04-10T14:18:23.772" v="486"/>
          <ac:picMkLst>
            <pc:docMk/>
            <pc:sldMk cId="1152069792" sldId="260"/>
            <ac:picMk id="140" creationId="{A3F301E6-A61B-69EE-518A-60986BA9205B}"/>
          </ac:picMkLst>
        </pc:picChg>
        <pc:picChg chg="mod">
          <ac:chgData name="harsh tiwadi" userId="3b684165e2d94e01" providerId="LiveId" clId="{D14099B5-A4D9-4C50-8E54-A485A8698A55}" dt="2023-04-10T14:18:23.772" v="486"/>
          <ac:picMkLst>
            <pc:docMk/>
            <pc:sldMk cId="1152069792" sldId="260"/>
            <ac:picMk id="141" creationId="{58DFF2C6-4B09-25B6-5F07-E00674AFD5CA}"/>
          </ac:picMkLst>
        </pc:picChg>
        <pc:picChg chg="mod">
          <ac:chgData name="harsh tiwadi" userId="3b684165e2d94e01" providerId="LiveId" clId="{D14099B5-A4D9-4C50-8E54-A485A8698A55}" dt="2023-04-10T14:18:23.772" v="486"/>
          <ac:picMkLst>
            <pc:docMk/>
            <pc:sldMk cId="1152069792" sldId="260"/>
            <ac:picMk id="142" creationId="{18D06A0C-9177-0A96-E6C8-8ACDDD5C6206}"/>
          </ac:picMkLst>
        </pc:picChg>
        <pc:picChg chg="mod">
          <ac:chgData name="harsh tiwadi" userId="3b684165e2d94e01" providerId="LiveId" clId="{D14099B5-A4D9-4C50-8E54-A485A8698A55}" dt="2023-04-10T14:18:23.772" v="486"/>
          <ac:picMkLst>
            <pc:docMk/>
            <pc:sldMk cId="1152069792" sldId="260"/>
            <ac:picMk id="143" creationId="{A27A4625-616D-3097-D568-ABCB6ABF2CB6}"/>
          </ac:picMkLst>
        </pc:picChg>
        <pc:picChg chg="mod">
          <ac:chgData name="harsh tiwadi" userId="3b684165e2d94e01" providerId="LiveId" clId="{D14099B5-A4D9-4C50-8E54-A485A8698A55}" dt="2023-04-10T14:18:23.772" v="486"/>
          <ac:picMkLst>
            <pc:docMk/>
            <pc:sldMk cId="1152069792" sldId="260"/>
            <ac:picMk id="144" creationId="{70FED708-89EF-8913-D26A-9BC029CD8A2B}"/>
          </ac:picMkLst>
        </pc:picChg>
        <pc:picChg chg="mod">
          <ac:chgData name="harsh tiwadi" userId="3b684165e2d94e01" providerId="LiveId" clId="{D14099B5-A4D9-4C50-8E54-A485A8698A55}" dt="2023-04-10T14:18:23.772" v="486"/>
          <ac:picMkLst>
            <pc:docMk/>
            <pc:sldMk cId="1152069792" sldId="260"/>
            <ac:picMk id="145" creationId="{390414AB-CCF8-2FF3-74F2-5E0EF54B02AE}"/>
          </ac:picMkLst>
        </pc:picChg>
        <pc:picChg chg="mod">
          <ac:chgData name="harsh tiwadi" userId="3b684165e2d94e01" providerId="LiveId" clId="{D14099B5-A4D9-4C50-8E54-A485A8698A55}" dt="2023-04-10T14:18:23.772" v="486"/>
          <ac:picMkLst>
            <pc:docMk/>
            <pc:sldMk cId="1152069792" sldId="260"/>
            <ac:picMk id="146" creationId="{53DD6BE7-D3CA-8C90-3554-4717BD403234}"/>
          </ac:picMkLst>
        </pc:picChg>
        <pc:picChg chg="mod">
          <ac:chgData name="harsh tiwadi" userId="3b684165e2d94e01" providerId="LiveId" clId="{D14099B5-A4D9-4C50-8E54-A485A8698A55}" dt="2023-04-10T14:18:23.772" v="486"/>
          <ac:picMkLst>
            <pc:docMk/>
            <pc:sldMk cId="1152069792" sldId="260"/>
            <ac:picMk id="147" creationId="{9C578EE8-D619-5879-9BAA-9D3CDA6D7E4E}"/>
          </ac:picMkLst>
        </pc:picChg>
        <pc:picChg chg="mod">
          <ac:chgData name="harsh tiwadi" userId="3b684165e2d94e01" providerId="LiveId" clId="{D14099B5-A4D9-4C50-8E54-A485A8698A55}" dt="2023-04-10T14:18:23.772" v="486"/>
          <ac:picMkLst>
            <pc:docMk/>
            <pc:sldMk cId="1152069792" sldId="260"/>
            <ac:picMk id="148" creationId="{4D1A3172-C764-F405-A913-DC37B0D58268}"/>
          </ac:picMkLst>
        </pc:picChg>
        <pc:picChg chg="mod">
          <ac:chgData name="harsh tiwadi" userId="3b684165e2d94e01" providerId="LiveId" clId="{D14099B5-A4D9-4C50-8E54-A485A8698A55}" dt="2023-04-10T14:18:23.772" v="486"/>
          <ac:picMkLst>
            <pc:docMk/>
            <pc:sldMk cId="1152069792" sldId="260"/>
            <ac:picMk id="149" creationId="{3C28EC65-ECE9-2C49-2BDD-84A4E36D71F6}"/>
          </ac:picMkLst>
        </pc:picChg>
        <pc:picChg chg="mod">
          <ac:chgData name="harsh tiwadi" userId="3b684165e2d94e01" providerId="LiveId" clId="{D14099B5-A4D9-4C50-8E54-A485A8698A55}" dt="2023-04-10T14:18:23.772" v="486"/>
          <ac:picMkLst>
            <pc:docMk/>
            <pc:sldMk cId="1152069792" sldId="260"/>
            <ac:picMk id="150" creationId="{4506F92A-D98E-AC88-1CE9-3AE038C7C5EE}"/>
          </ac:picMkLst>
        </pc:picChg>
        <pc:picChg chg="mod">
          <ac:chgData name="harsh tiwadi" userId="3b684165e2d94e01" providerId="LiveId" clId="{D14099B5-A4D9-4C50-8E54-A485A8698A55}" dt="2023-04-10T14:18:23.772" v="486"/>
          <ac:picMkLst>
            <pc:docMk/>
            <pc:sldMk cId="1152069792" sldId="260"/>
            <ac:picMk id="151" creationId="{537E744A-5DBD-D71E-857E-457C7DC717E3}"/>
          </ac:picMkLst>
        </pc:picChg>
        <pc:picChg chg="mod">
          <ac:chgData name="harsh tiwadi" userId="3b684165e2d94e01" providerId="LiveId" clId="{D14099B5-A4D9-4C50-8E54-A485A8698A55}" dt="2023-04-10T14:18:23.772" v="486"/>
          <ac:picMkLst>
            <pc:docMk/>
            <pc:sldMk cId="1152069792" sldId="260"/>
            <ac:picMk id="152" creationId="{DD5A63E6-FEC3-FDA2-3F4B-13C77496167E}"/>
          </ac:picMkLst>
        </pc:picChg>
        <pc:picChg chg="mod">
          <ac:chgData name="harsh tiwadi" userId="3b684165e2d94e01" providerId="LiveId" clId="{D14099B5-A4D9-4C50-8E54-A485A8698A55}" dt="2023-04-10T14:18:23.772" v="486"/>
          <ac:picMkLst>
            <pc:docMk/>
            <pc:sldMk cId="1152069792" sldId="260"/>
            <ac:picMk id="153" creationId="{CDC66530-331F-4B82-C4D8-790A460C4069}"/>
          </ac:picMkLst>
        </pc:picChg>
        <pc:picChg chg="mod">
          <ac:chgData name="harsh tiwadi" userId="3b684165e2d94e01" providerId="LiveId" clId="{D14099B5-A4D9-4C50-8E54-A485A8698A55}" dt="2023-04-10T14:18:23.772" v="486"/>
          <ac:picMkLst>
            <pc:docMk/>
            <pc:sldMk cId="1152069792" sldId="260"/>
            <ac:picMk id="154" creationId="{5B8D016B-B6F0-3AD3-E5ED-BA6616A405B0}"/>
          </ac:picMkLst>
        </pc:picChg>
        <pc:picChg chg="mod">
          <ac:chgData name="harsh tiwadi" userId="3b684165e2d94e01" providerId="LiveId" clId="{D14099B5-A4D9-4C50-8E54-A485A8698A55}" dt="2023-04-10T14:18:23.772" v="486"/>
          <ac:picMkLst>
            <pc:docMk/>
            <pc:sldMk cId="1152069792" sldId="260"/>
            <ac:picMk id="155" creationId="{CBFABA7E-A72E-6C9C-5576-3AE0AE3E39A7}"/>
          </ac:picMkLst>
        </pc:picChg>
        <pc:picChg chg="mod">
          <ac:chgData name="harsh tiwadi" userId="3b684165e2d94e01" providerId="LiveId" clId="{D14099B5-A4D9-4C50-8E54-A485A8698A55}" dt="2023-04-10T14:18:23.772" v="486"/>
          <ac:picMkLst>
            <pc:docMk/>
            <pc:sldMk cId="1152069792" sldId="260"/>
            <ac:picMk id="156" creationId="{FD0BB75B-A728-16C5-88CE-BA7FFDC7D7DC}"/>
          </ac:picMkLst>
        </pc:picChg>
        <pc:picChg chg="mod">
          <ac:chgData name="harsh tiwadi" userId="3b684165e2d94e01" providerId="LiveId" clId="{D14099B5-A4D9-4C50-8E54-A485A8698A55}" dt="2023-04-10T14:18:23.772" v="486"/>
          <ac:picMkLst>
            <pc:docMk/>
            <pc:sldMk cId="1152069792" sldId="260"/>
            <ac:picMk id="157" creationId="{3F3DDF4E-5C4D-7BF3-34BF-255A791B9113}"/>
          </ac:picMkLst>
        </pc:picChg>
        <pc:picChg chg="mod">
          <ac:chgData name="harsh tiwadi" userId="3b684165e2d94e01" providerId="LiveId" clId="{D14099B5-A4D9-4C50-8E54-A485A8698A55}" dt="2023-04-10T14:18:23.772" v="486"/>
          <ac:picMkLst>
            <pc:docMk/>
            <pc:sldMk cId="1152069792" sldId="260"/>
            <ac:picMk id="158" creationId="{8728147C-6785-D6CB-3E85-B789198546D3}"/>
          </ac:picMkLst>
        </pc:picChg>
        <pc:picChg chg="mod">
          <ac:chgData name="harsh tiwadi" userId="3b684165e2d94e01" providerId="LiveId" clId="{D14099B5-A4D9-4C50-8E54-A485A8698A55}" dt="2023-04-10T14:18:23.772" v="486"/>
          <ac:picMkLst>
            <pc:docMk/>
            <pc:sldMk cId="1152069792" sldId="260"/>
            <ac:picMk id="159" creationId="{DFE27689-D806-28E8-E10E-39A1D23B4AC6}"/>
          </ac:picMkLst>
        </pc:picChg>
        <pc:picChg chg="mod">
          <ac:chgData name="harsh tiwadi" userId="3b684165e2d94e01" providerId="LiveId" clId="{D14099B5-A4D9-4C50-8E54-A485A8698A55}" dt="2023-04-10T14:18:23.772" v="486"/>
          <ac:picMkLst>
            <pc:docMk/>
            <pc:sldMk cId="1152069792" sldId="260"/>
            <ac:picMk id="160" creationId="{371F65F5-9FFA-3D7C-F093-EB173808FB3F}"/>
          </ac:picMkLst>
        </pc:picChg>
        <pc:picChg chg="mod">
          <ac:chgData name="harsh tiwadi" userId="3b684165e2d94e01" providerId="LiveId" clId="{D14099B5-A4D9-4C50-8E54-A485A8698A55}" dt="2023-04-10T14:18:23.772" v="486"/>
          <ac:picMkLst>
            <pc:docMk/>
            <pc:sldMk cId="1152069792" sldId="260"/>
            <ac:picMk id="161" creationId="{7A43E34A-FB3C-F364-4D5E-C2482A050FDB}"/>
          </ac:picMkLst>
        </pc:picChg>
        <pc:picChg chg="mod">
          <ac:chgData name="harsh tiwadi" userId="3b684165e2d94e01" providerId="LiveId" clId="{D14099B5-A4D9-4C50-8E54-A485A8698A55}" dt="2023-04-10T14:18:23.772" v="486"/>
          <ac:picMkLst>
            <pc:docMk/>
            <pc:sldMk cId="1152069792" sldId="260"/>
            <ac:picMk id="162" creationId="{1CA53A3B-3D47-9BE9-C94B-F4D2600EF461}"/>
          </ac:picMkLst>
        </pc:picChg>
        <pc:picChg chg="mod">
          <ac:chgData name="harsh tiwadi" userId="3b684165e2d94e01" providerId="LiveId" clId="{D14099B5-A4D9-4C50-8E54-A485A8698A55}" dt="2023-04-10T14:18:23.772" v="486"/>
          <ac:picMkLst>
            <pc:docMk/>
            <pc:sldMk cId="1152069792" sldId="260"/>
            <ac:picMk id="163" creationId="{843EB57E-56BE-20B6-4C52-15858F9834ED}"/>
          </ac:picMkLst>
        </pc:picChg>
        <pc:picChg chg="mod">
          <ac:chgData name="harsh tiwadi" userId="3b684165e2d94e01" providerId="LiveId" clId="{D14099B5-A4D9-4C50-8E54-A485A8698A55}" dt="2023-04-10T14:18:23.772" v="486"/>
          <ac:picMkLst>
            <pc:docMk/>
            <pc:sldMk cId="1152069792" sldId="260"/>
            <ac:picMk id="164" creationId="{8C819F55-9A55-F8BA-31C3-D0156F7F00A1}"/>
          </ac:picMkLst>
        </pc:picChg>
        <pc:picChg chg="mod">
          <ac:chgData name="harsh tiwadi" userId="3b684165e2d94e01" providerId="LiveId" clId="{D14099B5-A4D9-4C50-8E54-A485A8698A55}" dt="2023-04-10T14:18:23.772" v="486"/>
          <ac:picMkLst>
            <pc:docMk/>
            <pc:sldMk cId="1152069792" sldId="260"/>
            <ac:picMk id="165" creationId="{D4DC7320-FF0C-1040-001F-326ECC1FFB3D}"/>
          </ac:picMkLst>
        </pc:picChg>
        <pc:picChg chg="mod">
          <ac:chgData name="harsh tiwadi" userId="3b684165e2d94e01" providerId="LiveId" clId="{D14099B5-A4D9-4C50-8E54-A485A8698A55}" dt="2023-04-10T14:18:23.772" v="486"/>
          <ac:picMkLst>
            <pc:docMk/>
            <pc:sldMk cId="1152069792" sldId="260"/>
            <ac:picMk id="166" creationId="{CBAB6EAD-DF8F-7C96-8193-AC6F70D84474}"/>
          </ac:picMkLst>
        </pc:picChg>
        <pc:picChg chg="mod">
          <ac:chgData name="harsh tiwadi" userId="3b684165e2d94e01" providerId="LiveId" clId="{D14099B5-A4D9-4C50-8E54-A485A8698A55}" dt="2023-04-10T14:18:23.772" v="486"/>
          <ac:picMkLst>
            <pc:docMk/>
            <pc:sldMk cId="1152069792" sldId="260"/>
            <ac:picMk id="167" creationId="{22B37225-C9A9-F500-B7F4-AB7CF762BF44}"/>
          </ac:picMkLst>
        </pc:picChg>
        <pc:picChg chg="mod">
          <ac:chgData name="harsh tiwadi" userId="3b684165e2d94e01" providerId="LiveId" clId="{D14099B5-A4D9-4C50-8E54-A485A8698A55}" dt="2023-04-10T14:18:23.772" v="486"/>
          <ac:picMkLst>
            <pc:docMk/>
            <pc:sldMk cId="1152069792" sldId="260"/>
            <ac:picMk id="168" creationId="{635A37C8-73C3-A6AF-1B5C-C2B0B1CF06C0}"/>
          </ac:picMkLst>
        </pc:picChg>
        <pc:picChg chg="mod">
          <ac:chgData name="harsh tiwadi" userId="3b684165e2d94e01" providerId="LiveId" clId="{D14099B5-A4D9-4C50-8E54-A485A8698A55}" dt="2023-04-10T14:18:23.772" v="486"/>
          <ac:picMkLst>
            <pc:docMk/>
            <pc:sldMk cId="1152069792" sldId="260"/>
            <ac:picMk id="169" creationId="{5BD35F3D-289F-864D-395F-268A3C21075F}"/>
          </ac:picMkLst>
        </pc:picChg>
        <pc:picChg chg="mod">
          <ac:chgData name="harsh tiwadi" userId="3b684165e2d94e01" providerId="LiveId" clId="{D14099B5-A4D9-4C50-8E54-A485A8698A55}" dt="2023-04-10T14:18:23.772" v="486"/>
          <ac:picMkLst>
            <pc:docMk/>
            <pc:sldMk cId="1152069792" sldId="260"/>
            <ac:picMk id="170" creationId="{F6D34744-704C-29D0-D4B7-A311DF4D0397}"/>
          </ac:picMkLst>
        </pc:picChg>
        <pc:picChg chg="mod">
          <ac:chgData name="harsh tiwadi" userId="3b684165e2d94e01" providerId="LiveId" clId="{D14099B5-A4D9-4C50-8E54-A485A8698A55}" dt="2023-04-10T14:18:23.772" v="486"/>
          <ac:picMkLst>
            <pc:docMk/>
            <pc:sldMk cId="1152069792" sldId="260"/>
            <ac:picMk id="171" creationId="{D5371EA5-9228-1B90-80AE-8587A32AD127}"/>
          </ac:picMkLst>
        </pc:picChg>
        <pc:picChg chg="mod">
          <ac:chgData name="harsh tiwadi" userId="3b684165e2d94e01" providerId="LiveId" clId="{D14099B5-A4D9-4C50-8E54-A485A8698A55}" dt="2023-04-10T14:18:23.772" v="486"/>
          <ac:picMkLst>
            <pc:docMk/>
            <pc:sldMk cId="1152069792" sldId="260"/>
            <ac:picMk id="172" creationId="{B14F1090-F135-A236-0EC1-E5E9101E7B6B}"/>
          </ac:picMkLst>
        </pc:picChg>
        <pc:picChg chg="mod">
          <ac:chgData name="harsh tiwadi" userId="3b684165e2d94e01" providerId="LiveId" clId="{D14099B5-A4D9-4C50-8E54-A485A8698A55}" dt="2023-04-10T14:18:23.772" v="486"/>
          <ac:picMkLst>
            <pc:docMk/>
            <pc:sldMk cId="1152069792" sldId="260"/>
            <ac:picMk id="173" creationId="{560E7860-FEA7-ED70-CDD4-8139AEE83BF9}"/>
          </ac:picMkLst>
        </pc:picChg>
        <pc:picChg chg="mod">
          <ac:chgData name="harsh tiwadi" userId="3b684165e2d94e01" providerId="LiveId" clId="{D14099B5-A4D9-4C50-8E54-A485A8698A55}" dt="2023-04-10T14:18:23.772" v="486"/>
          <ac:picMkLst>
            <pc:docMk/>
            <pc:sldMk cId="1152069792" sldId="260"/>
            <ac:picMk id="174" creationId="{5B8EAB99-1A57-97C5-B38C-05206B49A379}"/>
          </ac:picMkLst>
        </pc:picChg>
        <pc:picChg chg="mod">
          <ac:chgData name="harsh tiwadi" userId="3b684165e2d94e01" providerId="LiveId" clId="{D14099B5-A4D9-4C50-8E54-A485A8698A55}" dt="2023-04-10T14:18:23.772" v="486"/>
          <ac:picMkLst>
            <pc:docMk/>
            <pc:sldMk cId="1152069792" sldId="260"/>
            <ac:picMk id="175" creationId="{54A4F63C-E52B-0D10-7716-B135C457EB4F}"/>
          </ac:picMkLst>
        </pc:picChg>
        <pc:picChg chg="mod">
          <ac:chgData name="harsh tiwadi" userId="3b684165e2d94e01" providerId="LiveId" clId="{D14099B5-A4D9-4C50-8E54-A485A8698A55}" dt="2023-04-10T14:18:23.772" v="486"/>
          <ac:picMkLst>
            <pc:docMk/>
            <pc:sldMk cId="1152069792" sldId="260"/>
            <ac:picMk id="176" creationId="{F2921398-B226-32D7-E15B-D02D8EEBCEE0}"/>
          </ac:picMkLst>
        </pc:picChg>
        <pc:picChg chg="mod">
          <ac:chgData name="harsh tiwadi" userId="3b684165e2d94e01" providerId="LiveId" clId="{D14099B5-A4D9-4C50-8E54-A485A8698A55}" dt="2023-04-10T14:18:23.772" v="486"/>
          <ac:picMkLst>
            <pc:docMk/>
            <pc:sldMk cId="1152069792" sldId="260"/>
            <ac:picMk id="177" creationId="{595C852E-5B4B-FA3A-6547-42F0B47878A9}"/>
          </ac:picMkLst>
        </pc:picChg>
        <pc:picChg chg="mod">
          <ac:chgData name="harsh tiwadi" userId="3b684165e2d94e01" providerId="LiveId" clId="{D14099B5-A4D9-4C50-8E54-A485A8698A55}" dt="2023-04-10T14:18:23.772" v="486"/>
          <ac:picMkLst>
            <pc:docMk/>
            <pc:sldMk cId="1152069792" sldId="260"/>
            <ac:picMk id="178" creationId="{C6610B01-9A81-ABF0-BABC-EFA8B43DC49C}"/>
          </ac:picMkLst>
        </pc:picChg>
        <pc:picChg chg="mod">
          <ac:chgData name="harsh tiwadi" userId="3b684165e2d94e01" providerId="LiveId" clId="{D14099B5-A4D9-4C50-8E54-A485A8698A55}" dt="2023-04-10T14:18:23.772" v="486"/>
          <ac:picMkLst>
            <pc:docMk/>
            <pc:sldMk cId="1152069792" sldId="260"/>
            <ac:picMk id="179" creationId="{AC54F74B-2BE5-6ED6-8541-C2E7CFF9A124}"/>
          </ac:picMkLst>
        </pc:picChg>
        <pc:picChg chg="mod">
          <ac:chgData name="harsh tiwadi" userId="3b684165e2d94e01" providerId="LiveId" clId="{D14099B5-A4D9-4C50-8E54-A485A8698A55}" dt="2023-04-10T14:18:23.772" v="486"/>
          <ac:picMkLst>
            <pc:docMk/>
            <pc:sldMk cId="1152069792" sldId="260"/>
            <ac:picMk id="180" creationId="{98A9F25E-64F9-A514-AEB1-CCE98237DD61}"/>
          </ac:picMkLst>
        </pc:picChg>
        <pc:picChg chg="mod">
          <ac:chgData name="harsh tiwadi" userId="3b684165e2d94e01" providerId="LiveId" clId="{D14099B5-A4D9-4C50-8E54-A485A8698A55}" dt="2023-04-10T14:18:23.772" v="486"/>
          <ac:picMkLst>
            <pc:docMk/>
            <pc:sldMk cId="1152069792" sldId="260"/>
            <ac:picMk id="181" creationId="{1537C995-51A8-5DD6-33DC-8ECCF6D404E0}"/>
          </ac:picMkLst>
        </pc:picChg>
        <pc:picChg chg="mod">
          <ac:chgData name="harsh tiwadi" userId="3b684165e2d94e01" providerId="LiveId" clId="{D14099B5-A4D9-4C50-8E54-A485A8698A55}" dt="2023-04-10T14:18:23.772" v="486"/>
          <ac:picMkLst>
            <pc:docMk/>
            <pc:sldMk cId="1152069792" sldId="260"/>
            <ac:picMk id="182" creationId="{2BB1AB6A-BE91-EF62-3922-91307C2C6DF3}"/>
          </ac:picMkLst>
        </pc:picChg>
        <pc:picChg chg="mod">
          <ac:chgData name="harsh tiwadi" userId="3b684165e2d94e01" providerId="LiveId" clId="{D14099B5-A4D9-4C50-8E54-A485A8698A55}" dt="2023-04-10T14:18:23.772" v="486"/>
          <ac:picMkLst>
            <pc:docMk/>
            <pc:sldMk cId="1152069792" sldId="260"/>
            <ac:picMk id="183" creationId="{F1F36FAC-2806-5E3A-AE77-3A9C311F64AF}"/>
          </ac:picMkLst>
        </pc:picChg>
        <pc:picChg chg="mod">
          <ac:chgData name="harsh tiwadi" userId="3b684165e2d94e01" providerId="LiveId" clId="{D14099B5-A4D9-4C50-8E54-A485A8698A55}" dt="2023-04-10T14:18:23.772" v="486"/>
          <ac:picMkLst>
            <pc:docMk/>
            <pc:sldMk cId="1152069792" sldId="260"/>
            <ac:picMk id="184" creationId="{9F206425-8EEC-43F6-F0E0-F7F765A6ABAD}"/>
          </ac:picMkLst>
        </pc:picChg>
        <pc:picChg chg="mod">
          <ac:chgData name="harsh tiwadi" userId="3b684165e2d94e01" providerId="LiveId" clId="{D14099B5-A4D9-4C50-8E54-A485A8698A55}" dt="2023-04-10T14:18:23.772" v="486"/>
          <ac:picMkLst>
            <pc:docMk/>
            <pc:sldMk cId="1152069792" sldId="260"/>
            <ac:picMk id="185" creationId="{98130260-54CF-D8E7-1CEE-83026876EACE}"/>
          </ac:picMkLst>
        </pc:picChg>
        <pc:picChg chg="mod">
          <ac:chgData name="harsh tiwadi" userId="3b684165e2d94e01" providerId="LiveId" clId="{D14099B5-A4D9-4C50-8E54-A485A8698A55}" dt="2023-04-10T14:18:23.772" v="486"/>
          <ac:picMkLst>
            <pc:docMk/>
            <pc:sldMk cId="1152069792" sldId="260"/>
            <ac:picMk id="186" creationId="{015A9A45-87E3-0F30-D0EA-693D5B61659D}"/>
          </ac:picMkLst>
        </pc:picChg>
        <pc:picChg chg="mod">
          <ac:chgData name="harsh tiwadi" userId="3b684165e2d94e01" providerId="LiveId" clId="{D14099B5-A4D9-4C50-8E54-A485A8698A55}" dt="2023-04-10T14:18:23.772" v="486"/>
          <ac:picMkLst>
            <pc:docMk/>
            <pc:sldMk cId="1152069792" sldId="260"/>
            <ac:picMk id="187" creationId="{07708032-6C27-FF4C-CBB1-62397E64EE7D}"/>
          </ac:picMkLst>
        </pc:picChg>
        <pc:picChg chg="mod">
          <ac:chgData name="harsh tiwadi" userId="3b684165e2d94e01" providerId="LiveId" clId="{D14099B5-A4D9-4C50-8E54-A485A8698A55}" dt="2023-04-10T14:18:23.772" v="486"/>
          <ac:picMkLst>
            <pc:docMk/>
            <pc:sldMk cId="1152069792" sldId="260"/>
            <ac:picMk id="188" creationId="{F02F1FD4-31F3-F400-7F72-679E358681B9}"/>
          </ac:picMkLst>
        </pc:picChg>
        <pc:picChg chg="mod">
          <ac:chgData name="harsh tiwadi" userId="3b684165e2d94e01" providerId="LiveId" clId="{D14099B5-A4D9-4C50-8E54-A485A8698A55}" dt="2023-04-10T14:18:23.772" v="486"/>
          <ac:picMkLst>
            <pc:docMk/>
            <pc:sldMk cId="1152069792" sldId="260"/>
            <ac:picMk id="189" creationId="{99873292-4A31-5A15-8E54-E94DB5469350}"/>
          </ac:picMkLst>
        </pc:picChg>
        <pc:picChg chg="mod">
          <ac:chgData name="harsh tiwadi" userId="3b684165e2d94e01" providerId="LiveId" clId="{D14099B5-A4D9-4C50-8E54-A485A8698A55}" dt="2023-04-10T14:18:23.772" v="486"/>
          <ac:picMkLst>
            <pc:docMk/>
            <pc:sldMk cId="1152069792" sldId="260"/>
            <ac:picMk id="190" creationId="{7BD7CB9F-63E9-691A-2DF7-33793CEEEC9C}"/>
          </ac:picMkLst>
        </pc:picChg>
        <pc:picChg chg="mod">
          <ac:chgData name="harsh tiwadi" userId="3b684165e2d94e01" providerId="LiveId" clId="{D14099B5-A4D9-4C50-8E54-A485A8698A55}" dt="2023-04-10T14:18:23.772" v="486"/>
          <ac:picMkLst>
            <pc:docMk/>
            <pc:sldMk cId="1152069792" sldId="260"/>
            <ac:picMk id="191" creationId="{8CAA5FE1-05C1-741D-EFA7-C073750BA4F7}"/>
          </ac:picMkLst>
        </pc:picChg>
        <pc:picChg chg="mod">
          <ac:chgData name="harsh tiwadi" userId="3b684165e2d94e01" providerId="LiveId" clId="{D14099B5-A4D9-4C50-8E54-A485A8698A55}" dt="2023-04-10T14:18:23.772" v="486"/>
          <ac:picMkLst>
            <pc:docMk/>
            <pc:sldMk cId="1152069792" sldId="260"/>
            <ac:picMk id="192" creationId="{5C562AD2-3F3F-5AF0-956C-E74A16705EA3}"/>
          </ac:picMkLst>
        </pc:picChg>
        <pc:picChg chg="mod">
          <ac:chgData name="harsh tiwadi" userId="3b684165e2d94e01" providerId="LiveId" clId="{D14099B5-A4D9-4C50-8E54-A485A8698A55}" dt="2023-04-10T14:18:23.772" v="486"/>
          <ac:picMkLst>
            <pc:docMk/>
            <pc:sldMk cId="1152069792" sldId="260"/>
            <ac:picMk id="193" creationId="{B00F460C-AB50-A4A3-C7E4-036155322209}"/>
          </ac:picMkLst>
        </pc:picChg>
        <pc:picChg chg="mod">
          <ac:chgData name="harsh tiwadi" userId="3b684165e2d94e01" providerId="LiveId" clId="{D14099B5-A4D9-4C50-8E54-A485A8698A55}" dt="2023-04-10T14:18:23.772" v="486"/>
          <ac:picMkLst>
            <pc:docMk/>
            <pc:sldMk cId="1152069792" sldId="260"/>
            <ac:picMk id="194" creationId="{B2405B41-F19A-E1CA-15F1-A9B548571028}"/>
          </ac:picMkLst>
        </pc:picChg>
        <pc:picChg chg="mod">
          <ac:chgData name="harsh tiwadi" userId="3b684165e2d94e01" providerId="LiveId" clId="{D14099B5-A4D9-4C50-8E54-A485A8698A55}" dt="2023-04-10T14:18:23.772" v="486"/>
          <ac:picMkLst>
            <pc:docMk/>
            <pc:sldMk cId="1152069792" sldId="260"/>
            <ac:picMk id="195" creationId="{FF51F061-392C-CD73-C0A8-FDBFCCD36610}"/>
          </ac:picMkLst>
        </pc:picChg>
        <pc:picChg chg="mod">
          <ac:chgData name="harsh tiwadi" userId="3b684165e2d94e01" providerId="LiveId" clId="{D14099B5-A4D9-4C50-8E54-A485A8698A55}" dt="2023-04-10T14:18:23.772" v="486"/>
          <ac:picMkLst>
            <pc:docMk/>
            <pc:sldMk cId="1152069792" sldId="260"/>
            <ac:picMk id="196" creationId="{093B120B-6C0A-FD3E-993B-D04D459299F7}"/>
          </ac:picMkLst>
        </pc:picChg>
        <pc:picChg chg="mod">
          <ac:chgData name="harsh tiwadi" userId="3b684165e2d94e01" providerId="LiveId" clId="{D14099B5-A4D9-4C50-8E54-A485A8698A55}" dt="2023-04-10T14:18:23.772" v="486"/>
          <ac:picMkLst>
            <pc:docMk/>
            <pc:sldMk cId="1152069792" sldId="260"/>
            <ac:picMk id="197" creationId="{9479C165-CEB4-4A68-F5DB-9D576DCC7742}"/>
          </ac:picMkLst>
        </pc:picChg>
        <pc:picChg chg="mod">
          <ac:chgData name="harsh tiwadi" userId="3b684165e2d94e01" providerId="LiveId" clId="{D14099B5-A4D9-4C50-8E54-A485A8698A55}" dt="2023-04-10T14:18:23.772" v="486"/>
          <ac:picMkLst>
            <pc:docMk/>
            <pc:sldMk cId="1152069792" sldId="260"/>
            <ac:picMk id="198" creationId="{E8D95F18-CC45-D082-F260-EC2447D2EA23}"/>
          </ac:picMkLst>
        </pc:picChg>
        <pc:picChg chg="mod">
          <ac:chgData name="harsh tiwadi" userId="3b684165e2d94e01" providerId="LiveId" clId="{D14099B5-A4D9-4C50-8E54-A485A8698A55}" dt="2023-04-10T14:18:23.772" v="486"/>
          <ac:picMkLst>
            <pc:docMk/>
            <pc:sldMk cId="1152069792" sldId="260"/>
            <ac:picMk id="199" creationId="{A644164B-E787-2A6D-0B6C-629598079512}"/>
          </ac:picMkLst>
        </pc:picChg>
        <pc:picChg chg="mod">
          <ac:chgData name="harsh tiwadi" userId="3b684165e2d94e01" providerId="LiveId" clId="{D14099B5-A4D9-4C50-8E54-A485A8698A55}" dt="2023-04-10T14:18:23.772" v="486"/>
          <ac:picMkLst>
            <pc:docMk/>
            <pc:sldMk cId="1152069792" sldId="260"/>
            <ac:picMk id="200" creationId="{6553CB72-838A-6C3C-A9A7-9A4AFC134E8D}"/>
          </ac:picMkLst>
        </pc:picChg>
        <pc:picChg chg="mod">
          <ac:chgData name="harsh tiwadi" userId="3b684165e2d94e01" providerId="LiveId" clId="{D14099B5-A4D9-4C50-8E54-A485A8698A55}" dt="2023-04-10T14:18:23.772" v="486"/>
          <ac:picMkLst>
            <pc:docMk/>
            <pc:sldMk cId="1152069792" sldId="260"/>
            <ac:picMk id="201" creationId="{01E68D1E-7A7D-031F-B001-277D66685E61}"/>
          </ac:picMkLst>
        </pc:picChg>
        <pc:picChg chg="mod">
          <ac:chgData name="harsh tiwadi" userId="3b684165e2d94e01" providerId="LiveId" clId="{D14099B5-A4D9-4C50-8E54-A485A8698A55}" dt="2023-04-10T14:18:23.772" v="486"/>
          <ac:picMkLst>
            <pc:docMk/>
            <pc:sldMk cId="1152069792" sldId="260"/>
            <ac:picMk id="202" creationId="{4F7F1C62-7F13-D275-36B6-433F2F2DDD6C}"/>
          </ac:picMkLst>
        </pc:picChg>
        <pc:picChg chg="mod">
          <ac:chgData name="harsh tiwadi" userId="3b684165e2d94e01" providerId="LiveId" clId="{D14099B5-A4D9-4C50-8E54-A485A8698A55}" dt="2023-04-10T14:18:23.772" v="486"/>
          <ac:picMkLst>
            <pc:docMk/>
            <pc:sldMk cId="1152069792" sldId="260"/>
            <ac:picMk id="203" creationId="{F71FA401-435D-648A-9308-754C668B1604}"/>
          </ac:picMkLst>
        </pc:picChg>
        <pc:picChg chg="mod">
          <ac:chgData name="harsh tiwadi" userId="3b684165e2d94e01" providerId="LiveId" clId="{D14099B5-A4D9-4C50-8E54-A485A8698A55}" dt="2023-04-10T14:18:23.772" v="486"/>
          <ac:picMkLst>
            <pc:docMk/>
            <pc:sldMk cId="1152069792" sldId="260"/>
            <ac:picMk id="204" creationId="{39378DA3-B320-5201-F0A6-0F95972F276D}"/>
          </ac:picMkLst>
        </pc:picChg>
        <pc:picChg chg="mod">
          <ac:chgData name="harsh tiwadi" userId="3b684165e2d94e01" providerId="LiveId" clId="{D14099B5-A4D9-4C50-8E54-A485A8698A55}" dt="2023-04-10T14:18:23.772" v="486"/>
          <ac:picMkLst>
            <pc:docMk/>
            <pc:sldMk cId="1152069792" sldId="260"/>
            <ac:picMk id="205" creationId="{373BAB33-9591-A4A1-E3D5-F442394274AB}"/>
          </ac:picMkLst>
        </pc:picChg>
        <pc:picChg chg="mod">
          <ac:chgData name="harsh tiwadi" userId="3b684165e2d94e01" providerId="LiveId" clId="{D14099B5-A4D9-4C50-8E54-A485A8698A55}" dt="2023-04-10T14:18:23.772" v="486"/>
          <ac:picMkLst>
            <pc:docMk/>
            <pc:sldMk cId="1152069792" sldId="260"/>
            <ac:picMk id="206" creationId="{C78719F6-53AD-1E75-B815-6ABB16E85BD4}"/>
          </ac:picMkLst>
        </pc:picChg>
        <pc:picChg chg="mod">
          <ac:chgData name="harsh tiwadi" userId="3b684165e2d94e01" providerId="LiveId" clId="{D14099B5-A4D9-4C50-8E54-A485A8698A55}" dt="2023-04-10T14:18:23.772" v="486"/>
          <ac:picMkLst>
            <pc:docMk/>
            <pc:sldMk cId="1152069792" sldId="260"/>
            <ac:picMk id="207" creationId="{2163E4B1-A2A8-5067-D1BE-EA3DCFC0C05E}"/>
          </ac:picMkLst>
        </pc:picChg>
        <pc:picChg chg="mod">
          <ac:chgData name="harsh tiwadi" userId="3b684165e2d94e01" providerId="LiveId" clId="{D14099B5-A4D9-4C50-8E54-A485A8698A55}" dt="2023-04-10T14:18:23.772" v="486"/>
          <ac:picMkLst>
            <pc:docMk/>
            <pc:sldMk cId="1152069792" sldId="260"/>
            <ac:picMk id="208" creationId="{482CEF8B-AA50-20E5-6BDF-DF23496A79E2}"/>
          </ac:picMkLst>
        </pc:picChg>
        <pc:picChg chg="mod">
          <ac:chgData name="harsh tiwadi" userId="3b684165e2d94e01" providerId="LiveId" clId="{D14099B5-A4D9-4C50-8E54-A485A8698A55}" dt="2023-04-10T14:18:23.772" v="486"/>
          <ac:picMkLst>
            <pc:docMk/>
            <pc:sldMk cId="1152069792" sldId="260"/>
            <ac:picMk id="209" creationId="{C26302B1-9F5B-9DB0-F2BB-7EA5853EB348}"/>
          </ac:picMkLst>
        </pc:picChg>
        <pc:picChg chg="mod">
          <ac:chgData name="harsh tiwadi" userId="3b684165e2d94e01" providerId="LiveId" clId="{D14099B5-A4D9-4C50-8E54-A485A8698A55}" dt="2023-04-10T14:18:23.772" v="486"/>
          <ac:picMkLst>
            <pc:docMk/>
            <pc:sldMk cId="1152069792" sldId="260"/>
            <ac:picMk id="210" creationId="{6835BAAB-29D6-B8D5-B36E-980D6EDAA4D3}"/>
          </ac:picMkLst>
        </pc:picChg>
        <pc:picChg chg="mod">
          <ac:chgData name="harsh tiwadi" userId="3b684165e2d94e01" providerId="LiveId" clId="{D14099B5-A4D9-4C50-8E54-A485A8698A55}" dt="2023-04-10T14:18:23.772" v="486"/>
          <ac:picMkLst>
            <pc:docMk/>
            <pc:sldMk cId="1152069792" sldId="260"/>
            <ac:picMk id="211" creationId="{4E9DBF43-FFD1-9BED-03A6-0CDBEEE1DD6E}"/>
          </ac:picMkLst>
        </pc:picChg>
        <pc:picChg chg="mod">
          <ac:chgData name="harsh tiwadi" userId="3b684165e2d94e01" providerId="LiveId" clId="{D14099B5-A4D9-4C50-8E54-A485A8698A55}" dt="2023-04-10T14:18:23.772" v="486"/>
          <ac:picMkLst>
            <pc:docMk/>
            <pc:sldMk cId="1152069792" sldId="260"/>
            <ac:picMk id="212" creationId="{2F66657D-88D8-6310-E9FA-85345412077D}"/>
          </ac:picMkLst>
        </pc:picChg>
        <pc:picChg chg="mod">
          <ac:chgData name="harsh tiwadi" userId="3b684165e2d94e01" providerId="LiveId" clId="{D14099B5-A4D9-4C50-8E54-A485A8698A55}" dt="2023-04-10T14:18:23.772" v="486"/>
          <ac:picMkLst>
            <pc:docMk/>
            <pc:sldMk cId="1152069792" sldId="260"/>
            <ac:picMk id="213" creationId="{BEA927C8-5101-D3BB-00F6-D8B73930FA7E}"/>
          </ac:picMkLst>
        </pc:picChg>
        <pc:picChg chg="mod">
          <ac:chgData name="harsh tiwadi" userId="3b684165e2d94e01" providerId="LiveId" clId="{D14099B5-A4D9-4C50-8E54-A485A8698A55}" dt="2023-04-10T14:18:23.772" v="486"/>
          <ac:picMkLst>
            <pc:docMk/>
            <pc:sldMk cId="1152069792" sldId="260"/>
            <ac:picMk id="214" creationId="{B8059B3E-49E4-7E01-E77F-07709071C507}"/>
          </ac:picMkLst>
        </pc:picChg>
        <pc:picChg chg="mod">
          <ac:chgData name="harsh tiwadi" userId="3b684165e2d94e01" providerId="LiveId" clId="{D14099B5-A4D9-4C50-8E54-A485A8698A55}" dt="2023-04-10T14:18:23.772" v="486"/>
          <ac:picMkLst>
            <pc:docMk/>
            <pc:sldMk cId="1152069792" sldId="260"/>
            <ac:picMk id="215" creationId="{D93471EB-458A-8BDB-BBBD-375D74FC1238}"/>
          </ac:picMkLst>
        </pc:picChg>
        <pc:picChg chg="mod">
          <ac:chgData name="harsh tiwadi" userId="3b684165e2d94e01" providerId="LiveId" clId="{D14099B5-A4D9-4C50-8E54-A485A8698A55}" dt="2023-04-10T14:18:23.772" v="486"/>
          <ac:picMkLst>
            <pc:docMk/>
            <pc:sldMk cId="1152069792" sldId="260"/>
            <ac:picMk id="216" creationId="{D687E4E8-2257-35AE-7B23-A8A99B95AB18}"/>
          </ac:picMkLst>
        </pc:picChg>
        <pc:picChg chg="mod">
          <ac:chgData name="harsh tiwadi" userId="3b684165e2d94e01" providerId="LiveId" clId="{D14099B5-A4D9-4C50-8E54-A485A8698A55}" dt="2023-04-10T14:18:23.772" v="486"/>
          <ac:picMkLst>
            <pc:docMk/>
            <pc:sldMk cId="1152069792" sldId="260"/>
            <ac:picMk id="217" creationId="{86056EEE-3446-FD74-833D-FE31CB2F9B6E}"/>
          </ac:picMkLst>
        </pc:picChg>
        <pc:picChg chg="mod">
          <ac:chgData name="harsh tiwadi" userId="3b684165e2d94e01" providerId="LiveId" clId="{D14099B5-A4D9-4C50-8E54-A485A8698A55}" dt="2023-04-10T14:18:23.772" v="486"/>
          <ac:picMkLst>
            <pc:docMk/>
            <pc:sldMk cId="1152069792" sldId="260"/>
            <ac:picMk id="218" creationId="{2D282D72-223F-439C-7C2D-C291ECA82B7D}"/>
          </ac:picMkLst>
        </pc:picChg>
        <pc:picChg chg="mod">
          <ac:chgData name="harsh tiwadi" userId="3b684165e2d94e01" providerId="LiveId" clId="{D14099B5-A4D9-4C50-8E54-A485A8698A55}" dt="2023-04-10T14:18:23.772" v="486"/>
          <ac:picMkLst>
            <pc:docMk/>
            <pc:sldMk cId="1152069792" sldId="260"/>
            <ac:picMk id="219" creationId="{1A17DC14-C072-E094-7E2F-5BF5EC25BB8E}"/>
          </ac:picMkLst>
        </pc:picChg>
        <pc:picChg chg="mod">
          <ac:chgData name="harsh tiwadi" userId="3b684165e2d94e01" providerId="LiveId" clId="{D14099B5-A4D9-4C50-8E54-A485A8698A55}" dt="2023-04-10T14:18:23.772" v="486"/>
          <ac:picMkLst>
            <pc:docMk/>
            <pc:sldMk cId="1152069792" sldId="260"/>
            <ac:picMk id="220" creationId="{02A85397-CB7C-E96E-3407-92DFFC41F6B3}"/>
          </ac:picMkLst>
        </pc:picChg>
        <pc:picChg chg="mod">
          <ac:chgData name="harsh tiwadi" userId="3b684165e2d94e01" providerId="LiveId" clId="{D14099B5-A4D9-4C50-8E54-A485A8698A55}" dt="2023-04-10T14:18:23.772" v="486"/>
          <ac:picMkLst>
            <pc:docMk/>
            <pc:sldMk cId="1152069792" sldId="260"/>
            <ac:picMk id="221" creationId="{DF71C6ED-FE72-45B2-FFD8-43A33733C759}"/>
          </ac:picMkLst>
        </pc:picChg>
        <pc:picChg chg="mod">
          <ac:chgData name="harsh tiwadi" userId="3b684165e2d94e01" providerId="LiveId" clId="{D14099B5-A4D9-4C50-8E54-A485A8698A55}" dt="2023-04-10T14:18:23.772" v="486"/>
          <ac:picMkLst>
            <pc:docMk/>
            <pc:sldMk cId="1152069792" sldId="260"/>
            <ac:picMk id="222" creationId="{5CE7BA22-72A8-4F71-D246-1639D8DAA299}"/>
          </ac:picMkLst>
        </pc:picChg>
        <pc:picChg chg="mod">
          <ac:chgData name="harsh tiwadi" userId="3b684165e2d94e01" providerId="LiveId" clId="{D14099B5-A4D9-4C50-8E54-A485A8698A55}" dt="2023-04-10T14:18:23.772" v="486"/>
          <ac:picMkLst>
            <pc:docMk/>
            <pc:sldMk cId="1152069792" sldId="260"/>
            <ac:picMk id="223" creationId="{CD16220D-9F7B-43DA-EC54-B1D4812A4C90}"/>
          </ac:picMkLst>
        </pc:picChg>
        <pc:picChg chg="mod">
          <ac:chgData name="harsh tiwadi" userId="3b684165e2d94e01" providerId="LiveId" clId="{D14099B5-A4D9-4C50-8E54-A485A8698A55}" dt="2023-04-10T14:18:23.772" v="486"/>
          <ac:picMkLst>
            <pc:docMk/>
            <pc:sldMk cId="1152069792" sldId="260"/>
            <ac:picMk id="224" creationId="{2FD025FF-25BB-449F-B2FD-AA0FA24F1B1A}"/>
          </ac:picMkLst>
        </pc:picChg>
        <pc:picChg chg="mod">
          <ac:chgData name="harsh tiwadi" userId="3b684165e2d94e01" providerId="LiveId" clId="{D14099B5-A4D9-4C50-8E54-A485A8698A55}" dt="2023-04-10T14:18:23.772" v="486"/>
          <ac:picMkLst>
            <pc:docMk/>
            <pc:sldMk cId="1152069792" sldId="260"/>
            <ac:picMk id="225" creationId="{4A76477C-510B-69A7-93FD-6F1778F7D667}"/>
          </ac:picMkLst>
        </pc:picChg>
        <pc:picChg chg="mod">
          <ac:chgData name="harsh tiwadi" userId="3b684165e2d94e01" providerId="LiveId" clId="{D14099B5-A4D9-4C50-8E54-A485A8698A55}" dt="2023-04-10T14:18:23.772" v="486"/>
          <ac:picMkLst>
            <pc:docMk/>
            <pc:sldMk cId="1152069792" sldId="260"/>
            <ac:picMk id="226" creationId="{57AE9B05-32BE-15C2-8D42-C67BD85984F1}"/>
          </ac:picMkLst>
        </pc:picChg>
        <pc:picChg chg="mod">
          <ac:chgData name="harsh tiwadi" userId="3b684165e2d94e01" providerId="LiveId" clId="{D14099B5-A4D9-4C50-8E54-A485A8698A55}" dt="2023-04-10T14:18:23.772" v="486"/>
          <ac:picMkLst>
            <pc:docMk/>
            <pc:sldMk cId="1152069792" sldId="260"/>
            <ac:picMk id="227" creationId="{4CBBB77D-EE50-306E-F41A-23548A266151}"/>
          </ac:picMkLst>
        </pc:picChg>
        <pc:picChg chg="mod">
          <ac:chgData name="harsh tiwadi" userId="3b684165e2d94e01" providerId="LiveId" clId="{D14099B5-A4D9-4C50-8E54-A485A8698A55}" dt="2023-04-10T14:18:23.772" v="486"/>
          <ac:picMkLst>
            <pc:docMk/>
            <pc:sldMk cId="1152069792" sldId="260"/>
            <ac:picMk id="228" creationId="{BF4238F3-8DED-0B6B-F678-90DD5F07AB1E}"/>
          </ac:picMkLst>
        </pc:picChg>
        <pc:picChg chg="mod">
          <ac:chgData name="harsh tiwadi" userId="3b684165e2d94e01" providerId="LiveId" clId="{D14099B5-A4D9-4C50-8E54-A485A8698A55}" dt="2023-04-10T14:18:23.772" v="486"/>
          <ac:picMkLst>
            <pc:docMk/>
            <pc:sldMk cId="1152069792" sldId="260"/>
            <ac:picMk id="229" creationId="{D51F7F3C-19EC-D45D-5E4E-24ADB0DC2B46}"/>
          </ac:picMkLst>
        </pc:picChg>
        <pc:picChg chg="mod">
          <ac:chgData name="harsh tiwadi" userId="3b684165e2d94e01" providerId="LiveId" clId="{D14099B5-A4D9-4C50-8E54-A485A8698A55}" dt="2023-04-10T14:18:23.772" v="486"/>
          <ac:picMkLst>
            <pc:docMk/>
            <pc:sldMk cId="1152069792" sldId="260"/>
            <ac:picMk id="230" creationId="{70CE09B0-B286-0D1B-51CB-F61B50C9388E}"/>
          </ac:picMkLst>
        </pc:picChg>
        <pc:picChg chg="mod">
          <ac:chgData name="harsh tiwadi" userId="3b684165e2d94e01" providerId="LiveId" clId="{D14099B5-A4D9-4C50-8E54-A485A8698A55}" dt="2023-04-10T14:18:23.772" v="486"/>
          <ac:picMkLst>
            <pc:docMk/>
            <pc:sldMk cId="1152069792" sldId="260"/>
            <ac:picMk id="231" creationId="{44FA879F-4FA4-405A-EBDC-2273EEA80781}"/>
          </ac:picMkLst>
        </pc:picChg>
        <pc:picChg chg="mod">
          <ac:chgData name="harsh tiwadi" userId="3b684165e2d94e01" providerId="LiveId" clId="{D14099B5-A4D9-4C50-8E54-A485A8698A55}" dt="2023-04-10T14:18:23.772" v="486"/>
          <ac:picMkLst>
            <pc:docMk/>
            <pc:sldMk cId="1152069792" sldId="260"/>
            <ac:picMk id="232" creationId="{584C0421-60F2-5D2E-E53F-6F8408218E3A}"/>
          </ac:picMkLst>
        </pc:picChg>
        <pc:picChg chg="mod">
          <ac:chgData name="harsh tiwadi" userId="3b684165e2d94e01" providerId="LiveId" clId="{D14099B5-A4D9-4C50-8E54-A485A8698A55}" dt="2023-04-10T14:18:23.772" v="486"/>
          <ac:picMkLst>
            <pc:docMk/>
            <pc:sldMk cId="1152069792" sldId="260"/>
            <ac:picMk id="233" creationId="{27E23F0F-12D3-1060-0A94-934DBB508294}"/>
          </ac:picMkLst>
        </pc:picChg>
        <pc:picChg chg="mod">
          <ac:chgData name="harsh tiwadi" userId="3b684165e2d94e01" providerId="LiveId" clId="{D14099B5-A4D9-4C50-8E54-A485A8698A55}" dt="2023-04-10T14:18:23.772" v="486"/>
          <ac:picMkLst>
            <pc:docMk/>
            <pc:sldMk cId="1152069792" sldId="260"/>
            <ac:picMk id="234" creationId="{A8CA1A96-AB8D-8FFB-5E10-5610BDD823A2}"/>
          </ac:picMkLst>
        </pc:picChg>
        <pc:picChg chg="mod">
          <ac:chgData name="harsh tiwadi" userId="3b684165e2d94e01" providerId="LiveId" clId="{D14099B5-A4D9-4C50-8E54-A485A8698A55}" dt="2023-04-10T14:18:23.772" v="486"/>
          <ac:picMkLst>
            <pc:docMk/>
            <pc:sldMk cId="1152069792" sldId="260"/>
            <ac:picMk id="235" creationId="{60B68464-986C-A1DB-6579-6F23B65AB161}"/>
          </ac:picMkLst>
        </pc:picChg>
        <pc:picChg chg="mod">
          <ac:chgData name="harsh tiwadi" userId="3b684165e2d94e01" providerId="LiveId" clId="{D14099B5-A4D9-4C50-8E54-A485A8698A55}" dt="2023-04-10T14:18:23.772" v="486"/>
          <ac:picMkLst>
            <pc:docMk/>
            <pc:sldMk cId="1152069792" sldId="260"/>
            <ac:picMk id="236" creationId="{68A948AB-B15F-15D6-DF0F-93EE8524C177}"/>
          </ac:picMkLst>
        </pc:picChg>
        <pc:picChg chg="mod">
          <ac:chgData name="harsh tiwadi" userId="3b684165e2d94e01" providerId="LiveId" clId="{D14099B5-A4D9-4C50-8E54-A485A8698A55}" dt="2023-04-10T14:18:23.772" v="486"/>
          <ac:picMkLst>
            <pc:docMk/>
            <pc:sldMk cId="1152069792" sldId="260"/>
            <ac:picMk id="237" creationId="{1C8D02CB-7941-73C2-249B-FB8A05FEC2CF}"/>
          </ac:picMkLst>
        </pc:picChg>
        <pc:picChg chg="mod">
          <ac:chgData name="harsh tiwadi" userId="3b684165e2d94e01" providerId="LiveId" clId="{D14099B5-A4D9-4C50-8E54-A485A8698A55}" dt="2023-04-10T14:18:23.772" v="486"/>
          <ac:picMkLst>
            <pc:docMk/>
            <pc:sldMk cId="1152069792" sldId="260"/>
            <ac:picMk id="238" creationId="{BD2421CF-6193-21D0-C088-A8776A80CEF3}"/>
          </ac:picMkLst>
        </pc:picChg>
        <pc:picChg chg="mod">
          <ac:chgData name="harsh tiwadi" userId="3b684165e2d94e01" providerId="LiveId" clId="{D14099B5-A4D9-4C50-8E54-A485A8698A55}" dt="2023-04-10T14:18:23.772" v="486"/>
          <ac:picMkLst>
            <pc:docMk/>
            <pc:sldMk cId="1152069792" sldId="260"/>
            <ac:picMk id="239" creationId="{7E63B1BA-4118-294F-D4A0-B038174EAE7F}"/>
          </ac:picMkLst>
        </pc:picChg>
        <pc:picChg chg="mod">
          <ac:chgData name="harsh tiwadi" userId="3b684165e2d94e01" providerId="LiveId" clId="{D14099B5-A4D9-4C50-8E54-A485A8698A55}" dt="2023-04-10T14:18:44.703" v="490"/>
          <ac:picMkLst>
            <pc:docMk/>
            <pc:sldMk cId="1152069792" sldId="260"/>
            <ac:picMk id="240" creationId="{0142CCFC-7FF8-214E-F507-82E0E3C0C51D}"/>
          </ac:picMkLst>
        </pc:picChg>
        <pc:picChg chg="mod modCrop">
          <ac:chgData name="harsh tiwadi" userId="3b684165e2d94e01" providerId="LiveId" clId="{D14099B5-A4D9-4C50-8E54-A485A8698A55}" dt="2023-04-10T14:24:39.385" v="510"/>
          <ac:picMkLst>
            <pc:docMk/>
            <pc:sldMk cId="1152069792" sldId="260"/>
            <ac:picMk id="242" creationId="{4B9CB5C6-92EB-EE44-E88A-FB4E0F419285}"/>
          </ac:picMkLst>
        </pc:picChg>
      </pc:sldChg>
      <pc:sldChg chg="addSp delSp modSp new mod setBg">
        <pc:chgData name="harsh tiwadi" userId="3b684165e2d94e01" providerId="LiveId" clId="{D14099B5-A4D9-4C50-8E54-A485A8698A55}" dt="2023-04-10T16:24:47.833" v="1349" actId="1076"/>
        <pc:sldMkLst>
          <pc:docMk/>
          <pc:sldMk cId="1815487155" sldId="261"/>
        </pc:sldMkLst>
        <pc:spChg chg="add mod">
          <ac:chgData name="harsh tiwadi" userId="3b684165e2d94e01" providerId="LiveId" clId="{D14099B5-A4D9-4C50-8E54-A485A8698A55}" dt="2023-04-10T16:24:47.833" v="1349" actId="1076"/>
          <ac:spMkLst>
            <pc:docMk/>
            <pc:sldMk cId="1815487155" sldId="261"/>
            <ac:spMk id="4" creationId="{E8BCA184-0510-FE52-9DA1-F57B20C0A9D3}"/>
          </ac:spMkLst>
        </pc:spChg>
        <pc:picChg chg="add mod modCrop">
          <ac:chgData name="harsh tiwadi" userId="3b684165e2d94e01" providerId="LiveId" clId="{D14099B5-A4D9-4C50-8E54-A485A8698A55}" dt="2023-04-10T16:22:41.947" v="1347" actId="1076"/>
          <ac:picMkLst>
            <pc:docMk/>
            <pc:sldMk cId="1815487155" sldId="261"/>
            <ac:picMk id="3" creationId="{F39580F6-DD26-47DD-1A50-8C3B72145F25}"/>
          </ac:picMkLst>
        </pc:picChg>
        <pc:picChg chg="add mod">
          <ac:chgData name="harsh tiwadi" userId="3b684165e2d94e01" providerId="LiveId" clId="{D14099B5-A4D9-4C50-8E54-A485A8698A55}" dt="2023-04-10T16:22:54.166" v="1348" actId="1076"/>
          <ac:picMkLst>
            <pc:docMk/>
            <pc:sldMk cId="1815487155" sldId="261"/>
            <ac:picMk id="6" creationId="{DE52489B-F505-9C06-A318-041BAC013E6E}"/>
          </ac:picMkLst>
        </pc:picChg>
        <pc:cxnChg chg="add del mod">
          <ac:chgData name="harsh tiwadi" userId="3b684165e2d94e01" providerId="LiveId" clId="{D14099B5-A4D9-4C50-8E54-A485A8698A55}" dt="2023-04-10T16:18:50.232" v="1338" actId="21"/>
          <ac:cxnSpMkLst>
            <pc:docMk/>
            <pc:sldMk cId="1815487155" sldId="261"/>
            <ac:cxnSpMk id="8" creationId="{142C7707-1D7A-2F5B-916A-7A2DBBB39A69}"/>
          </ac:cxnSpMkLst>
        </pc:cxnChg>
      </pc:sldChg>
      <pc:sldChg chg="addSp delSp modSp new mod setBg">
        <pc:chgData name="harsh tiwadi" userId="3b684165e2d94e01" providerId="LiveId" clId="{D14099B5-A4D9-4C50-8E54-A485A8698A55}" dt="2023-04-10T18:35:58.691" v="1704" actId="1076"/>
        <pc:sldMkLst>
          <pc:docMk/>
          <pc:sldMk cId="2697394108" sldId="262"/>
        </pc:sldMkLst>
        <pc:spChg chg="add mod">
          <ac:chgData name="harsh tiwadi" userId="3b684165e2d94e01" providerId="LiveId" clId="{D14099B5-A4D9-4C50-8E54-A485A8698A55}" dt="2023-04-10T17:35:51.095" v="1410" actId="1036"/>
          <ac:spMkLst>
            <pc:docMk/>
            <pc:sldMk cId="2697394108" sldId="262"/>
            <ac:spMk id="5" creationId="{131C3525-19DF-2B6B-CE14-304198B6DDF2}"/>
          </ac:spMkLst>
        </pc:spChg>
        <pc:spChg chg="add mod">
          <ac:chgData name="harsh tiwadi" userId="3b684165e2d94e01" providerId="LiveId" clId="{D14099B5-A4D9-4C50-8E54-A485A8698A55}" dt="2023-04-10T18:35:58.691" v="1704" actId="1076"/>
          <ac:spMkLst>
            <pc:docMk/>
            <pc:sldMk cId="2697394108" sldId="262"/>
            <ac:spMk id="6" creationId="{5067468B-0EC7-078F-5A36-960AE385778B}"/>
          </ac:spMkLst>
        </pc:spChg>
        <pc:spChg chg="add mod">
          <ac:chgData name="harsh tiwadi" userId="3b684165e2d94e01" providerId="LiveId" clId="{D14099B5-A4D9-4C50-8E54-A485A8698A55}" dt="2023-04-10T18:35:56.821" v="1703" actId="1076"/>
          <ac:spMkLst>
            <pc:docMk/>
            <pc:sldMk cId="2697394108" sldId="262"/>
            <ac:spMk id="7" creationId="{851A05B2-FE22-FA1A-43DA-D57A616C5319}"/>
          </ac:spMkLst>
        </pc:spChg>
        <pc:graphicFrameChg chg="add mod">
          <ac:chgData name="harsh tiwadi" userId="3b684165e2d94e01" providerId="LiveId" clId="{D14099B5-A4D9-4C50-8E54-A485A8698A55}" dt="2023-04-10T17:37:33.377" v="1411"/>
          <ac:graphicFrameMkLst>
            <pc:docMk/>
            <pc:sldMk cId="2697394108" sldId="262"/>
            <ac:graphicFrameMk id="4" creationId="{AB4A214E-0CE7-BBEC-4608-E11970B5E924}"/>
          </ac:graphicFrameMkLst>
        </pc:graphicFrameChg>
        <pc:picChg chg="add del mod modCrop">
          <ac:chgData name="harsh tiwadi" userId="3b684165e2d94e01" providerId="LiveId" clId="{D14099B5-A4D9-4C50-8E54-A485A8698A55}" dt="2023-04-10T17:32:16.277" v="1362" actId="12084"/>
          <ac:picMkLst>
            <pc:docMk/>
            <pc:sldMk cId="2697394108" sldId="262"/>
            <ac:picMk id="3" creationId="{01886B62-1076-9082-B3C6-4F71BB5C419F}"/>
          </ac:picMkLst>
        </pc:picChg>
      </pc:sldChg>
      <pc:sldChg chg="addSp delSp modSp new mod setBg">
        <pc:chgData name="harsh tiwadi" userId="3b684165e2d94e01" providerId="LiveId" clId="{D14099B5-A4D9-4C50-8E54-A485A8698A55}" dt="2023-04-11T05:10:42.127" v="1963" actId="20577"/>
        <pc:sldMkLst>
          <pc:docMk/>
          <pc:sldMk cId="3523097255" sldId="263"/>
        </pc:sldMkLst>
        <pc:spChg chg="add del mod">
          <ac:chgData name="harsh tiwadi" userId="3b684165e2d94e01" providerId="LiveId" clId="{D14099B5-A4D9-4C50-8E54-A485A8698A55}" dt="2023-04-10T18:41:40.755" v="1733" actId="21"/>
          <ac:spMkLst>
            <pc:docMk/>
            <pc:sldMk cId="3523097255" sldId="263"/>
            <ac:spMk id="5" creationId="{A2EFC0D1-82A0-807D-7946-23274EDA4675}"/>
          </ac:spMkLst>
        </pc:spChg>
        <pc:spChg chg="add del mod">
          <ac:chgData name="harsh tiwadi" userId="3b684165e2d94e01" providerId="LiveId" clId="{D14099B5-A4D9-4C50-8E54-A485A8698A55}" dt="2023-04-10T18:44:02.394" v="1761"/>
          <ac:spMkLst>
            <pc:docMk/>
            <pc:sldMk cId="3523097255" sldId="263"/>
            <ac:spMk id="6" creationId="{3932FD22-7E30-2D40-CD15-E213F39FF177}"/>
          </ac:spMkLst>
        </pc:spChg>
        <pc:spChg chg="add del mod">
          <ac:chgData name="harsh tiwadi" userId="3b684165e2d94e01" providerId="LiveId" clId="{D14099B5-A4D9-4C50-8E54-A485A8698A55}" dt="2023-04-10T18:41:50.181" v="1736"/>
          <ac:spMkLst>
            <pc:docMk/>
            <pc:sldMk cId="3523097255" sldId="263"/>
            <ac:spMk id="7" creationId="{17C72C22-D28E-876A-E02F-9071DD547994}"/>
          </ac:spMkLst>
        </pc:spChg>
        <pc:spChg chg="add del mod">
          <ac:chgData name="harsh tiwadi" userId="3b684165e2d94e01" providerId="LiveId" clId="{D14099B5-A4D9-4C50-8E54-A485A8698A55}" dt="2023-04-10T18:44:02.394" v="1761"/>
          <ac:spMkLst>
            <pc:docMk/>
            <pc:sldMk cId="3523097255" sldId="263"/>
            <ac:spMk id="8" creationId="{3D1826AC-2279-696C-72CD-80A256E5E88D}"/>
          </ac:spMkLst>
        </pc:spChg>
        <pc:spChg chg="mod">
          <ac:chgData name="harsh tiwadi" userId="3b684165e2d94e01" providerId="LiveId" clId="{D14099B5-A4D9-4C50-8E54-A485A8698A55}" dt="2023-04-10T18:47:10.804" v="1788" actId="1076"/>
          <ac:spMkLst>
            <pc:docMk/>
            <pc:sldMk cId="3523097255" sldId="263"/>
            <ac:spMk id="9" creationId="{AEEDA391-277B-BAD2-42BA-5F93EE7DABC2}"/>
          </ac:spMkLst>
        </pc:spChg>
        <pc:spChg chg="add del mod">
          <ac:chgData name="harsh tiwadi" userId="3b684165e2d94e01" providerId="LiveId" clId="{D14099B5-A4D9-4C50-8E54-A485A8698A55}" dt="2023-04-11T05:10:42.127" v="1963" actId="20577"/>
          <ac:spMkLst>
            <pc:docMk/>
            <pc:sldMk cId="3523097255" sldId="263"/>
            <ac:spMk id="10" creationId="{D8D5A3EB-D750-644D-192A-C2185A6038E7}"/>
          </ac:spMkLst>
        </pc:spChg>
        <pc:graphicFrameChg chg="add del mod">
          <ac:chgData name="harsh tiwadi" userId="3b684165e2d94e01" providerId="LiveId" clId="{D14099B5-A4D9-4C50-8E54-A485A8698A55}" dt="2023-04-10T18:40:41.199" v="1709" actId="21"/>
          <ac:graphicFrameMkLst>
            <pc:docMk/>
            <pc:sldMk cId="3523097255" sldId="263"/>
            <ac:graphicFrameMk id="4" creationId="{073EEECA-697C-AB47-294B-09604D9B6C42}"/>
          </ac:graphicFrameMkLst>
        </pc:graphicFrameChg>
      </pc:sldChg>
      <pc:sldChg chg="addSp delSp modSp new mod setBg">
        <pc:chgData name="harsh tiwadi" userId="3b684165e2d94e01" providerId="LiveId" clId="{D14099B5-A4D9-4C50-8E54-A485A8698A55}" dt="2023-04-11T05:10:34.684" v="1960" actId="20577"/>
        <pc:sldMkLst>
          <pc:docMk/>
          <pc:sldMk cId="1114699049" sldId="264"/>
        </pc:sldMkLst>
        <pc:spChg chg="add del mod">
          <ac:chgData name="harsh tiwadi" userId="3b684165e2d94e01" providerId="LiveId" clId="{D14099B5-A4D9-4C50-8E54-A485A8698A55}" dt="2023-04-10T18:54:37.100" v="1824" actId="478"/>
          <ac:spMkLst>
            <pc:docMk/>
            <pc:sldMk cId="1114699049" sldId="264"/>
            <ac:spMk id="2" creationId="{9E2D6A47-5909-03B7-70DE-7B4956F86F0F}"/>
          </ac:spMkLst>
        </pc:spChg>
        <pc:spChg chg="add del mod">
          <ac:chgData name="harsh tiwadi" userId="3b684165e2d94e01" providerId="LiveId" clId="{D14099B5-A4D9-4C50-8E54-A485A8698A55}" dt="2023-04-10T18:56:21.534" v="1856"/>
          <ac:spMkLst>
            <pc:docMk/>
            <pc:sldMk cId="1114699049" sldId="264"/>
            <ac:spMk id="3" creationId="{F19BAC64-A094-917F-3CFE-BFBA24A30B3D}"/>
          </ac:spMkLst>
        </pc:spChg>
        <pc:spChg chg="add del mod">
          <ac:chgData name="harsh tiwadi" userId="3b684165e2d94e01" providerId="LiveId" clId="{D14099B5-A4D9-4C50-8E54-A485A8698A55}" dt="2023-04-10T18:56:21.534" v="1856"/>
          <ac:spMkLst>
            <pc:docMk/>
            <pc:sldMk cId="1114699049" sldId="264"/>
            <ac:spMk id="4" creationId="{82CDDC97-A8AE-ABFD-9A2D-99B5D347F932}"/>
          </ac:spMkLst>
        </pc:spChg>
        <pc:spChg chg="mod">
          <ac:chgData name="harsh tiwadi" userId="3b684165e2d94e01" providerId="LiveId" clId="{D14099B5-A4D9-4C50-8E54-A485A8698A55}" dt="2023-04-10T18:56:36.053" v="1859" actId="14100"/>
          <ac:spMkLst>
            <pc:docMk/>
            <pc:sldMk cId="1114699049" sldId="264"/>
            <ac:spMk id="5" creationId="{026AE876-E5E5-34FC-7721-38ED5A1DE95D}"/>
          </ac:spMkLst>
        </pc:spChg>
        <pc:spChg chg="add mod">
          <ac:chgData name="harsh tiwadi" userId="3b684165e2d94e01" providerId="LiveId" clId="{D14099B5-A4D9-4C50-8E54-A485A8698A55}" dt="2023-04-11T05:10:34.684" v="1960" actId="20577"/>
          <ac:spMkLst>
            <pc:docMk/>
            <pc:sldMk cId="1114699049" sldId="264"/>
            <ac:spMk id="6" creationId="{3F25948E-D076-59CE-FA36-CE714AFD78F6}"/>
          </ac:spMkLst>
        </pc:spChg>
      </pc:sldChg>
      <pc:sldChg chg="addSp modSp new mod setBg">
        <pc:chgData name="harsh tiwadi" userId="3b684165e2d94e01" providerId="LiveId" clId="{D14099B5-A4D9-4C50-8E54-A485A8698A55}" dt="2023-04-11T05:12:19.438" v="1986" actId="14100"/>
        <pc:sldMkLst>
          <pc:docMk/>
          <pc:sldMk cId="3044613382" sldId="265"/>
        </pc:sldMkLst>
        <pc:spChg chg="add mod">
          <ac:chgData name="harsh tiwadi" userId="3b684165e2d94e01" providerId="LiveId" clId="{D14099B5-A4D9-4C50-8E54-A485A8698A55}" dt="2023-04-10T19:03:49.849" v="1927" actId="1076"/>
          <ac:spMkLst>
            <pc:docMk/>
            <pc:sldMk cId="3044613382" sldId="265"/>
            <ac:spMk id="2" creationId="{8FFCFC3C-B88E-D207-D465-55F4D03E649C}"/>
          </ac:spMkLst>
        </pc:spChg>
        <pc:spChg chg="add mod">
          <ac:chgData name="harsh tiwadi" userId="3b684165e2d94e01" providerId="LiveId" clId="{D14099B5-A4D9-4C50-8E54-A485A8698A55}" dt="2023-04-11T05:11:31.990" v="1985" actId="20577"/>
          <ac:spMkLst>
            <pc:docMk/>
            <pc:sldMk cId="3044613382" sldId="265"/>
            <ac:spMk id="3" creationId="{B69B3108-FCE5-2EC9-3D14-C625D24E0C26}"/>
          </ac:spMkLst>
        </pc:spChg>
        <pc:picChg chg="add mod">
          <ac:chgData name="harsh tiwadi" userId="3b684165e2d94e01" providerId="LiveId" clId="{D14099B5-A4D9-4C50-8E54-A485A8698A55}" dt="2023-04-11T05:12:19.438" v="1986" actId="14100"/>
          <ac:picMkLst>
            <pc:docMk/>
            <pc:sldMk cId="3044613382" sldId="265"/>
            <ac:picMk id="1026" creationId="{767DAF7B-66C6-284E-CD8F-E5D0325D36D6}"/>
          </ac:picMkLst>
        </pc:picChg>
      </pc:sldChg>
      <pc:sldMasterChg chg="addSldLayout modSldLayout">
        <pc:chgData name="harsh tiwadi" userId="3b684165e2d94e01" providerId="LiveId" clId="{D14099B5-A4D9-4C50-8E54-A485A8698A55}" dt="2023-04-03T10:51:58.716" v="31" actId="14100"/>
        <pc:sldMasterMkLst>
          <pc:docMk/>
          <pc:sldMasterMk cId="33492305" sldId="2147483648"/>
        </pc:sldMasterMkLst>
        <pc:sldLayoutChg chg="addSp delSp modSp new mod">
          <pc:chgData name="harsh tiwadi" userId="3b684165e2d94e01" providerId="LiveId" clId="{D14099B5-A4D9-4C50-8E54-A485A8698A55}" dt="2023-04-03T10:51:58.716" v="31" actId="14100"/>
          <pc:sldLayoutMkLst>
            <pc:docMk/>
            <pc:sldMasterMk cId="33492305" sldId="2147483648"/>
            <pc:sldLayoutMk cId="2450978254" sldId="2147483660"/>
          </pc:sldLayoutMkLst>
          <pc:spChg chg="del">
            <ac:chgData name="harsh tiwadi" userId="3b684165e2d94e01" providerId="LiveId" clId="{D14099B5-A4D9-4C50-8E54-A485A8698A55}" dt="2023-04-03T10:51:21.414" v="27" actId="478"/>
            <ac:spMkLst>
              <pc:docMk/>
              <pc:sldMasterMk cId="33492305" sldId="2147483648"/>
              <pc:sldLayoutMk cId="2450978254" sldId="2147483660"/>
              <ac:spMk id="2" creationId="{A1045737-591F-FFCE-5002-D003744EE3E7}"/>
            </ac:spMkLst>
          </pc:spChg>
          <pc:spChg chg="del">
            <ac:chgData name="harsh tiwadi" userId="3b684165e2d94e01" providerId="LiveId" clId="{D14099B5-A4D9-4C50-8E54-A485A8698A55}" dt="2023-04-03T10:51:21.414" v="27" actId="478"/>
            <ac:spMkLst>
              <pc:docMk/>
              <pc:sldMasterMk cId="33492305" sldId="2147483648"/>
              <pc:sldLayoutMk cId="2450978254" sldId="2147483660"/>
              <ac:spMk id="3" creationId="{A7839322-0947-A64B-4834-283299F2BCA0}"/>
            </ac:spMkLst>
          </pc:spChg>
          <pc:spChg chg="del">
            <ac:chgData name="harsh tiwadi" userId="3b684165e2d94e01" providerId="LiveId" clId="{D14099B5-A4D9-4C50-8E54-A485A8698A55}" dt="2023-04-03T10:51:21.414" v="27" actId="478"/>
            <ac:spMkLst>
              <pc:docMk/>
              <pc:sldMasterMk cId="33492305" sldId="2147483648"/>
              <pc:sldLayoutMk cId="2450978254" sldId="2147483660"/>
              <ac:spMk id="4" creationId="{9664669E-FA42-D32C-A452-EE5E72DA3A42}"/>
            </ac:spMkLst>
          </pc:spChg>
          <pc:spChg chg="del">
            <ac:chgData name="harsh tiwadi" userId="3b684165e2d94e01" providerId="LiveId" clId="{D14099B5-A4D9-4C50-8E54-A485A8698A55}" dt="2023-04-03T10:51:21.414" v="27" actId="478"/>
            <ac:spMkLst>
              <pc:docMk/>
              <pc:sldMasterMk cId="33492305" sldId="2147483648"/>
              <pc:sldLayoutMk cId="2450978254" sldId="2147483660"/>
              <ac:spMk id="5" creationId="{60965757-31E6-3338-A519-85F970453129}"/>
            </ac:spMkLst>
          </pc:spChg>
          <pc:spChg chg="add del">
            <ac:chgData name="harsh tiwadi" userId="3b684165e2d94e01" providerId="LiveId" clId="{D14099B5-A4D9-4C50-8E54-A485A8698A55}" dt="2023-04-03T10:51:34.074" v="28" actId="11529"/>
            <ac:spMkLst>
              <pc:docMk/>
              <pc:sldMasterMk cId="33492305" sldId="2147483648"/>
              <pc:sldLayoutMk cId="2450978254" sldId="2147483660"/>
              <ac:spMk id="6" creationId="{80417370-294C-57B9-78B4-AE3FCAF5F410}"/>
            </ac:spMkLst>
          </pc:spChg>
          <pc:spChg chg="add mod">
            <ac:chgData name="harsh tiwadi" userId="3b684165e2d94e01" providerId="LiveId" clId="{D14099B5-A4D9-4C50-8E54-A485A8698A55}" dt="2023-04-03T10:51:58.716" v="31" actId="14100"/>
            <ac:spMkLst>
              <pc:docMk/>
              <pc:sldMasterMk cId="33492305" sldId="2147483648"/>
              <pc:sldLayoutMk cId="2450978254" sldId="2147483660"/>
              <ac:spMk id="7" creationId="{0364E996-86C2-01EE-279D-844995AA4CB2}"/>
            </ac:spMkLst>
          </pc:spChg>
        </pc:sldLayoutChg>
      </pc:sldMasterChg>
      <pc:sldMasterChg chg="addSp delSp new del mod addSldLayout delSldLayout modSldLayout">
        <pc:chgData name="harsh tiwadi" userId="3b684165e2d94e01" providerId="LiveId" clId="{D14099B5-A4D9-4C50-8E54-A485A8698A55}" dt="2023-04-03T10:50:29.491" v="24" actId="2696"/>
        <pc:sldMasterMkLst>
          <pc:docMk/>
          <pc:sldMasterMk cId="3513461842" sldId="2147483660"/>
        </pc:sldMasterMkLst>
        <pc:spChg chg="add del">
          <ac:chgData name="harsh tiwadi" userId="3b684165e2d94e01" providerId="LiveId" clId="{D14099B5-A4D9-4C50-8E54-A485A8698A55}" dt="2023-04-03T10:49:50.880" v="9" actId="478"/>
          <ac:spMkLst>
            <pc:docMk/>
            <pc:sldMasterMk cId="3513461842" sldId="2147483660"/>
            <ac:spMk id="2" creationId="{0BF9D2D9-392B-3226-7E72-F4BC2190DA47}"/>
          </ac:spMkLst>
        </pc:spChg>
        <pc:spChg chg="add del">
          <ac:chgData name="harsh tiwadi" userId="3b684165e2d94e01" providerId="LiveId" clId="{D14099B5-A4D9-4C50-8E54-A485A8698A55}" dt="2023-04-03T10:49:50.880" v="9" actId="478"/>
          <ac:spMkLst>
            <pc:docMk/>
            <pc:sldMasterMk cId="3513461842" sldId="2147483660"/>
            <ac:spMk id="3" creationId="{0D325362-0283-D453-9232-BD914E5277F6}"/>
          </ac:spMkLst>
        </pc:spChg>
        <pc:spChg chg="add del">
          <ac:chgData name="harsh tiwadi" userId="3b684165e2d94e01" providerId="LiveId" clId="{D14099B5-A4D9-4C50-8E54-A485A8698A55}" dt="2023-04-03T10:49:50.880" v="9" actId="478"/>
          <ac:spMkLst>
            <pc:docMk/>
            <pc:sldMasterMk cId="3513461842" sldId="2147483660"/>
            <ac:spMk id="4" creationId="{A2B5A8F3-4E22-4154-D481-452F18F7147D}"/>
          </ac:spMkLst>
        </pc:spChg>
        <pc:spChg chg="add del">
          <ac:chgData name="harsh tiwadi" userId="3b684165e2d94e01" providerId="LiveId" clId="{D14099B5-A4D9-4C50-8E54-A485A8698A55}" dt="2023-04-03T10:49:50.880" v="9" actId="478"/>
          <ac:spMkLst>
            <pc:docMk/>
            <pc:sldMasterMk cId="3513461842" sldId="2147483660"/>
            <ac:spMk id="5" creationId="{F8A4D5AA-EDC6-42CA-D4C0-D11CFEC5BC41}"/>
          </ac:spMkLst>
        </pc:spChg>
        <pc:spChg chg="add del">
          <ac:chgData name="harsh tiwadi" userId="3b684165e2d94e01" providerId="LiveId" clId="{D14099B5-A4D9-4C50-8E54-A485A8698A55}" dt="2023-04-03T10:49:50.880" v="9" actId="478"/>
          <ac:spMkLst>
            <pc:docMk/>
            <pc:sldMasterMk cId="3513461842" sldId="2147483660"/>
            <ac:spMk id="6" creationId="{31980D67-6E8B-0F13-728F-210A4919D16C}"/>
          </ac:spMkLst>
        </pc:spChg>
        <pc:spChg chg="add del">
          <ac:chgData name="harsh tiwadi" userId="3b684165e2d94e01" providerId="LiveId" clId="{D14099B5-A4D9-4C50-8E54-A485A8698A55}" dt="2023-04-03T10:49:35.575" v="7" actId="11529"/>
          <ac:spMkLst>
            <pc:docMk/>
            <pc:sldMasterMk cId="3513461842" sldId="2147483660"/>
            <ac:spMk id="7" creationId="{95EA7C34-6A20-B031-C2EB-14501AA6DC35}"/>
          </ac:spMkLst>
        </pc:spChg>
        <pc:sldLayoutChg chg="new del replId">
          <pc:chgData name="harsh tiwadi" userId="3b684165e2d94e01" providerId="LiveId" clId="{D14099B5-A4D9-4C50-8E54-A485A8698A55}" dt="2023-04-03T10:50:29.424" v="12" actId="2696"/>
          <pc:sldLayoutMkLst>
            <pc:docMk/>
            <pc:sldMasterMk cId="3513461842" sldId="2147483660"/>
            <pc:sldLayoutMk cId="581348805" sldId="2147483661"/>
          </pc:sldLayoutMkLst>
        </pc:sldLayoutChg>
        <pc:sldLayoutChg chg="new del replId">
          <pc:chgData name="harsh tiwadi" userId="3b684165e2d94e01" providerId="LiveId" clId="{D14099B5-A4D9-4C50-8E54-A485A8698A55}" dt="2023-04-03T10:50:29.431" v="13" actId="2696"/>
          <pc:sldLayoutMkLst>
            <pc:docMk/>
            <pc:sldMasterMk cId="3513461842" sldId="2147483660"/>
            <pc:sldLayoutMk cId="3376274124" sldId="2147483662"/>
          </pc:sldLayoutMkLst>
        </pc:sldLayoutChg>
        <pc:sldLayoutChg chg="new del replId">
          <pc:chgData name="harsh tiwadi" userId="3b684165e2d94e01" providerId="LiveId" clId="{D14099B5-A4D9-4C50-8E54-A485A8698A55}" dt="2023-04-03T10:50:29.437" v="14" actId="2696"/>
          <pc:sldLayoutMkLst>
            <pc:docMk/>
            <pc:sldMasterMk cId="3513461842" sldId="2147483660"/>
            <pc:sldLayoutMk cId="4209243812" sldId="2147483663"/>
          </pc:sldLayoutMkLst>
        </pc:sldLayoutChg>
        <pc:sldLayoutChg chg="new del replId">
          <pc:chgData name="harsh tiwadi" userId="3b684165e2d94e01" providerId="LiveId" clId="{D14099B5-A4D9-4C50-8E54-A485A8698A55}" dt="2023-04-03T10:50:29.445" v="15" actId="2696"/>
          <pc:sldLayoutMkLst>
            <pc:docMk/>
            <pc:sldMasterMk cId="3513461842" sldId="2147483660"/>
            <pc:sldLayoutMk cId="1863469235" sldId="2147483664"/>
          </pc:sldLayoutMkLst>
        </pc:sldLayoutChg>
        <pc:sldLayoutChg chg="new del replId">
          <pc:chgData name="harsh tiwadi" userId="3b684165e2d94e01" providerId="LiveId" clId="{D14099B5-A4D9-4C50-8E54-A485A8698A55}" dt="2023-04-03T10:50:29.451" v="16" actId="2696"/>
          <pc:sldLayoutMkLst>
            <pc:docMk/>
            <pc:sldMasterMk cId="3513461842" sldId="2147483660"/>
            <pc:sldLayoutMk cId="1591514702" sldId="2147483665"/>
          </pc:sldLayoutMkLst>
        </pc:sldLayoutChg>
        <pc:sldLayoutChg chg="new del replId">
          <pc:chgData name="harsh tiwadi" userId="3b684165e2d94e01" providerId="LiveId" clId="{D14099B5-A4D9-4C50-8E54-A485A8698A55}" dt="2023-04-03T10:50:29.456" v="17" actId="2696"/>
          <pc:sldLayoutMkLst>
            <pc:docMk/>
            <pc:sldMasterMk cId="3513461842" sldId="2147483660"/>
            <pc:sldLayoutMk cId="1299189085" sldId="2147483666"/>
          </pc:sldLayoutMkLst>
        </pc:sldLayoutChg>
        <pc:sldLayoutChg chg="new del replId">
          <pc:chgData name="harsh tiwadi" userId="3b684165e2d94e01" providerId="LiveId" clId="{D14099B5-A4D9-4C50-8E54-A485A8698A55}" dt="2023-04-03T10:50:29.461" v="18" actId="2696"/>
          <pc:sldLayoutMkLst>
            <pc:docMk/>
            <pc:sldMasterMk cId="3513461842" sldId="2147483660"/>
            <pc:sldLayoutMk cId="2541622409" sldId="2147483667"/>
          </pc:sldLayoutMkLst>
        </pc:sldLayoutChg>
        <pc:sldLayoutChg chg="new del replId">
          <pc:chgData name="harsh tiwadi" userId="3b684165e2d94e01" providerId="LiveId" clId="{D14099B5-A4D9-4C50-8E54-A485A8698A55}" dt="2023-04-03T10:50:29.466" v="19" actId="2696"/>
          <pc:sldLayoutMkLst>
            <pc:docMk/>
            <pc:sldMasterMk cId="3513461842" sldId="2147483660"/>
            <pc:sldLayoutMk cId="2721136363" sldId="2147483668"/>
          </pc:sldLayoutMkLst>
        </pc:sldLayoutChg>
        <pc:sldLayoutChg chg="new del replId">
          <pc:chgData name="harsh tiwadi" userId="3b684165e2d94e01" providerId="LiveId" clId="{D14099B5-A4D9-4C50-8E54-A485A8698A55}" dt="2023-04-03T10:50:29.472" v="20" actId="2696"/>
          <pc:sldLayoutMkLst>
            <pc:docMk/>
            <pc:sldMasterMk cId="3513461842" sldId="2147483660"/>
            <pc:sldLayoutMk cId="3062984754" sldId="2147483669"/>
          </pc:sldLayoutMkLst>
        </pc:sldLayoutChg>
        <pc:sldLayoutChg chg="new del replId">
          <pc:chgData name="harsh tiwadi" userId="3b684165e2d94e01" providerId="LiveId" clId="{D14099B5-A4D9-4C50-8E54-A485A8698A55}" dt="2023-04-03T10:50:29.477" v="21" actId="2696"/>
          <pc:sldLayoutMkLst>
            <pc:docMk/>
            <pc:sldMasterMk cId="3513461842" sldId="2147483660"/>
            <pc:sldLayoutMk cId="1728279600" sldId="2147483670"/>
          </pc:sldLayoutMkLst>
        </pc:sldLayoutChg>
        <pc:sldLayoutChg chg="new del replId">
          <pc:chgData name="harsh tiwadi" userId="3b684165e2d94e01" providerId="LiveId" clId="{D14099B5-A4D9-4C50-8E54-A485A8698A55}" dt="2023-04-03T10:50:29.483" v="22" actId="2696"/>
          <pc:sldLayoutMkLst>
            <pc:docMk/>
            <pc:sldMasterMk cId="3513461842" sldId="2147483660"/>
            <pc:sldLayoutMk cId="3400380831" sldId="2147483671"/>
          </pc:sldLayoutMkLst>
        </pc:sldLayoutChg>
        <pc:sldLayoutChg chg="new del mod">
          <pc:chgData name="harsh tiwadi" userId="3b684165e2d94e01" providerId="LiveId" clId="{D14099B5-A4D9-4C50-8E54-A485A8698A55}" dt="2023-04-03T10:50:29.487" v="23" actId="2696"/>
          <pc:sldLayoutMkLst>
            <pc:docMk/>
            <pc:sldMasterMk cId="3513461842" sldId="2147483660"/>
            <pc:sldLayoutMk cId="1919450821" sldId="2147483672"/>
          </pc:sldLayoutMkLst>
        </pc:sldLayoutChg>
      </pc:sldMasterChg>
    </pc:docChg>
  </pc:docChgLst>
</pc:chgInfo>
</file>

<file path=ppt/diagrams/_rels/data1.xml.rels><?xml version="1.0" encoding="UTF-8" standalone="yes"?>
<Relationships xmlns="http://schemas.openxmlformats.org/package/2006/relationships"><Relationship Id="rId1" Type="http://schemas.openxmlformats.org/officeDocument/2006/relationships/image" Target="../media/image8.jpg"/></Relationships>
</file>

<file path=ppt/diagrams/_rels/drawing1.xml.rels><?xml version="1.0" encoding="UTF-8" standalone="yes"?>
<Relationships xmlns="http://schemas.openxmlformats.org/package/2006/relationships"><Relationship Id="rId1" Type="http://schemas.openxmlformats.org/officeDocument/2006/relationships/image" Target="../media/image8.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4B2B1B-A0AD-40A1-AF2F-BD7638A8583E}"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BA8C4520-09EF-4064-88A9-4EB5AD95F945}">
      <dgm:prSet phldrT="[Text]"/>
      <dgm:spPr/>
      <dgm:t>
        <a:bodyPr/>
        <a:lstStyle/>
        <a:p>
          <a:r>
            <a:rPr lang="en-IN" dirty="0"/>
            <a:t> </a:t>
          </a:r>
        </a:p>
      </dgm:t>
    </dgm:pt>
    <dgm:pt modelId="{0E08A785-202B-40E6-B3E2-222D35A0CA64}" type="sibTrans" cxnId="{5328AA89-DF10-4B99-8E88-048730AE3BD5}">
      <dgm:prSet/>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IN"/>
        </a:p>
      </dgm:t>
    </dgm:pt>
    <dgm:pt modelId="{094C8E31-628B-4872-A2D2-D8E8DBB20CE4}" type="parTrans" cxnId="{5328AA89-DF10-4B99-8E88-048730AE3BD5}">
      <dgm:prSet/>
      <dgm:spPr/>
      <dgm:t>
        <a:bodyPr/>
        <a:lstStyle/>
        <a:p>
          <a:endParaRPr lang="en-IN"/>
        </a:p>
      </dgm:t>
    </dgm:pt>
    <dgm:pt modelId="{6073A3F9-A91F-48B8-A135-BA4BF0CD326A}" type="pres">
      <dgm:prSet presAssocID="{2A4B2B1B-A0AD-40A1-AF2F-BD7638A8583E}" presName="Name0" presStyleCnt="0">
        <dgm:presLayoutVars>
          <dgm:chMax val="7"/>
          <dgm:chPref val="7"/>
          <dgm:dir/>
        </dgm:presLayoutVars>
      </dgm:prSet>
      <dgm:spPr/>
    </dgm:pt>
    <dgm:pt modelId="{470A498E-8879-4171-A45D-70536DE70924}" type="pres">
      <dgm:prSet presAssocID="{2A4B2B1B-A0AD-40A1-AF2F-BD7638A8583E}" presName="Name1" presStyleCnt="0"/>
      <dgm:spPr/>
    </dgm:pt>
    <dgm:pt modelId="{575A034B-4DFE-489B-A8FE-7C204DE3BA20}" type="pres">
      <dgm:prSet presAssocID="{0E08A785-202B-40E6-B3E2-222D35A0CA64}" presName="picture_1" presStyleCnt="0"/>
      <dgm:spPr/>
    </dgm:pt>
    <dgm:pt modelId="{C1180A28-4288-45B9-9170-73EF1018EDC4}" type="pres">
      <dgm:prSet presAssocID="{0E08A785-202B-40E6-B3E2-222D35A0CA64}" presName="pictureRepeatNode" presStyleLbl="alignImgPlace1" presStyleIdx="0" presStyleCnt="1" custLinFactNeighborX="-26901" custLinFactNeighborY="-33044"/>
      <dgm:spPr/>
    </dgm:pt>
    <dgm:pt modelId="{A97DE6CE-A30A-47D3-A471-A1B2D6EC5E6E}" type="pres">
      <dgm:prSet presAssocID="{BA8C4520-09EF-4064-88A9-4EB5AD95F945}" presName="text_1" presStyleLbl="node1" presStyleIdx="0" presStyleCnt="0" custFlipVert="0" custFlipHor="0" custScaleX="10033" custScaleY="36203" custLinFactX="-29303" custLinFactY="82000" custLinFactNeighborX="-100000" custLinFactNeighborY="100000">
        <dgm:presLayoutVars>
          <dgm:bulletEnabled val="1"/>
        </dgm:presLayoutVars>
      </dgm:prSet>
      <dgm:spPr/>
    </dgm:pt>
  </dgm:ptLst>
  <dgm:cxnLst>
    <dgm:cxn modelId="{F98A6A44-74FD-40CA-B436-95293A4A4320}" type="presOf" srcId="{0E08A785-202B-40E6-B3E2-222D35A0CA64}" destId="{C1180A28-4288-45B9-9170-73EF1018EDC4}" srcOrd="0" destOrd="0" presId="urn:microsoft.com/office/officeart/2008/layout/CircularPictureCallout"/>
    <dgm:cxn modelId="{2D4DF674-D045-483B-B85A-65C03E0CC1FF}" type="presOf" srcId="{BA8C4520-09EF-4064-88A9-4EB5AD95F945}" destId="{A97DE6CE-A30A-47D3-A471-A1B2D6EC5E6E}" srcOrd="0" destOrd="0" presId="urn:microsoft.com/office/officeart/2008/layout/CircularPictureCallout"/>
    <dgm:cxn modelId="{5328AA89-DF10-4B99-8E88-048730AE3BD5}" srcId="{2A4B2B1B-A0AD-40A1-AF2F-BD7638A8583E}" destId="{BA8C4520-09EF-4064-88A9-4EB5AD95F945}" srcOrd="0" destOrd="0" parTransId="{094C8E31-628B-4872-A2D2-D8E8DBB20CE4}" sibTransId="{0E08A785-202B-40E6-B3E2-222D35A0CA64}"/>
    <dgm:cxn modelId="{BB8FE2C2-A58B-4A63-95A2-78D12B1EC8F3}" type="presOf" srcId="{2A4B2B1B-A0AD-40A1-AF2F-BD7638A8583E}" destId="{6073A3F9-A91F-48B8-A135-BA4BF0CD326A}" srcOrd="0" destOrd="0" presId="urn:microsoft.com/office/officeart/2008/layout/CircularPictureCallout"/>
    <dgm:cxn modelId="{9CD0115D-61E9-41B5-84FF-0112B72DB06D}" type="presParOf" srcId="{6073A3F9-A91F-48B8-A135-BA4BF0CD326A}" destId="{470A498E-8879-4171-A45D-70536DE70924}" srcOrd="0" destOrd="0" presId="urn:microsoft.com/office/officeart/2008/layout/CircularPictureCallout"/>
    <dgm:cxn modelId="{009467C3-0D82-45E0-8B54-3A1F0953C101}" type="presParOf" srcId="{470A498E-8879-4171-A45D-70536DE70924}" destId="{575A034B-4DFE-489B-A8FE-7C204DE3BA20}" srcOrd="0" destOrd="0" presId="urn:microsoft.com/office/officeart/2008/layout/CircularPictureCallout"/>
    <dgm:cxn modelId="{A294E464-5D23-4097-8ECE-CBF4ACD6C0F2}" type="presParOf" srcId="{575A034B-4DFE-489B-A8FE-7C204DE3BA20}" destId="{C1180A28-4288-45B9-9170-73EF1018EDC4}" srcOrd="0" destOrd="0" presId="urn:microsoft.com/office/officeart/2008/layout/CircularPictureCallout"/>
    <dgm:cxn modelId="{E73C501C-2DB2-42FC-A77A-9C1375B845AF}" type="presParOf" srcId="{470A498E-8879-4171-A45D-70536DE70924}" destId="{A97DE6CE-A30A-47D3-A471-A1B2D6EC5E6E}" srcOrd="1" destOrd="0" presId="urn:microsoft.com/office/officeart/2008/layout/CircularPictureCallou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180A28-4288-45B9-9170-73EF1018EDC4}">
      <dsp:nvSpPr>
        <dsp:cNvPr id="0" name=""/>
        <dsp:cNvSpPr/>
      </dsp:nvSpPr>
      <dsp:spPr>
        <a:xfrm>
          <a:off x="200650" y="30475"/>
          <a:ext cx="868653" cy="868653"/>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7DE6CE-A30A-47D3-A471-A1B2D6EC5E6E}">
      <dsp:nvSpPr>
        <dsp:cNvPr id="0" name=""/>
        <dsp:cNvSpPr/>
      </dsp:nvSpPr>
      <dsp:spPr>
        <a:xfrm>
          <a:off x="121919" y="1391920"/>
          <a:ext cx="55777" cy="103777"/>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311150">
            <a:lnSpc>
              <a:spcPct val="90000"/>
            </a:lnSpc>
            <a:spcBef>
              <a:spcPct val="0"/>
            </a:spcBef>
            <a:spcAft>
              <a:spcPct val="35000"/>
            </a:spcAft>
            <a:buNone/>
          </a:pPr>
          <a:r>
            <a:rPr lang="en-IN" sz="700" kern="1200" dirty="0"/>
            <a:t> </a:t>
          </a:r>
        </a:p>
      </dsp:txBody>
      <dsp:txXfrm>
        <a:off x="121919" y="1391920"/>
        <a:ext cx="55777" cy="103777"/>
      </dsp:txXfrm>
    </dsp:sp>
  </dsp:spTree>
</dsp:drawing>
</file>

<file path=ppt/diagrams/layout1.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ull_imag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0364E996-86C2-01EE-279D-844995AA4CB2}"/>
              </a:ext>
            </a:extLst>
          </p:cNvPr>
          <p:cNvSpPr>
            <a:spLocks noGrp="1"/>
          </p:cNvSpPr>
          <p:nvPr>
            <p:ph type="pic" sz="quarter" idx="10"/>
          </p:nvPr>
        </p:nvSpPr>
        <p:spPr>
          <a:xfrm>
            <a:off x="4648200" y="0"/>
            <a:ext cx="7543800" cy="6858000"/>
          </a:xfrm>
        </p:spPr>
        <p:txBody>
          <a:bodyPr/>
          <a:lstStyle/>
          <a:p>
            <a:endParaRPr lang="en-IN"/>
          </a:p>
        </p:txBody>
      </p:sp>
    </p:spTree>
    <p:extLst>
      <p:ext uri="{BB962C8B-B14F-4D97-AF65-F5344CB8AC3E}">
        <p14:creationId xmlns:p14="http://schemas.microsoft.com/office/powerpoint/2010/main" val="2450978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AB352-725F-985B-7758-15656E991C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FB61F73-0775-1978-98E6-87D31DA4E5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8E5F41C-EA45-A815-EE37-EFB69FACAA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3FACF1-5B48-31D5-6AF5-EF21ECDDB666}"/>
              </a:ext>
            </a:extLst>
          </p:cNvPr>
          <p:cNvSpPr>
            <a:spLocks noGrp="1"/>
          </p:cNvSpPr>
          <p:nvPr>
            <p:ph type="dt" sz="half" idx="10"/>
          </p:nvPr>
        </p:nvSpPr>
        <p:spPr/>
        <p:txBody>
          <a:bodyPr/>
          <a:lstStyle/>
          <a:p>
            <a:fld id="{B00B996B-B9EF-48EA-AED8-9E669F9CE1FC}" type="datetimeFigureOut">
              <a:rPr lang="en-IN" smtClean="0"/>
              <a:t>11-04-2023</a:t>
            </a:fld>
            <a:endParaRPr lang="en-IN"/>
          </a:p>
        </p:txBody>
      </p:sp>
      <p:sp>
        <p:nvSpPr>
          <p:cNvPr id="6" name="Footer Placeholder 5">
            <a:extLst>
              <a:ext uri="{FF2B5EF4-FFF2-40B4-BE49-F238E27FC236}">
                <a16:creationId xmlns:a16="http://schemas.microsoft.com/office/drawing/2014/main" id="{825DED52-EF64-6393-8893-5612E9DB24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E68D39C-6713-190A-F99A-5FBF93862666}"/>
              </a:ext>
            </a:extLst>
          </p:cNvPr>
          <p:cNvSpPr>
            <a:spLocks noGrp="1"/>
          </p:cNvSpPr>
          <p:nvPr>
            <p:ph type="sldNum" sz="quarter" idx="12"/>
          </p:nvPr>
        </p:nvSpPr>
        <p:spPr/>
        <p:txBody>
          <a:bodyPr/>
          <a:lstStyle/>
          <a:p>
            <a:fld id="{7916852E-551E-49AE-A5B7-8C8406C5630A}" type="slidenum">
              <a:rPr lang="en-IN" smtClean="0"/>
              <a:t>‹#›</a:t>
            </a:fld>
            <a:endParaRPr lang="en-IN"/>
          </a:p>
        </p:txBody>
      </p:sp>
    </p:spTree>
    <p:extLst>
      <p:ext uri="{BB962C8B-B14F-4D97-AF65-F5344CB8AC3E}">
        <p14:creationId xmlns:p14="http://schemas.microsoft.com/office/powerpoint/2010/main" val="865114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37E74-2649-338B-D6E2-ED28A9BDFA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34EF78B-7CFE-D1E4-0201-81C8750B9B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602D13-9D6D-8C8A-D04E-2EAFF95EE5BF}"/>
              </a:ext>
            </a:extLst>
          </p:cNvPr>
          <p:cNvSpPr>
            <a:spLocks noGrp="1"/>
          </p:cNvSpPr>
          <p:nvPr>
            <p:ph type="dt" sz="half" idx="10"/>
          </p:nvPr>
        </p:nvSpPr>
        <p:spPr/>
        <p:txBody>
          <a:bodyPr/>
          <a:lstStyle/>
          <a:p>
            <a:fld id="{B00B996B-B9EF-48EA-AED8-9E669F9CE1FC}" type="datetimeFigureOut">
              <a:rPr lang="en-IN" smtClean="0"/>
              <a:t>11-04-2023</a:t>
            </a:fld>
            <a:endParaRPr lang="en-IN"/>
          </a:p>
        </p:txBody>
      </p:sp>
      <p:sp>
        <p:nvSpPr>
          <p:cNvPr id="5" name="Footer Placeholder 4">
            <a:extLst>
              <a:ext uri="{FF2B5EF4-FFF2-40B4-BE49-F238E27FC236}">
                <a16:creationId xmlns:a16="http://schemas.microsoft.com/office/drawing/2014/main" id="{15A904A8-6E33-9196-F7F9-2821496D3C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C6263E-7BEC-0858-8116-1519C265FFEB}"/>
              </a:ext>
            </a:extLst>
          </p:cNvPr>
          <p:cNvSpPr>
            <a:spLocks noGrp="1"/>
          </p:cNvSpPr>
          <p:nvPr>
            <p:ph type="sldNum" sz="quarter" idx="12"/>
          </p:nvPr>
        </p:nvSpPr>
        <p:spPr/>
        <p:txBody>
          <a:bodyPr/>
          <a:lstStyle/>
          <a:p>
            <a:fld id="{7916852E-551E-49AE-A5B7-8C8406C5630A}" type="slidenum">
              <a:rPr lang="en-IN" smtClean="0"/>
              <a:t>‹#›</a:t>
            </a:fld>
            <a:endParaRPr lang="en-IN"/>
          </a:p>
        </p:txBody>
      </p:sp>
    </p:spTree>
    <p:extLst>
      <p:ext uri="{BB962C8B-B14F-4D97-AF65-F5344CB8AC3E}">
        <p14:creationId xmlns:p14="http://schemas.microsoft.com/office/powerpoint/2010/main" val="33152483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424A32-AF97-4E53-C43D-1E200EBC618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FEF0C2-3DE4-16D0-43DF-F92BE1AA91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3453F2-43AB-8A64-7D9E-7615D2F86109}"/>
              </a:ext>
            </a:extLst>
          </p:cNvPr>
          <p:cNvSpPr>
            <a:spLocks noGrp="1"/>
          </p:cNvSpPr>
          <p:nvPr>
            <p:ph type="dt" sz="half" idx="10"/>
          </p:nvPr>
        </p:nvSpPr>
        <p:spPr/>
        <p:txBody>
          <a:bodyPr/>
          <a:lstStyle/>
          <a:p>
            <a:fld id="{B00B996B-B9EF-48EA-AED8-9E669F9CE1FC}" type="datetimeFigureOut">
              <a:rPr lang="en-IN" smtClean="0"/>
              <a:t>11-04-2023</a:t>
            </a:fld>
            <a:endParaRPr lang="en-IN"/>
          </a:p>
        </p:txBody>
      </p:sp>
      <p:sp>
        <p:nvSpPr>
          <p:cNvPr id="5" name="Footer Placeholder 4">
            <a:extLst>
              <a:ext uri="{FF2B5EF4-FFF2-40B4-BE49-F238E27FC236}">
                <a16:creationId xmlns:a16="http://schemas.microsoft.com/office/drawing/2014/main" id="{D7974452-E177-2B1D-151A-A7A9D11EE8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3814EB-B8FF-7725-B42D-A89F53CFDD00}"/>
              </a:ext>
            </a:extLst>
          </p:cNvPr>
          <p:cNvSpPr>
            <a:spLocks noGrp="1"/>
          </p:cNvSpPr>
          <p:nvPr>
            <p:ph type="sldNum" sz="quarter" idx="12"/>
          </p:nvPr>
        </p:nvSpPr>
        <p:spPr/>
        <p:txBody>
          <a:bodyPr/>
          <a:lstStyle/>
          <a:p>
            <a:fld id="{7916852E-551E-49AE-A5B7-8C8406C5630A}" type="slidenum">
              <a:rPr lang="en-IN" smtClean="0"/>
              <a:t>‹#›</a:t>
            </a:fld>
            <a:endParaRPr lang="en-IN"/>
          </a:p>
        </p:txBody>
      </p:sp>
    </p:spTree>
    <p:extLst>
      <p:ext uri="{BB962C8B-B14F-4D97-AF65-F5344CB8AC3E}">
        <p14:creationId xmlns:p14="http://schemas.microsoft.com/office/powerpoint/2010/main" val="15818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40CC5-81CC-497C-A72D-BBB376E6AC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C4D0D2D-5A55-AF99-9C45-165EB7E969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B414A21-65F6-D7FA-AA65-8AA1137E92BB}"/>
              </a:ext>
            </a:extLst>
          </p:cNvPr>
          <p:cNvSpPr>
            <a:spLocks noGrp="1"/>
          </p:cNvSpPr>
          <p:nvPr>
            <p:ph type="dt" sz="half" idx="10"/>
          </p:nvPr>
        </p:nvSpPr>
        <p:spPr/>
        <p:txBody>
          <a:bodyPr/>
          <a:lstStyle/>
          <a:p>
            <a:fld id="{B00B996B-B9EF-48EA-AED8-9E669F9CE1FC}" type="datetimeFigureOut">
              <a:rPr lang="en-IN" smtClean="0"/>
              <a:t>11-04-2023</a:t>
            </a:fld>
            <a:endParaRPr lang="en-IN"/>
          </a:p>
        </p:txBody>
      </p:sp>
      <p:sp>
        <p:nvSpPr>
          <p:cNvPr id="5" name="Footer Placeholder 4">
            <a:extLst>
              <a:ext uri="{FF2B5EF4-FFF2-40B4-BE49-F238E27FC236}">
                <a16:creationId xmlns:a16="http://schemas.microsoft.com/office/drawing/2014/main" id="{1E37CE4F-1D8B-5BFE-A280-B7168490C7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2D3B71-3738-B264-17C0-00B3C4FAC893}"/>
              </a:ext>
            </a:extLst>
          </p:cNvPr>
          <p:cNvSpPr>
            <a:spLocks noGrp="1"/>
          </p:cNvSpPr>
          <p:nvPr>
            <p:ph type="sldNum" sz="quarter" idx="12"/>
          </p:nvPr>
        </p:nvSpPr>
        <p:spPr/>
        <p:txBody>
          <a:bodyPr/>
          <a:lstStyle/>
          <a:p>
            <a:fld id="{7916852E-551E-49AE-A5B7-8C8406C5630A}" type="slidenum">
              <a:rPr lang="en-IN" smtClean="0"/>
              <a:t>‹#›</a:t>
            </a:fld>
            <a:endParaRPr lang="en-IN"/>
          </a:p>
        </p:txBody>
      </p:sp>
    </p:spTree>
    <p:extLst>
      <p:ext uri="{BB962C8B-B14F-4D97-AF65-F5344CB8AC3E}">
        <p14:creationId xmlns:p14="http://schemas.microsoft.com/office/powerpoint/2010/main" val="2435727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6CF3C-F900-F02B-4275-49BF707E982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726AA9-D47C-4235-F34D-2E053A6E27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A252BF-7EF1-3E8C-B6E0-0D63B99E9BAC}"/>
              </a:ext>
            </a:extLst>
          </p:cNvPr>
          <p:cNvSpPr>
            <a:spLocks noGrp="1"/>
          </p:cNvSpPr>
          <p:nvPr>
            <p:ph type="dt" sz="half" idx="10"/>
          </p:nvPr>
        </p:nvSpPr>
        <p:spPr/>
        <p:txBody>
          <a:bodyPr/>
          <a:lstStyle/>
          <a:p>
            <a:fld id="{B00B996B-B9EF-48EA-AED8-9E669F9CE1FC}" type="datetimeFigureOut">
              <a:rPr lang="en-IN" smtClean="0"/>
              <a:t>11-04-2023</a:t>
            </a:fld>
            <a:endParaRPr lang="en-IN"/>
          </a:p>
        </p:txBody>
      </p:sp>
      <p:sp>
        <p:nvSpPr>
          <p:cNvPr id="5" name="Footer Placeholder 4">
            <a:extLst>
              <a:ext uri="{FF2B5EF4-FFF2-40B4-BE49-F238E27FC236}">
                <a16:creationId xmlns:a16="http://schemas.microsoft.com/office/drawing/2014/main" id="{52F44330-197C-9802-949F-74C8C8F268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3FE6B5-0D61-E73D-D750-600CBA4D77BC}"/>
              </a:ext>
            </a:extLst>
          </p:cNvPr>
          <p:cNvSpPr>
            <a:spLocks noGrp="1"/>
          </p:cNvSpPr>
          <p:nvPr>
            <p:ph type="sldNum" sz="quarter" idx="12"/>
          </p:nvPr>
        </p:nvSpPr>
        <p:spPr/>
        <p:txBody>
          <a:bodyPr/>
          <a:lstStyle/>
          <a:p>
            <a:fld id="{7916852E-551E-49AE-A5B7-8C8406C5630A}" type="slidenum">
              <a:rPr lang="en-IN" smtClean="0"/>
              <a:t>‹#›</a:t>
            </a:fld>
            <a:endParaRPr lang="en-IN"/>
          </a:p>
        </p:txBody>
      </p:sp>
    </p:spTree>
    <p:extLst>
      <p:ext uri="{BB962C8B-B14F-4D97-AF65-F5344CB8AC3E}">
        <p14:creationId xmlns:p14="http://schemas.microsoft.com/office/powerpoint/2010/main" val="748935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4DD5-C6C0-4212-BCD6-A5642EDFDD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53E986A-20C2-A5EB-B200-D7520CC8D3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B985F9-35A7-CC6F-28C8-159F246D7800}"/>
              </a:ext>
            </a:extLst>
          </p:cNvPr>
          <p:cNvSpPr>
            <a:spLocks noGrp="1"/>
          </p:cNvSpPr>
          <p:nvPr>
            <p:ph type="dt" sz="half" idx="10"/>
          </p:nvPr>
        </p:nvSpPr>
        <p:spPr/>
        <p:txBody>
          <a:bodyPr/>
          <a:lstStyle/>
          <a:p>
            <a:fld id="{B00B996B-B9EF-48EA-AED8-9E669F9CE1FC}" type="datetimeFigureOut">
              <a:rPr lang="en-IN" smtClean="0"/>
              <a:t>11-04-2023</a:t>
            </a:fld>
            <a:endParaRPr lang="en-IN"/>
          </a:p>
        </p:txBody>
      </p:sp>
      <p:sp>
        <p:nvSpPr>
          <p:cNvPr id="5" name="Footer Placeholder 4">
            <a:extLst>
              <a:ext uri="{FF2B5EF4-FFF2-40B4-BE49-F238E27FC236}">
                <a16:creationId xmlns:a16="http://schemas.microsoft.com/office/drawing/2014/main" id="{9F4AFF28-47C0-D227-DA4A-BF93016DB4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5F5BAC-C904-E9FC-22AB-2A5659478795}"/>
              </a:ext>
            </a:extLst>
          </p:cNvPr>
          <p:cNvSpPr>
            <a:spLocks noGrp="1"/>
          </p:cNvSpPr>
          <p:nvPr>
            <p:ph type="sldNum" sz="quarter" idx="12"/>
          </p:nvPr>
        </p:nvSpPr>
        <p:spPr/>
        <p:txBody>
          <a:bodyPr/>
          <a:lstStyle/>
          <a:p>
            <a:fld id="{7916852E-551E-49AE-A5B7-8C8406C5630A}" type="slidenum">
              <a:rPr lang="en-IN" smtClean="0"/>
              <a:t>‹#›</a:t>
            </a:fld>
            <a:endParaRPr lang="en-IN"/>
          </a:p>
        </p:txBody>
      </p:sp>
    </p:spTree>
    <p:extLst>
      <p:ext uri="{BB962C8B-B14F-4D97-AF65-F5344CB8AC3E}">
        <p14:creationId xmlns:p14="http://schemas.microsoft.com/office/powerpoint/2010/main" val="3181604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0828C-A01A-1C3E-3339-B19574B93A1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25B4F8-8656-0A09-4B56-AB8C5F1920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08FCF3D-3416-B1BB-40C6-E8279BA348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AE4BB70-39BA-CD23-9271-EA7FF57B364D}"/>
              </a:ext>
            </a:extLst>
          </p:cNvPr>
          <p:cNvSpPr>
            <a:spLocks noGrp="1"/>
          </p:cNvSpPr>
          <p:nvPr>
            <p:ph type="dt" sz="half" idx="10"/>
          </p:nvPr>
        </p:nvSpPr>
        <p:spPr/>
        <p:txBody>
          <a:bodyPr/>
          <a:lstStyle/>
          <a:p>
            <a:fld id="{B00B996B-B9EF-48EA-AED8-9E669F9CE1FC}" type="datetimeFigureOut">
              <a:rPr lang="en-IN" smtClean="0"/>
              <a:t>11-04-2023</a:t>
            </a:fld>
            <a:endParaRPr lang="en-IN"/>
          </a:p>
        </p:txBody>
      </p:sp>
      <p:sp>
        <p:nvSpPr>
          <p:cNvPr id="6" name="Footer Placeholder 5">
            <a:extLst>
              <a:ext uri="{FF2B5EF4-FFF2-40B4-BE49-F238E27FC236}">
                <a16:creationId xmlns:a16="http://schemas.microsoft.com/office/drawing/2014/main" id="{D443AE02-CF9A-1346-FFF2-AE34C6BD23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D39E8B1-7354-83BE-CBF6-23D7E85EB9C7}"/>
              </a:ext>
            </a:extLst>
          </p:cNvPr>
          <p:cNvSpPr>
            <a:spLocks noGrp="1"/>
          </p:cNvSpPr>
          <p:nvPr>
            <p:ph type="sldNum" sz="quarter" idx="12"/>
          </p:nvPr>
        </p:nvSpPr>
        <p:spPr/>
        <p:txBody>
          <a:bodyPr/>
          <a:lstStyle/>
          <a:p>
            <a:fld id="{7916852E-551E-49AE-A5B7-8C8406C5630A}" type="slidenum">
              <a:rPr lang="en-IN" smtClean="0"/>
              <a:t>‹#›</a:t>
            </a:fld>
            <a:endParaRPr lang="en-IN"/>
          </a:p>
        </p:txBody>
      </p:sp>
    </p:spTree>
    <p:extLst>
      <p:ext uri="{BB962C8B-B14F-4D97-AF65-F5344CB8AC3E}">
        <p14:creationId xmlns:p14="http://schemas.microsoft.com/office/powerpoint/2010/main" val="1022715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67980-13EC-1FD8-5DEE-27FC25CB94E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F664DD9-9F91-1757-D95D-681DB9AD15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C3BA8E-4F53-B1C2-83C7-D11C959C1B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CB796BB-3639-D231-1DE6-070FF4137B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EA82BF-50E7-EAD1-1D14-C709D1A65F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70D6340-8A93-63C2-3C25-E14AE0EF07FB}"/>
              </a:ext>
            </a:extLst>
          </p:cNvPr>
          <p:cNvSpPr>
            <a:spLocks noGrp="1"/>
          </p:cNvSpPr>
          <p:nvPr>
            <p:ph type="dt" sz="half" idx="10"/>
          </p:nvPr>
        </p:nvSpPr>
        <p:spPr/>
        <p:txBody>
          <a:bodyPr/>
          <a:lstStyle/>
          <a:p>
            <a:fld id="{B00B996B-B9EF-48EA-AED8-9E669F9CE1FC}" type="datetimeFigureOut">
              <a:rPr lang="en-IN" smtClean="0"/>
              <a:t>11-04-2023</a:t>
            </a:fld>
            <a:endParaRPr lang="en-IN"/>
          </a:p>
        </p:txBody>
      </p:sp>
      <p:sp>
        <p:nvSpPr>
          <p:cNvPr id="8" name="Footer Placeholder 7">
            <a:extLst>
              <a:ext uri="{FF2B5EF4-FFF2-40B4-BE49-F238E27FC236}">
                <a16:creationId xmlns:a16="http://schemas.microsoft.com/office/drawing/2014/main" id="{E8AB08CA-90FE-221B-02E5-38B331F1820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F922BCF-A6C8-31D7-0130-E1FB418D1C8D}"/>
              </a:ext>
            </a:extLst>
          </p:cNvPr>
          <p:cNvSpPr>
            <a:spLocks noGrp="1"/>
          </p:cNvSpPr>
          <p:nvPr>
            <p:ph type="sldNum" sz="quarter" idx="12"/>
          </p:nvPr>
        </p:nvSpPr>
        <p:spPr/>
        <p:txBody>
          <a:bodyPr/>
          <a:lstStyle/>
          <a:p>
            <a:fld id="{7916852E-551E-49AE-A5B7-8C8406C5630A}" type="slidenum">
              <a:rPr lang="en-IN" smtClean="0"/>
              <a:t>‹#›</a:t>
            </a:fld>
            <a:endParaRPr lang="en-IN"/>
          </a:p>
        </p:txBody>
      </p:sp>
    </p:spTree>
    <p:extLst>
      <p:ext uri="{BB962C8B-B14F-4D97-AF65-F5344CB8AC3E}">
        <p14:creationId xmlns:p14="http://schemas.microsoft.com/office/powerpoint/2010/main" val="2283418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F0252-4DCC-DD32-CF82-FF4EC3B2730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24A23AD-B3AB-4019-2310-2FF7EB78891F}"/>
              </a:ext>
            </a:extLst>
          </p:cNvPr>
          <p:cNvSpPr>
            <a:spLocks noGrp="1"/>
          </p:cNvSpPr>
          <p:nvPr>
            <p:ph type="dt" sz="half" idx="10"/>
          </p:nvPr>
        </p:nvSpPr>
        <p:spPr/>
        <p:txBody>
          <a:bodyPr/>
          <a:lstStyle/>
          <a:p>
            <a:fld id="{B00B996B-B9EF-48EA-AED8-9E669F9CE1FC}" type="datetimeFigureOut">
              <a:rPr lang="en-IN" smtClean="0"/>
              <a:t>11-04-2023</a:t>
            </a:fld>
            <a:endParaRPr lang="en-IN"/>
          </a:p>
        </p:txBody>
      </p:sp>
      <p:sp>
        <p:nvSpPr>
          <p:cNvPr id="4" name="Footer Placeholder 3">
            <a:extLst>
              <a:ext uri="{FF2B5EF4-FFF2-40B4-BE49-F238E27FC236}">
                <a16:creationId xmlns:a16="http://schemas.microsoft.com/office/drawing/2014/main" id="{B7BE11E0-719C-8074-D7DC-D7970AF9F00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530CCE0-4212-2B7B-238D-56456DBD6106}"/>
              </a:ext>
            </a:extLst>
          </p:cNvPr>
          <p:cNvSpPr>
            <a:spLocks noGrp="1"/>
          </p:cNvSpPr>
          <p:nvPr>
            <p:ph type="sldNum" sz="quarter" idx="12"/>
          </p:nvPr>
        </p:nvSpPr>
        <p:spPr/>
        <p:txBody>
          <a:bodyPr/>
          <a:lstStyle/>
          <a:p>
            <a:fld id="{7916852E-551E-49AE-A5B7-8C8406C5630A}" type="slidenum">
              <a:rPr lang="en-IN" smtClean="0"/>
              <a:t>‹#›</a:t>
            </a:fld>
            <a:endParaRPr lang="en-IN"/>
          </a:p>
        </p:txBody>
      </p:sp>
    </p:spTree>
    <p:extLst>
      <p:ext uri="{BB962C8B-B14F-4D97-AF65-F5344CB8AC3E}">
        <p14:creationId xmlns:p14="http://schemas.microsoft.com/office/powerpoint/2010/main" val="3433775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3AB33C-CF16-9D27-2029-6E4DBF4D7082}"/>
              </a:ext>
            </a:extLst>
          </p:cNvPr>
          <p:cNvSpPr>
            <a:spLocks noGrp="1"/>
          </p:cNvSpPr>
          <p:nvPr>
            <p:ph type="dt" sz="half" idx="10"/>
          </p:nvPr>
        </p:nvSpPr>
        <p:spPr/>
        <p:txBody>
          <a:bodyPr/>
          <a:lstStyle/>
          <a:p>
            <a:fld id="{B00B996B-B9EF-48EA-AED8-9E669F9CE1FC}" type="datetimeFigureOut">
              <a:rPr lang="en-IN" smtClean="0"/>
              <a:t>11-04-2023</a:t>
            </a:fld>
            <a:endParaRPr lang="en-IN"/>
          </a:p>
        </p:txBody>
      </p:sp>
      <p:sp>
        <p:nvSpPr>
          <p:cNvPr id="3" name="Footer Placeholder 2">
            <a:extLst>
              <a:ext uri="{FF2B5EF4-FFF2-40B4-BE49-F238E27FC236}">
                <a16:creationId xmlns:a16="http://schemas.microsoft.com/office/drawing/2014/main" id="{5C0FE6B7-127A-434E-D690-7D125BF3682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5F26E3C-F8E3-0CF4-5299-73119073A05A}"/>
              </a:ext>
            </a:extLst>
          </p:cNvPr>
          <p:cNvSpPr>
            <a:spLocks noGrp="1"/>
          </p:cNvSpPr>
          <p:nvPr>
            <p:ph type="sldNum" sz="quarter" idx="12"/>
          </p:nvPr>
        </p:nvSpPr>
        <p:spPr/>
        <p:txBody>
          <a:bodyPr/>
          <a:lstStyle/>
          <a:p>
            <a:fld id="{7916852E-551E-49AE-A5B7-8C8406C5630A}" type="slidenum">
              <a:rPr lang="en-IN" smtClean="0"/>
              <a:t>‹#›</a:t>
            </a:fld>
            <a:endParaRPr lang="en-IN"/>
          </a:p>
        </p:txBody>
      </p:sp>
    </p:spTree>
    <p:extLst>
      <p:ext uri="{BB962C8B-B14F-4D97-AF65-F5344CB8AC3E}">
        <p14:creationId xmlns:p14="http://schemas.microsoft.com/office/powerpoint/2010/main" val="451648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3C85D-DB73-7519-419E-291707404940}"/>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A71DDF8E-F21B-A16F-28F3-49AA50E588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4B5ED06-EEEC-D9D4-A926-BC2948D244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21431D-502E-9597-FE09-4BDC3804F5DD}"/>
              </a:ext>
            </a:extLst>
          </p:cNvPr>
          <p:cNvSpPr>
            <a:spLocks noGrp="1"/>
          </p:cNvSpPr>
          <p:nvPr>
            <p:ph type="dt" sz="half" idx="10"/>
          </p:nvPr>
        </p:nvSpPr>
        <p:spPr/>
        <p:txBody>
          <a:bodyPr/>
          <a:lstStyle/>
          <a:p>
            <a:fld id="{B00B996B-B9EF-48EA-AED8-9E669F9CE1FC}" type="datetimeFigureOut">
              <a:rPr lang="en-IN" smtClean="0"/>
              <a:t>11-04-2023</a:t>
            </a:fld>
            <a:endParaRPr lang="en-IN"/>
          </a:p>
        </p:txBody>
      </p:sp>
      <p:sp>
        <p:nvSpPr>
          <p:cNvPr id="6" name="Footer Placeholder 5">
            <a:extLst>
              <a:ext uri="{FF2B5EF4-FFF2-40B4-BE49-F238E27FC236}">
                <a16:creationId xmlns:a16="http://schemas.microsoft.com/office/drawing/2014/main" id="{CA50AD9B-9567-2DAB-AAAF-AA5CB34A85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2642C5-5C1E-AD1B-4D30-1FEAC6C15154}"/>
              </a:ext>
            </a:extLst>
          </p:cNvPr>
          <p:cNvSpPr>
            <a:spLocks noGrp="1"/>
          </p:cNvSpPr>
          <p:nvPr>
            <p:ph type="sldNum" sz="quarter" idx="12"/>
          </p:nvPr>
        </p:nvSpPr>
        <p:spPr/>
        <p:txBody>
          <a:bodyPr/>
          <a:lstStyle/>
          <a:p>
            <a:fld id="{7916852E-551E-49AE-A5B7-8C8406C5630A}" type="slidenum">
              <a:rPr lang="en-IN" smtClean="0"/>
              <a:t>‹#›</a:t>
            </a:fld>
            <a:endParaRPr lang="en-IN"/>
          </a:p>
        </p:txBody>
      </p:sp>
    </p:spTree>
    <p:extLst>
      <p:ext uri="{BB962C8B-B14F-4D97-AF65-F5344CB8AC3E}">
        <p14:creationId xmlns:p14="http://schemas.microsoft.com/office/powerpoint/2010/main" val="325424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FD8E27-0426-D464-4F83-8D3CC196CF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0020B39-F2CF-1960-C42B-CB9CDDFCA3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C5E5C8-FB2D-0EC4-BEF9-6902477108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0B996B-B9EF-48EA-AED8-9E669F9CE1FC}" type="datetimeFigureOut">
              <a:rPr lang="en-IN" smtClean="0"/>
              <a:t>11-04-2023</a:t>
            </a:fld>
            <a:endParaRPr lang="en-IN"/>
          </a:p>
        </p:txBody>
      </p:sp>
      <p:sp>
        <p:nvSpPr>
          <p:cNvPr id="5" name="Footer Placeholder 4">
            <a:extLst>
              <a:ext uri="{FF2B5EF4-FFF2-40B4-BE49-F238E27FC236}">
                <a16:creationId xmlns:a16="http://schemas.microsoft.com/office/drawing/2014/main" id="{A3D5D5C8-85DC-7DE3-3682-4130DA035C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DF13F7B-0C1C-7EDF-8869-608C08A25D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16852E-551E-49AE-A5B7-8C8406C5630A}" type="slidenum">
              <a:rPr lang="en-IN" smtClean="0"/>
              <a:t>‹#›</a:t>
            </a:fld>
            <a:endParaRPr lang="en-IN"/>
          </a:p>
        </p:txBody>
      </p:sp>
    </p:spTree>
    <p:extLst>
      <p:ext uri="{BB962C8B-B14F-4D97-AF65-F5344CB8AC3E}">
        <p14:creationId xmlns:p14="http://schemas.microsoft.com/office/powerpoint/2010/main" val="33492305"/>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8.xml"/><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a:extLst>
              <a:ext uri="{FF2B5EF4-FFF2-40B4-BE49-F238E27FC236}">
                <a16:creationId xmlns:a16="http://schemas.microsoft.com/office/drawing/2014/main" id="{DF02F871-2CCD-47F1-90AB-2927292509F3}"/>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3275" r="13275"/>
          <a:stretch>
            <a:fillRect/>
          </a:stretch>
        </p:blipFill>
        <p:spPr>
          <a:xfrm>
            <a:off x="4648200" y="0"/>
            <a:ext cx="7543800" cy="6858000"/>
          </a:xfrm>
        </p:spPr>
      </p:pic>
      <p:pic>
        <p:nvPicPr>
          <p:cNvPr id="17" name="Picture 16">
            <a:extLst>
              <a:ext uri="{FF2B5EF4-FFF2-40B4-BE49-F238E27FC236}">
                <a16:creationId xmlns:a16="http://schemas.microsoft.com/office/drawing/2014/main" id="{2FDFACD4-909B-9482-4341-8F9416404DAF}"/>
              </a:ext>
            </a:extLst>
          </p:cNvPr>
          <p:cNvPicPr>
            <a:picLocks noChangeAspect="1"/>
          </p:cNvPicPr>
          <p:nvPr/>
        </p:nvPicPr>
        <p:blipFill rotWithShape="1">
          <a:blip r:embed="rId2">
            <a:duotone>
              <a:prstClr val="black"/>
              <a:schemeClr val="accent2">
                <a:tint val="45000"/>
                <a:satMod val="400000"/>
              </a:schemeClr>
            </a:duotone>
            <a:extLst>
              <a:ext uri="{28A0092B-C50C-407E-A947-70E740481C1C}">
                <a14:useLocalDpi xmlns:a14="http://schemas.microsoft.com/office/drawing/2010/main" val="0"/>
              </a:ext>
            </a:extLst>
          </a:blip>
          <a:srcRect l="40299" t="34806" r="28734" b="34066"/>
          <a:stretch/>
        </p:blipFill>
        <p:spPr>
          <a:xfrm>
            <a:off x="355600" y="2001520"/>
            <a:ext cx="3972560" cy="2854960"/>
          </a:xfrm>
          <a:custGeom>
            <a:avLst/>
            <a:gdLst/>
            <a:ahLst/>
            <a:cxnLst/>
            <a:rect l="l" t="t" r="r" b="b"/>
            <a:pathLst>
              <a:path w="3180512" h="2134743">
                <a:moveTo>
                  <a:pt x="1322680" y="1843278"/>
                </a:moveTo>
                <a:cubicBezTo>
                  <a:pt x="1299363" y="1843278"/>
                  <a:pt x="1279589" y="1851622"/>
                  <a:pt x="1263358" y="1868309"/>
                </a:cubicBezTo>
                <a:cubicBezTo>
                  <a:pt x="1247128" y="1884997"/>
                  <a:pt x="1239012" y="1907971"/>
                  <a:pt x="1239012" y="1937232"/>
                </a:cubicBezTo>
                <a:cubicBezTo>
                  <a:pt x="1239012" y="1966493"/>
                  <a:pt x="1247128" y="1989696"/>
                  <a:pt x="1263358" y="2006841"/>
                </a:cubicBezTo>
                <a:cubicBezTo>
                  <a:pt x="1279589" y="2023986"/>
                  <a:pt x="1299363" y="2032558"/>
                  <a:pt x="1322680" y="2032558"/>
                </a:cubicBezTo>
                <a:cubicBezTo>
                  <a:pt x="1345997" y="2032558"/>
                  <a:pt x="1365771" y="2024100"/>
                  <a:pt x="1382002" y="2007184"/>
                </a:cubicBezTo>
                <a:cubicBezTo>
                  <a:pt x="1398232" y="1990267"/>
                  <a:pt x="1406348" y="1967179"/>
                  <a:pt x="1406348" y="1937918"/>
                </a:cubicBezTo>
                <a:cubicBezTo>
                  <a:pt x="1406348" y="1908657"/>
                  <a:pt x="1398232" y="1885569"/>
                  <a:pt x="1382002" y="1868652"/>
                </a:cubicBezTo>
                <a:cubicBezTo>
                  <a:pt x="1365771" y="1851736"/>
                  <a:pt x="1345997" y="1843278"/>
                  <a:pt x="1322680" y="1843278"/>
                </a:cubicBezTo>
                <a:close/>
                <a:moveTo>
                  <a:pt x="2680640" y="1841906"/>
                </a:moveTo>
                <a:cubicBezTo>
                  <a:pt x="2657780" y="1841906"/>
                  <a:pt x="2638806" y="1850136"/>
                  <a:pt x="2623719" y="1866595"/>
                </a:cubicBezTo>
                <a:cubicBezTo>
                  <a:pt x="2608631" y="1883054"/>
                  <a:pt x="2601087" y="1906828"/>
                  <a:pt x="2601087" y="1937918"/>
                </a:cubicBezTo>
                <a:cubicBezTo>
                  <a:pt x="2601087" y="1968550"/>
                  <a:pt x="2608517" y="1992210"/>
                  <a:pt x="2623376" y="2008898"/>
                </a:cubicBezTo>
                <a:cubicBezTo>
                  <a:pt x="2638235" y="2025586"/>
                  <a:pt x="2656865" y="2033930"/>
                  <a:pt x="2679268" y="2033930"/>
                </a:cubicBezTo>
                <a:cubicBezTo>
                  <a:pt x="2701671" y="2033930"/>
                  <a:pt x="2720759" y="2025586"/>
                  <a:pt x="2736533" y="2008898"/>
                </a:cubicBezTo>
                <a:cubicBezTo>
                  <a:pt x="2752306" y="1992210"/>
                  <a:pt x="2760193" y="1968550"/>
                  <a:pt x="2760193" y="1937918"/>
                </a:cubicBezTo>
                <a:cubicBezTo>
                  <a:pt x="2760193" y="1907286"/>
                  <a:pt x="2752535" y="1883625"/>
                  <a:pt x="2737218" y="1866938"/>
                </a:cubicBezTo>
                <a:cubicBezTo>
                  <a:pt x="2721902" y="1850250"/>
                  <a:pt x="2703043" y="1841906"/>
                  <a:pt x="2680640" y="1841906"/>
                </a:cubicBezTo>
                <a:close/>
                <a:moveTo>
                  <a:pt x="892607" y="1835048"/>
                </a:moveTo>
                <a:cubicBezTo>
                  <a:pt x="872490" y="1835048"/>
                  <a:pt x="855688" y="1841106"/>
                  <a:pt x="842201" y="1853222"/>
                </a:cubicBezTo>
                <a:cubicBezTo>
                  <a:pt x="828713" y="1865337"/>
                  <a:pt x="820370" y="1882597"/>
                  <a:pt x="817169" y="1904999"/>
                </a:cubicBezTo>
                <a:lnTo>
                  <a:pt x="964616" y="1904999"/>
                </a:lnTo>
                <a:cubicBezTo>
                  <a:pt x="964616" y="1883054"/>
                  <a:pt x="957758" y="1865909"/>
                  <a:pt x="944042" y="1853565"/>
                </a:cubicBezTo>
                <a:cubicBezTo>
                  <a:pt x="930326" y="1841220"/>
                  <a:pt x="913181" y="1835048"/>
                  <a:pt x="892607" y="1835048"/>
                </a:cubicBezTo>
                <a:close/>
                <a:moveTo>
                  <a:pt x="1609725" y="1746580"/>
                </a:moveTo>
                <a:lnTo>
                  <a:pt x="1726997" y="1746580"/>
                </a:lnTo>
                <a:lnTo>
                  <a:pt x="1726997" y="2129256"/>
                </a:lnTo>
                <a:lnTo>
                  <a:pt x="1609725" y="2129256"/>
                </a:lnTo>
                <a:close/>
                <a:moveTo>
                  <a:pt x="3180512" y="1742465"/>
                </a:moveTo>
                <a:lnTo>
                  <a:pt x="3180512" y="1866595"/>
                </a:lnTo>
                <a:lnTo>
                  <a:pt x="3148279" y="1866595"/>
                </a:lnTo>
                <a:cubicBezTo>
                  <a:pt x="3119019" y="1866595"/>
                  <a:pt x="3097073" y="1872881"/>
                  <a:pt x="3082442" y="1885454"/>
                </a:cubicBezTo>
                <a:cubicBezTo>
                  <a:pt x="3067812" y="1898027"/>
                  <a:pt x="3060497" y="1920087"/>
                  <a:pt x="3060497" y="1951634"/>
                </a:cubicBezTo>
                <a:lnTo>
                  <a:pt x="3060497" y="2129256"/>
                </a:lnTo>
                <a:lnTo>
                  <a:pt x="2943225" y="2129256"/>
                </a:lnTo>
                <a:lnTo>
                  <a:pt x="2943225" y="1746580"/>
                </a:lnTo>
                <a:lnTo>
                  <a:pt x="3060497" y="1746580"/>
                </a:lnTo>
                <a:lnTo>
                  <a:pt x="3060497" y="1815160"/>
                </a:lnTo>
                <a:cubicBezTo>
                  <a:pt x="3074213" y="1792757"/>
                  <a:pt x="3091472" y="1775040"/>
                  <a:pt x="3112275" y="1762010"/>
                </a:cubicBezTo>
                <a:cubicBezTo>
                  <a:pt x="3133077" y="1748980"/>
                  <a:pt x="3155823" y="1742465"/>
                  <a:pt x="3180512" y="1742465"/>
                </a:cubicBezTo>
                <a:close/>
                <a:moveTo>
                  <a:pt x="665912" y="1742465"/>
                </a:moveTo>
                <a:lnTo>
                  <a:pt x="665912" y="1866595"/>
                </a:lnTo>
                <a:lnTo>
                  <a:pt x="633680" y="1866595"/>
                </a:lnTo>
                <a:cubicBezTo>
                  <a:pt x="604419" y="1866595"/>
                  <a:pt x="582473" y="1872881"/>
                  <a:pt x="567843" y="1885454"/>
                </a:cubicBezTo>
                <a:cubicBezTo>
                  <a:pt x="553212" y="1898027"/>
                  <a:pt x="545897" y="1920087"/>
                  <a:pt x="545897" y="1951634"/>
                </a:cubicBezTo>
                <a:lnTo>
                  <a:pt x="545897" y="2129256"/>
                </a:lnTo>
                <a:lnTo>
                  <a:pt x="428625" y="2129256"/>
                </a:lnTo>
                <a:lnTo>
                  <a:pt x="428625" y="1746580"/>
                </a:lnTo>
                <a:lnTo>
                  <a:pt x="545897" y="1746580"/>
                </a:lnTo>
                <a:lnTo>
                  <a:pt x="545897" y="1815160"/>
                </a:lnTo>
                <a:cubicBezTo>
                  <a:pt x="559613" y="1792757"/>
                  <a:pt x="576872" y="1775040"/>
                  <a:pt x="597675" y="1762010"/>
                </a:cubicBezTo>
                <a:cubicBezTo>
                  <a:pt x="618478" y="1748980"/>
                  <a:pt x="641223" y="1742465"/>
                  <a:pt x="665912" y="1742465"/>
                </a:cubicBezTo>
                <a:close/>
                <a:moveTo>
                  <a:pt x="2680640" y="1741093"/>
                </a:moveTo>
                <a:cubicBezTo>
                  <a:pt x="2718130" y="1741093"/>
                  <a:pt x="2751963" y="1749094"/>
                  <a:pt x="2782138" y="1765096"/>
                </a:cubicBezTo>
                <a:cubicBezTo>
                  <a:pt x="2812314" y="1781098"/>
                  <a:pt x="2836088" y="1804073"/>
                  <a:pt x="2853462" y="1834019"/>
                </a:cubicBezTo>
                <a:cubicBezTo>
                  <a:pt x="2870835" y="1863966"/>
                  <a:pt x="2879522" y="1898599"/>
                  <a:pt x="2879522" y="1937918"/>
                </a:cubicBezTo>
                <a:cubicBezTo>
                  <a:pt x="2879522" y="1977237"/>
                  <a:pt x="2870721" y="2011870"/>
                  <a:pt x="2853119" y="2041817"/>
                </a:cubicBezTo>
                <a:cubicBezTo>
                  <a:pt x="2835516" y="2071763"/>
                  <a:pt x="2811514" y="2094737"/>
                  <a:pt x="2781110" y="2110740"/>
                </a:cubicBezTo>
                <a:cubicBezTo>
                  <a:pt x="2750706" y="2126741"/>
                  <a:pt x="2716759" y="2134743"/>
                  <a:pt x="2679268" y="2134743"/>
                </a:cubicBezTo>
                <a:cubicBezTo>
                  <a:pt x="2641778" y="2134743"/>
                  <a:pt x="2608059" y="2126741"/>
                  <a:pt x="2578113" y="2110740"/>
                </a:cubicBezTo>
                <a:cubicBezTo>
                  <a:pt x="2548166" y="2094737"/>
                  <a:pt x="2524620" y="2071878"/>
                  <a:pt x="2507475" y="2042160"/>
                </a:cubicBezTo>
                <a:cubicBezTo>
                  <a:pt x="2490331" y="2012441"/>
                  <a:pt x="2481758" y="1977694"/>
                  <a:pt x="2481758" y="1937918"/>
                </a:cubicBezTo>
                <a:cubicBezTo>
                  <a:pt x="2481758" y="1898599"/>
                  <a:pt x="2490445" y="1863966"/>
                  <a:pt x="2507818" y="1834019"/>
                </a:cubicBezTo>
                <a:cubicBezTo>
                  <a:pt x="2525192" y="1804073"/>
                  <a:pt x="2548966" y="1781098"/>
                  <a:pt x="2579141" y="1765096"/>
                </a:cubicBezTo>
                <a:cubicBezTo>
                  <a:pt x="2609317" y="1749094"/>
                  <a:pt x="2643149" y="1741093"/>
                  <a:pt x="2680640" y="1741093"/>
                </a:cubicBezTo>
                <a:close/>
                <a:moveTo>
                  <a:pt x="1978457" y="1741093"/>
                </a:moveTo>
                <a:cubicBezTo>
                  <a:pt x="2026463" y="1741093"/>
                  <a:pt x="2066582" y="1753666"/>
                  <a:pt x="2098815" y="1778812"/>
                </a:cubicBezTo>
                <a:cubicBezTo>
                  <a:pt x="2131048" y="1803958"/>
                  <a:pt x="2152193" y="1839391"/>
                  <a:pt x="2162251" y="1885111"/>
                </a:cubicBezTo>
                <a:lnTo>
                  <a:pt x="2037436" y="1885111"/>
                </a:lnTo>
                <a:cubicBezTo>
                  <a:pt x="2026920" y="1855851"/>
                  <a:pt x="2006575" y="1841220"/>
                  <a:pt x="1976400" y="1841220"/>
                </a:cubicBezTo>
                <a:cubicBezTo>
                  <a:pt x="1954911" y="1841220"/>
                  <a:pt x="1937766" y="1849564"/>
                  <a:pt x="1924965" y="1866252"/>
                </a:cubicBezTo>
                <a:cubicBezTo>
                  <a:pt x="1912163" y="1882940"/>
                  <a:pt x="1905762" y="1906828"/>
                  <a:pt x="1905762" y="1937918"/>
                </a:cubicBezTo>
                <a:cubicBezTo>
                  <a:pt x="1905762" y="1969008"/>
                  <a:pt x="1912163" y="1992896"/>
                  <a:pt x="1924965" y="2009584"/>
                </a:cubicBezTo>
                <a:cubicBezTo>
                  <a:pt x="1937766" y="2026272"/>
                  <a:pt x="1954911" y="2034616"/>
                  <a:pt x="1976400" y="2034616"/>
                </a:cubicBezTo>
                <a:cubicBezTo>
                  <a:pt x="2006575" y="2034616"/>
                  <a:pt x="2026920" y="2019985"/>
                  <a:pt x="2037436" y="1990724"/>
                </a:cubicBezTo>
                <a:lnTo>
                  <a:pt x="2162251" y="1990724"/>
                </a:lnTo>
                <a:cubicBezTo>
                  <a:pt x="2152193" y="2035530"/>
                  <a:pt x="2130933" y="2070735"/>
                  <a:pt x="2098472" y="2096338"/>
                </a:cubicBezTo>
                <a:cubicBezTo>
                  <a:pt x="2066011" y="2121941"/>
                  <a:pt x="2026006" y="2134743"/>
                  <a:pt x="1978457" y="2134743"/>
                </a:cubicBezTo>
                <a:cubicBezTo>
                  <a:pt x="1940967" y="2134743"/>
                  <a:pt x="1907705" y="2126741"/>
                  <a:pt x="1878673" y="2110740"/>
                </a:cubicBezTo>
                <a:cubicBezTo>
                  <a:pt x="1849641" y="2094737"/>
                  <a:pt x="1827010" y="2071878"/>
                  <a:pt x="1810779" y="2042160"/>
                </a:cubicBezTo>
                <a:cubicBezTo>
                  <a:pt x="1794548" y="2012441"/>
                  <a:pt x="1786433" y="1977694"/>
                  <a:pt x="1786433" y="1937918"/>
                </a:cubicBezTo>
                <a:cubicBezTo>
                  <a:pt x="1786433" y="1898142"/>
                  <a:pt x="1794548" y="1863394"/>
                  <a:pt x="1810779" y="1833676"/>
                </a:cubicBezTo>
                <a:cubicBezTo>
                  <a:pt x="1827010" y="1803958"/>
                  <a:pt x="1849641" y="1781098"/>
                  <a:pt x="1878673" y="1765096"/>
                </a:cubicBezTo>
                <a:cubicBezTo>
                  <a:pt x="1907705" y="1749094"/>
                  <a:pt x="1940967" y="1741093"/>
                  <a:pt x="1978457" y="1741093"/>
                </a:cubicBezTo>
                <a:close/>
                <a:moveTo>
                  <a:pt x="893979" y="1741093"/>
                </a:moveTo>
                <a:cubicBezTo>
                  <a:pt x="931012" y="1741093"/>
                  <a:pt x="963930" y="1748866"/>
                  <a:pt x="992734" y="1764411"/>
                </a:cubicBezTo>
                <a:cubicBezTo>
                  <a:pt x="1021537" y="1779955"/>
                  <a:pt x="1044055" y="1802130"/>
                  <a:pt x="1060285" y="1830933"/>
                </a:cubicBezTo>
                <a:cubicBezTo>
                  <a:pt x="1076516" y="1859737"/>
                  <a:pt x="1084631" y="1893112"/>
                  <a:pt x="1084631" y="1931060"/>
                </a:cubicBezTo>
                <a:cubicBezTo>
                  <a:pt x="1084631" y="1941576"/>
                  <a:pt x="1083945" y="1952777"/>
                  <a:pt x="1082574" y="1964664"/>
                </a:cubicBezTo>
                <a:lnTo>
                  <a:pt x="817169" y="1964664"/>
                </a:lnTo>
                <a:cubicBezTo>
                  <a:pt x="818998" y="1988896"/>
                  <a:pt x="826542" y="2007412"/>
                  <a:pt x="839800" y="2020214"/>
                </a:cubicBezTo>
                <a:cubicBezTo>
                  <a:pt x="853059" y="2033016"/>
                  <a:pt x="869747" y="2039416"/>
                  <a:pt x="889864" y="2039416"/>
                </a:cubicBezTo>
                <a:cubicBezTo>
                  <a:pt x="919125" y="2039416"/>
                  <a:pt x="939470" y="2027072"/>
                  <a:pt x="950900" y="2002383"/>
                </a:cubicBezTo>
                <a:lnTo>
                  <a:pt x="1075716" y="2002383"/>
                </a:lnTo>
                <a:cubicBezTo>
                  <a:pt x="1069315" y="2027529"/>
                  <a:pt x="1057771" y="2050161"/>
                  <a:pt x="1041083" y="2070277"/>
                </a:cubicBezTo>
                <a:cubicBezTo>
                  <a:pt x="1024395" y="2090394"/>
                  <a:pt x="1003478" y="2106168"/>
                  <a:pt x="978332" y="2117598"/>
                </a:cubicBezTo>
                <a:cubicBezTo>
                  <a:pt x="953186" y="2129028"/>
                  <a:pt x="925068" y="2134743"/>
                  <a:pt x="893979" y="2134743"/>
                </a:cubicBezTo>
                <a:cubicBezTo>
                  <a:pt x="856488" y="2134743"/>
                  <a:pt x="823113" y="2126741"/>
                  <a:pt x="793852" y="2110740"/>
                </a:cubicBezTo>
                <a:cubicBezTo>
                  <a:pt x="764591" y="2094737"/>
                  <a:pt x="741731" y="2071878"/>
                  <a:pt x="725272" y="2042160"/>
                </a:cubicBezTo>
                <a:cubicBezTo>
                  <a:pt x="708813" y="2012441"/>
                  <a:pt x="700583" y="1977694"/>
                  <a:pt x="700583" y="1937918"/>
                </a:cubicBezTo>
                <a:cubicBezTo>
                  <a:pt x="700583" y="1898142"/>
                  <a:pt x="708699" y="1863394"/>
                  <a:pt x="724929" y="1833676"/>
                </a:cubicBezTo>
                <a:cubicBezTo>
                  <a:pt x="741160" y="1803958"/>
                  <a:pt x="763905" y="1781098"/>
                  <a:pt x="793166" y="1765096"/>
                </a:cubicBezTo>
                <a:cubicBezTo>
                  <a:pt x="822427" y="1749094"/>
                  <a:pt x="856031" y="1741093"/>
                  <a:pt x="893979" y="1741093"/>
                </a:cubicBezTo>
                <a:close/>
                <a:moveTo>
                  <a:pt x="117272" y="1741093"/>
                </a:moveTo>
                <a:lnTo>
                  <a:pt x="117272" y="1864537"/>
                </a:lnTo>
                <a:lnTo>
                  <a:pt x="181052" y="1864537"/>
                </a:lnTo>
                <a:cubicBezTo>
                  <a:pt x="203454" y="1864537"/>
                  <a:pt x="220142" y="1859051"/>
                  <a:pt x="231115" y="1848078"/>
                </a:cubicBezTo>
                <a:cubicBezTo>
                  <a:pt x="242088" y="1837105"/>
                  <a:pt x="247574" y="1822018"/>
                  <a:pt x="247574" y="1802815"/>
                </a:cubicBezTo>
                <a:cubicBezTo>
                  <a:pt x="247574" y="1783613"/>
                  <a:pt x="242088" y="1768525"/>
                  <a:pt x="231115" y="1757553"/>
                </a:cubicBezTo>
                <a:cubicBezTo>
                  <a:pt x="220142" y="1746580"/>
                  <a:pt x="203454" y="1741093"/>
                  <a:pt x="181052" y="1741093"/>
                </a:cubicBezTo>
                <a:close/>
                <a:moveTo>
                  <a:pt x="2247367" y="1653311"/>
                </a:moveTo>
                <a:lnTo>
                  <a:pt x="2364639" y="1653311"/>
                </a:lnTo>
                <a:lnTo>
                  <a:pt x="2364639" y="1746580"/>
                </a:lnTo>
                <a:lnTo>
                  <a:pt x="2441448" y="1746580"/>
                </a:lnTo>
                <a:lnTo>
                  <a:pt x="2441448" y="1843963"/>
                </a:lnTo>
                <a:lnTo>
                  <a:pt x="2364639" y="1843963"/>
                </a:lnTo>
                <a:lnTo>
                  <a:pt x="2364639" y="1997583"/>
                </a:lnTo>
                <a:cubicBezTo>
                  <a:pt x="2364639" y="2009012"/>
                  <a:pt x="2367382" y="2017242"/>
                  <a:pt x="2372868" y="2022271"/>
                </a:cubicBezTo>
                <a:cubicBezTo>
                  <a:pt x="2378355" y="2027300"/>
                  <a:pt x="2387498" y="2029815"/>
                  <a:pt x="2400300" y="2029815"/>
                </a:cubicBezTo>
                <a:lnTo>
                  <a:pt x="2442134" y="2029815"/>
                </a:lnTo>
                <a:lnTo>
                  <a:pt x="2442134" y="2129256"/>
                </a:lnTo>
                <a:lnTo>
                  <a:pt x="2382469" y="2129256"/>
                </a:lnTo>
                <a:cubicBezTo>
                  <a:pt x="2339950" y="2129256"/>
                  <a:pt x="2306803" y="2118855"/>
                  <a:pt x="2283028" y="2098052"/>
                </a:cubicBezTo>
                <a:cubicBezTo>
                  <a:pt x="2259254" y="2077250"/>
                  <a:pt x="2247367" y="2043303"/>
                  <a:pt x="2247367" y="1996211"/>
                </a:cubicBezTo>
                <a:lnTo>
                  <a:pt x="2247367" y="1843963"/>
                </a:lnTo>
                <a:lnTo>
                  <a:pt x="2200732" y="1843963"/>
                </a:lnTo>
                <a:lnTo>
                  <a:pt x="2200732" y="1746580"/>
                </a:lnTo>
                <a:lnTo>
                  <a:pt x="2247367" y="1746580"/>
                </a:lnTo>
                <a:close/>
                <a:moveTo>
                  <a:pt x="0" y="1647825"/>
                </a:moveTo>
                <a:lnTo>
                  <a:pt x="189967" y="1647825"/>
                </a:lnTo>
                <a:cubicBezTo>
                  <a:pt x="228372" y="1647825"/>
                  <a:pt x="260833" y="1654454"/>
                  <a:pt x="287351" y="1667713"/>
                </a:cubicBezTo>
                <a:cubicBezTo>
                  <a:pt x="313868" y="1680972"/>
                  <a:pt x="333756" y="1699260"/>
                  <a:pt x="347015" y="1722577"/>
                </a:cubicBezTo>
                <a:cubicBezTo>
                  <a:pt x="360274" y="1745894"/>
                  <a:pt x="366903" y="1772640"/>
                  <a:pt x="366903" y="1802815"/>
                </a:cubicBezTo>
                <a:cubicBezTo>
                  <a:pt x="366903" y="1830705"/>
                  <a:pt x="360503" y="1856194"/>
                  <a:pt x="347701" y="1879282"/>
                </a:cubicBezTo>
                <a:cubicBezTo>
                  <a:pt x="334899" y="1902371"/>
                  <a:pt x="315240" y="1921002"/>
                  <a:pt x="288722" y="1935175"/>
                </a:cubicBezTo>
                <a:cubicBezTo>
                  <a:pt x="262205" y="1949348"/>
                  <a:pt x="229286" y="1956435"/>
                  <a:pt x="189967" y="1956435"/>
                </a:cubicBezTo>
                <a:lnTo>
                  <a:pt x="117272" y="1956435"/>
                </a:lnTo>
                <a:lnTo>
                  <a:pt x="117272" y="2129256"/>
                </a:lnTo>
                <a:lnTo>
                  <a:pt x="0" y="2129256"/>
                </a:lnTo>
                <a:close/>
                <a:moveTo>
                  <a:pt x="1406348" y="1621764"/>
                </a:moveTo>
                <a:lnTo>
                  <a:pt x="1523619" y="1621764"/>
                </a:lnTo>
                <a:lnTo>
                  <a:pt x="1523619" y="2129256"/>
                </a:lnTo>
                <a:lnTo>
                  <a:pt x="1406348" y="2129256"/>
                </a:lnTo>
                <a:lnTo>
                  <a:pt x="1406348" y="2074392"/>
                </a:lnTo>
                <a:cubicBezTo>
                  <a:pt x="1395375" y="2092680"/>
                  <a:pt x="1379716" y="2107311"/>
                  <a:pt x="1359370" y="2118283"/>
                </a:cubicBezTo>
                <a:cubicBezTo>
                  <a:pt x="1339025" y="2129256"/>
                  <a:pt x="1315365" y="2134743"/>
                  <a:pt x="1288390" y="2134743"/>
                </a:cubicBezTo>
                <a:cubicBezTo>
                  <a:pt x="1256843" y="2134743"/>
                  <a:pt x="1228268" y="2126627"/>
                  <a:pt x="1202665" y="2110397"/>
                </a:cubicBezTo>
                <a:cubicBezTo>
                  <a:pt x="1177062" y="2094166"/>
                  <a:pt x="1156831" y="2071077"/>
                  <a:pt x="1141972" y="2041131"/>
                </a:cubicBezTo>
                <a:cubicBezTo>
                  <a:pt x="1127113" y="2011184"/>
                  <a:pt x="1119683" y="1976551"/>
                  <a:pt x="1119683" y="1937232"/>
                </a:cubicBezTo>
                <a:cubicBezTo>
                  <a:pt x="1119683" y="1897913"/>
                  <a:pt x="1127113" y="1863394"/>
                  <a:pt x="1141972" y="1833676"/>
                </a:cubicBezTo>
                <a:cubicBezTo>
                  <a:pt x="1156831" y="1803958"/>
                  <a:pt x="1177062" y="1781098"/>
                  <a:pt x="1202665" y="1765096"/>
                </a:cubicBezTo>
                <a:cubicBezTo>
                  <a:pt x="1228268" y="1749094"/>
                  <a:pt x="1256843" y="1741093"/>
                  <a:pt x="1288390" y="1741093"/>
                </a:cubicBezTo>
                <a:cubicBezTo>
                  <a:pt x="1313536" y="1741093"/>
                  <a:pt x="1336510" y="1746351"/>
                  <a:pt x="1357313" y="1756867"/>
                </a:cubicBezTo>
                <a:cubicBezTo>
                  <a:pt x="1378115" y="1767382"/>
                  <a:pt x="1394460" y="1781556"/>
                  <a:pt x="1406348" y="1799386"/>
                </a:cubicBezTo>
                <a:close/>
                <a:moveTo>
                  <a:pt x="1668704" y="1579930"/>
                </a:moveTo>
                <a:cubicBezTo>
                  <a:pt x="1688821" y="1579930"/>
                  <a:pt x="1705394" y="1585988"/>
                  <a:pt x="1718425" y="1598104"/>
                </a:cubicBezTo>
                <a:cubicBezTo>
                  <a:pt x="1731455" y="1610220"/>
                  <a:pt x="1737970" y="1625422"/>
                  <a:pt x="1737970" y="1643710"/>
                </a:cubicBezTo>
                <a:cubicBezTo>
                  <a:pt x="1737970" y="1661541"/>
                  <a:pt x="1731455" y="1676514"/>
                  <a:pt x="1718425" y="1688630"/>
                </a:cubicBezTo>
                <a:cubicBezTo>
                  <a:pt x="1705394" y="1700745"/>
                  <a:pt x="1688821" y="1706803"/>
                  <a:pt x="1668704" y="1706803"/>
                </a:cubicBezTo>
                <a:cubicBezTo>
                  <a:pt x="1648130" y="1706803"/>
                  <a:pt x="1631328" y="1700745"/>
                  <a:pt x="1618298" y="1688630"/>
                </a:cubicBezTo>
                <a:cubicBezTo>
                  <a:pt x="1605268" y="1676514"/>
                  <a:pt x="1598753" y="1661541"/>
                  <a:pt x="1598753" y="1643710"/>
                </a:cubicBezTo>
                <a:cubicBezTo>
                  <a:pt x="1598753" y="1625422"/>
                  <a:pt x="1605268" y="1610220"/>
                  <a:pt x="1618298" y="1598104"/>
                </a:cubicBezTo>
                <a:cubicBezTo>
                  <a:pt x="1631328" y="1585988"/>
                  <a:pt x="1648130" y="1579930"/>
                  <a:pt x="1668704" y="1579930"/>
                </a:cubicBezTo>
                <a:close/>
                <a:moveTo>
                  <a:pt x="1713205" y="1024128"/>
                </a:moveTo>
                <a:cubicBezTo>
                  <a:pt x="1689888" y="1024128"/>
                  <a:pt x="1670114" y="1032471"/>
                  <a:pt x="1653883" y="1049159"/>
                </a:cubicBezTo>
                <a:cubicBezTo>
                  <a:pt x="1637653" y="1065847"/>
                  <a:pt x="1629537" y="1088821"/>
                  <a:pt x="1629537" y="1118082"/>
                </a:cubicBezTo>
                <a:cubicBezTo>
                  <a:pt x="1629537" y="1147343"/>
                  <a:pt x="1637653" y="1170546"/>
                  <a:pt x="1653883" y="1187691"/>
                </a:cubicBezTo>
                <a:cubicBezTo>
                  <a:pt x="1670114" y="1204836"/>
                  <a:pt x="1689888" y="1213408"/>
                  <a:pt x="1713205" y="1213408"/>
                </a:cubicBezTo>
                <a:cubicBezTo>
                  <a:pt x="1736522" y="1213408"/>
                  <a:pt x="1756296" y="1204950"/>
                  <a:pt x="1772527" y="1188034"/>
                </a:cubicBezTo>
                <a:cubicBezTo>
                  <a:pt x="1788757" y="1171117"/>
                  <a:pt x="1796873" y="1148029"/>
                  <a:pt x="1796873" y="1118768"/>
                </a:cubicBezTo>
                <a:cubicBezTo>
                  <a:pt x="1796873" y="1089507"/>
                  <a:pt x="1788757" y="1066419"/>
                  <a:pt x="1772527" y="1049502"/>
                </a:cubicBezTo>
                <a:cubicBezTo>
                  <a:pt x="1756296" y="1032586"/>
                  <a:pt x="1736522" y="1024128"/>
                  <a:pt x="1713205" y="1024128"/>
                </a:cubicBezTo>
                <a:close/>
                <a:moveTo>
                  <a:pt x="1270940" y="1022756"/>
                </a:moveTo>
                <a:cubicBezTo>
                  <a:pt x="1248080" y="1022756"/>
                  <a:pt x="1229106" y="1030986"/>
                  <a:pt x="1214019" y="1047445"/>
                </a:cubicBezTo>
                <a:cubicBezTo>
                  <a:pt x="1198931" y="1063904"/>
                  <a:pt x="1191387" y="1087678"/>
                  <a:pt x="1191387" y="1118768"/>
                </a:cubicBezTo>
                <a:cubicBezTo>
                  <a:pt x="1191387" y="1149400"/>
                  <a:pt x="1198817" y="1173061"/>
                  <a:pt x="1213676" y="1189748"/>
                </a:cubicBezTo>
                <a:cubicBezTo>
                  <a:pt x="1228535" y="1206436"/>
                  <a:pt x="1247166" y="1214780"/>
                  <a:pt x="1269569" y="1214780"/>
                </a:cubicBezTo>
                <a:cubicBezTo>
                  <a:pt x="1291971" y="1214780"/>
                  <a:pt x="1311059" y="1206436"/>
                  <a:pt x="1326833" y="1189748"/>
                </a:cubicBezTo>
                <a:cubicBezTo>
                  <a:pt x="1342606" y="1173061"/>
                  <a:pt x="1350493" y="1149400"/>
                  <a:pt x="1350493" y="1118768"/>
                </a:cubicBezTo>
                <a:cubicBezTo>
                  <a:pt x="1350493" y="1088136"/>
                  <a:pt x="1342835" y="1064475"/>
                  <a:pt x="1327519" y="1047788"/>
                </a:cubicBezTo>
                <a:cubicBezTo>
                  <a:pt x="1312202" y="1031100"/>
                  <a:pt x="1293343" y="1022756"/>
                  <a:pt x="1270940" y="1022756"/>
                </a:cubicBezTo>
                <a:close/>
                <a:moveTo>
                  <a:pt x="2233422" y="923315"/>
                </a:moveTo>
                <a:cubicBezTo>
                  <a:pt x="2278228" y="923315"/>
                  <a:pt x="2314004" y="937831"/>
                  <a:pt x="2340750" y="966863"/>
                </a:cubicBezTo>
                <a:cubicBezTo>
                  <a:pt x="2367496" y="995896"/>
                  <a:pt x="2380869" y="1035786"/>
                  <a:pt x="2380869" y="1086536"/>
                </a:cubicBezTo>
                <a:lnTo>
                  <a:pt x="2380869" y="1310106"/>
                </a:lnTo>
                <a:lnTo>
                  <a:pt x="2264283" y="1310106"/>
                </a:lnTo>
                <a:lnTo>
                  <a:pt x="2264283" y="1102309"/>
                </a:lnTo>
                <a:cubicBezTo>
                  <a:pt x="2264283" y="1076706"/>
                  <a:pt x="2257654" y="1056817"/>
                  <a:pt x="2244395" y="1042644"/>
                </a:cubicBezTo>
                <a:cubicBezTo>
                  <a:pt x="2231136" y="1028471"/>
                  <a:pt x="2213305" y="1021385"/>
                  <a:pt x="2190903" y="1021385"/>
                </a:cubicBezTo>
                <a:cubicBezTo>
                  <a:pt x="2168500" y="1021385"/>
                  <a:pt x="2150669" y="1028471"/>
                  <a:pt x="2137410" y="1042644"/>
                </a:cubicBezTo>
                <a:cubicBezTo>
                  <a:pt x="2124151" y="1056817"/>
                  <a:pt x="2117522" y="1076706"/>
                  <a:pt x="2117522" y="1102309"/>
                </a:cubicBezTo>
                <a:lnTo>
                  <a:pt x="2117522" y="1310106"/>
                </a:lnTo>
                <a:lnTo>
                  <a:pt x="2000250" y="1310106"/>
                </a:lnTo>
                <a:lnTo>
                  <a:pt x="2000250" y="927430"/>
                </a:lnTo>
                <a:lnTo>
                  <a:pt x="2117522" y="927430"/>
                </a:lnTo>
                <a:lnTo>
                  <a:pt x="2117522" y="978179"/>
                </a:lnTo>
                <a:cubicBezTo>
                  <a:pt x="2129409" y="961263"/>
                  <a:pt x="2145411" y="947890"/>
                  <a:pt x="2165528" y="938060"/>
                </a:cubicBezTo>
                <a:cubicBezTo>
                  <a:pt x="2185645" y="928230"/>
                  <a:pt x="2208276" y="923315"/>
                  <a:pt x="2233422" y="923315"/>
                </a:cubicBezTo>
                <a:close/>
                <a:moveTo>
                  <a:pt x="1678915" y="921943"/>
                </a:moveTo>
                <a:cubicBezTo>
                  <a:pt x="1705890" y="921943"/>
                  <a:pt x="1729550" y="927430"/>
                  <a:pt x="1749895" y="938403"/>
                </a:cubicBezTo>
                <a:cubicBezTo>
                  <a:pt x="1770241" y="949375"/>
                  <a:pt x="1785900" y="963777"/>
                  <a:pt x="1796873" y="981608"/>
                </a:cubicBezTo>
                <a:lnTo>
                  <a:pt x="1796873" y="927430"/>
                </a:lnTo>
                <a:lnTo>
                  <a:pt x="1914144" y="927430"/>
                </a:lnTo>
                <a:lnTo>
                  <a:pt x="1914144" y="1310106"/>
                </a:lnTo>
                <a:lnTo>
                  <a:pt x="1796873" y="1310106"/>
                </a:lnTo>
                <a:lnTo>
                  <a:pt x="1796873" y="1255928"/>
                </a:lnTo>
                <a:cubicBezTo>
                  <a:pt x="1785443" y="1273759"/>
                  <a:pt x="1769555" y="1288161"/>
                  <a:pt x="1749209" y="1299133"/>
                </a:cubicBezTo>
                <a:cubicBezTo>
                  <a:pt x="1728864" y="1310106"/>
                  <a:pt x="1705204" y="1315593"/>
                  <a:pt x="1678229" y="1315593"/>
                </a:cubicBezTo>
                <a:cubicBezTo>
                  <a:pt x="1647140" y="1315593"/>
                  <a:pt x="1618793" y="1307477"/>
                  <a:pt x="1593190" y="1291247"/>
                </a:cubicBezTo>
                <a:cubicBezTo>
                  <a:pt x="1567587" y="1275016"/>
                  <a:pt x="1547356" y="1251928"/>
                  <a:pt x="1532497" y="1221981"/>
                </a:cubicBezTo>
                <a:cubicBezTo>
                  <a:pt x="1517638" y="1192034"/>
                  <a:pt x="1510208" y="1157401"/>
                  <a:pt x="1510208" y="1118082"/>
                </a:cubicBezTo>
                <a:cubicBezTo>
                  <a:pt x="1510208" y="1078763"/>
                  <a:pt x="1517638" y="1044245"/>
                  <a:pt x="1532497" y="1014526"/>
                </a:cubicBezTo>
                <a:cubicBezTo>
                  <a:pt x="1547355" y="984809"/>
                  <a:pt x="1567587" y="961948"/>
                  <a:pt x="1593190" y="945946"/>
                </a:cubicBezTo>
                <a:cubicBezTo>
                  <a:pt x="1618793" y="929945"/>
                  <a:pt x="1647368" y="921943"/>
                  <a:pt x="1678915" y="921943"/>
                </a:cubicBezTo>
                <a:close/>
                <a:moveTo>
                  <a:pt x="1270940" y="921943"/>
                </a:moveTo>
                <a:cubicBezTo>
                  <a:pt x="1308431" y="921943"/>
                  <a:pt x="1342263" y="929945"/>
                  <a:pt x="1372439" y="945946"/>
                </a:cubicBezTo>
                <a:cubicBezTo>
                  <a:pt x="1402614" y="961948"/>
                  <a:pt x="1426388" y="984923"/>
                  <a:pt x="1443762" y="1014869"/>
                </a:cubicBezTo>
                <a:cubicBezTo>
                  <a:pt x="1461135" y="1044816"/>
                  <a:pt x="1469822" y="1079449"/>
                  <a:pt x="1469822" y="1118768"/>
                </a:cubicBezTo>
                <a:cubicBezTo>
                  <a:pt x="1469822" y="1158087"/>
                  <a:pt x="1461021" y="1192720"/>
                  <a:pt x="1443419" y="1222667"/>
                </a:cubicBezTo>
                <a:cubicBezTo>
                  <a:pt x="1425817" y="1252613"/>
                  <a:pt x="1401814" y="1275588"/>
                  <a:pt x="1371410" y="1291590"/>
                </a:cubicBezTo>
                <a:cubicBezTo>
                  <a:pt x="1341006" y="1307592"/>
                  <a:pt x="1307059" y="1315593"/>
                  <a:pt x="1269569" y="1315593"/>
                </a:cubicBezTo>
                <a:cubicBezTo>
                  <a:pt x="1232078" y="1315593"/>
                  <a:pt x="1198360" y="1307592"/>
                  <a:pt x="1168413" y="1291590"/>
                </a:cubicBezTo>
                <a:cubicBezTo>
                  <a:pt x="1138466" y="1275588"/>
                  <a:pt x="1114921" y="1252728"/>
                  <a:pt x="1097776" y="1223010"/>
                </a:cubicBezTo>
                <a:cubicBezTo>
                  <a:pt x="1080631" y="1193292"/>
                  <a:pt x="1072058" y="1158544"/>
                  <a:pt x="1072058" y="1118768"/>
                </a:cubicBezTo>
                <a:cubicBezTo>
                  <a:pt x="1072058" y="1079449"/>
                  <a:pt x="1080745" y="1044816"/>
                  <a:pt x="1098119" y="1014869"/>
                </a:cubicBezTo>
                <a:cubicBezTo>
                  <a:pt x="1115492" y="984923"/>
                  <a:pt x="1139266" y="961948"/>
                  <a:pt x="1169442" y="945946"/>
                </a:cubicBezTo>
                <a:cubicBezTo>
                  <a:pt x="1199617" y="929945"/>
                  <a:pt x="1233450" y="921943"/>
                  <a:pt x="1270940" y="921943"/>
                </a:cubicBezTo>
                <a:close/>
                <a:moveTo>
                  <a:pt x="771525" y="828675"/>
                </a:moveTo>
                <a:lnTo>
                  <a:pt x="888797" y="828675"/>
                </a:lnTo>
                <a:lnTo>
                  <a:pt x="888797" y="1220952"/>
                </a:lnTo>
                <a:lnTo>
                  <a:pt x="1042416" y="1220952"/>
                </a:lnTo>
                <a:lnTo>
                  <a:pt x="1042416" y="1310106"/>
                </a:lnTo>
                <a:lnTo>
                  <a:pt x="771525" y="1310106"/>
                </a:lnTo>
                <a:close/>
                <a:moveTo>
                  <a:pt x="1261415" y="194081"/>
                </a:moveTo>
                <a:cubicBezTo>
                  <a:pt x="1238555" y="194081"/>
                  <a:pt x="1219581" y="202311"/>
                  <a:pt x="1204494" y="218770"/>
                </a:cubicBezTo>
                <a:cubicBezTo>
                  <a:pt x="1189406" y="235229"/>
                  <a:pt x="1181862" y="259003"/>
                  <a:pt x="1181862" y="290093"/>
                </a:cubicBezTo>
                <a:cubicBezTo>
                  <a:pt x="1181862" y="320726"/>
                  <a:pt x="1189292" y="344385"/>
                  <a:pt x="1204151" y="361073"/>
                </a:cubicBezTo>
                <a:cubicBezTo>
                  <a:pt x="1219010" y="377761"/>
                  <a:pt x="1237641" y="386105"/>
                  <a:pt x="1260044" y="386105"/>
                </a:cubicBezTo>
                <a:cubicBezTo>
                  <a:pt x="1282446" y="386105"/>
                  <a:pt x="1301534" y="377761"/>
                  <a:pt x="1317308" y="361073"/>
                </a:cubicBezTo>
                <a:cubicBezTo>
                  <a:pt x="1333081" y="344385"/>
                  <a:pt x="1340968" y="320726"/>
                  <a:pt x="1340968" y="290093"/>
                </a:cubicBezTo>
                <a:cubicBezTo>
                  <a:pt x="1340968" y="259461"/>
                  <a:pt x="1333310" y="235800"/>
                  <a:pt x="1317994" y="219113"/>
                </a:cubicBezTo>
                <a:cubicBezTo>
                  <a:pt x="1302677" y="202425"/>
                  <a:pt x="1283818" y="194081"/>
                  <a:pt x="1261415" y="194081"/>
                </a:cubicBezTo>
                <a:close/>
                <a:moveTo>
                  <a:pt x="2416607" y="187223"/>
                </a:moveTo>
                <a:cubicBezTo>
                  <a:pt x="2396490" y="187223"/>
                  <a:pt x="2379688" y="193281"/>
                  <a:pt x="2366201" y="205397"/>
                </a:cubicBezTo>
                <a:cubicBezTo>
                  <a:pt x="2352713" y="217512"/>
                  <a:pt x="2344369" y="234772"/>
                  <a:pt x="2341169" y="257175"/>
                </a:cubicBezTo>
                <a:lnTo>
                  <a:pt x="2488616" y="257175"/>
                </a:lnTo>
                <a:cubicBezTo>
                  <a:pt x="2488616" y="235229"/>
                  <a:pt x="2481758" y="218084"/>
                  <a:pt x="2468042" y="205740"/>
                </a:cubicBezTo>
                <a:cubicBezTo>
                  <a:pt x="2454326" y="193395"/>
                  <a:pt x="2437181" y="187223"/>
                  <a:pt x="2416607" y="187223"/>
                </a:cubicBezTo>
                <a:close/>
                <a:moveTo>
                  <a:pt x="1753057" y="94640"/>
                </a:moveTo>
                <a:cubicBezTo>
                  <a:pt x="1781861" y="94640"/>
                  <a:pt x="1807579" y="100812"/>
                  <a:pt x="1830210" y="113157"/>
                </a:cubicBezTo>
                <a:cubicBezTo>
                  <a:pt x="1852841" y="125501"/>
                  <a:pt x="1870558" y="143103"/>
                  <a:pt x="1883360" y="165963"/>
                </a:cubicBezTo>
                <a:cubicBezTo>
                  <a:pt x="1896618" y="144932"/>
                  <a:pt x="1914678" y="127787"/>
                  <a:pt x="1937538" y="114528"/>
                </a:cubicBezTo>
                <a:cubicBezTo>
                  <a:pt x="1960398" y="101269"/>
                  <a:pt x="1985315" y="94640"/>
                  <a:pt x="2012290" y="94640"/>
                </a:cubicBezTo>
                <a:cubicBezTo>
                  <a:pt x="2059839" y="94640"/>
                  <a:pt x="2097672" y="109042"/>
                  <a:pt x="2125790" y="137845"/>
                </a:cubicBezTo>
                <a:cubicBezTo>
                  <a:pt x="2153908" y="166649"/>
                  <a:pt x="2167967" y="206654"/>
                  <a:pt x="2167967" y="257860"/>
                </a:cubicBezTo>
                <a:lnTo>
                  <a:pt x="2167967" y="481431"/>
                </a:lnTo>
                <a:lnTo>
                  <a:pt x="2051380" y="481431"/>
                </a:lnTo>
                <a:lnTo>
                  <a:pt x="2051380" y="273634"/>
                </a:lnTo>
                <a:cubicBezTo>
                  <a:pt x="2051380" y="248945"/>
                  <a:pt x="2044865" y="229857"/>
                  <a:pt x="2031835" y="216369"/>
                </a:cubicBezTo>
                <a:cubicBezTo>
                  <a:pt x="2018805" y="202882"/>
                  <a:pt x="2000860" y="196138"/>
                  <a:pt x="1978000" y="196138"/>
                </a:cubicBezTo>
                <a:cubicBezTo>
                  <a:pt x="1955140" y="196138"/>
                  <a:pt x="1937195" y="202882"/>
                  <a:pt x="1924165" y="216369"/>
                </a:cubicBezTo>
                <a:cubicBezTo>
                  <a:pt x="1911134" y="229857"/>
                  <a:pt x="1904619" y="248945"/>
                  <a:pt x="1904619" y="273634"/>
                </a:cubicBezTo>
                <a:lnTo>
                  <a:pt x="1904619" y="481431"/>
                </a:lnTo>
                <a:lnTo>
                  <a:pt x="1788033" y="481431"/>
                </a:lnTo>
                <a:lnTo>
                  <a:pt x="1788033" y="273634"/>
                </a:lnTo>
                <a:cubicBezTo>
                  <a:pt x="1788033" y="248945"/>
                  <a:pt x="1781518" y="229857"/>
                  <a:pt x="1768488" y="216369"/>
                </a:cubicBezTo>
                <a:cubicBezTo>
                  <a:pt x="1755458" y="202882"/>
                  <a:pt x="1737513" y="196138"/>
                  <a:pt x="1714653" y="196138"/>
                </a:cubicBezTo>
                <a:cubicBezTo>
                  <a:pt x="1691793" y="196138"/>
                  <a:pt x="1673848" y="202882"/>
                  <a:pt x="1660817" y="216369"/>
                </a:cubicBezTo>
                <a:cubicBezTo>
                  <a:pt x="1647787" y="229857"/>
                  <a:pt x="1641272" y="248945"/>
                  <a:pt x="1641272" y="273634"/>
                </a:cubicBezTo>
                <a:lnTo>
                  <a:pt x="1641272" y="481431"/>
                </a:lnTo>
                <a:lnTo>
                  <a:pt x="1524000" y="481431"/>
                </a:lnTo>
                <a:lnTo>
                  <a:pt x="1524000" y="98755"/>
                </a:lnTo>
                <a:lnTo>
                  <a:pt x="1641272" y="98755"/>
                </a:lnTo>
                <a:lnTo>
                  <a:pt x="1641272" y="146761"/>
                </a:lnTo>
                <a:cubicBezTo>
                  <a:pt x="1653159" y="130759"/>
                  <a:pt x="1668704" y="118072"/>
                  <a:pt x="1687907" y="108699"/>
                </a:cubicBezTo>
                <a:cubicBezTo>
                  <a:pt x="1707109" y="99326"/>
                  <a:pt x="1728826" y="94640"/>
                  <a:pt x="1753057" y="94640"/>
                </a:cubicBezTo>
                <a:close/>
                <a:moveTo>
                  <a:pt x="2417979" y="93268"/>
                </a:moveTo>
                <a:cubicBezTo>
                  <a:pt x="2455012" y="93268"/>
                  <a:pt x="2487930" y="101041"/>
                  <a:pt x="2516734" y="116586"/>
                </a:cubicBezTo>
                <a:cubicBezTo>
                  <a:pt x="2545537" y="132130"/>
                  <a:pt x="2568055" y="154305"/>
                  <a:pt x="2584285" y="183108"/>
                </a:cubicBezTo>
                <a:cubicBezTo>
                  <a:pt x="2600516" y="211912"/>
                  <a:pt x="2608631" y="245287"/>
                  <a:pt x="2608631" y="283235"/>
                </a:cubicBezTo>
                <a:cubicBezTo>
                  <a:pt x="2608631" y="293751"/>
                  <a:pt x="2607945" y="304952"/>
                  <a:pt x="2606574" y="316839"/>
                </a:cubicBezTo>
                <a:lnTo>
                  <a:pt x="2341169" y="316839"/>
                </a:lnTo>
                <a:cubicBezTo>
                  <a:pt x="2342998" y="341071"/>
                  <a:pt x="2350541" y="359587"/>
                  <a:pt x="2363801" y="372389"/>
                </a:cubicBezTo>
                <a:cubicBezTo>
                  <a:pt x="2377059" y="385191"/>
                  <a:pt x="2393747" y="391591"/>
                  <a:pt x="2413864" y="391591"/>
                </a:cubicBezTo>
                <a:cubicBezTo>
                  <a:pt x="2443124" y="391591"/>
                  <a:pt x="2463470" y="379247"/>
                  <a:pt x="2474900" y="354558"/>
                </a:cubicBezTo>
                <a:lnTo>
                  <a:pt x="2599716" y="354558"/>
                </a:lnTo>
                <a:cubicBezTo>
                  <a:pt x="2593315" y="379704"/>
                  <a:pt x="2581771" y="402336"/>
                  <a:pt x="2565083" y="422453"/>
                </a:cubicBezTo>
                <a:cubicBezTo>
                  <a:pt x="2548395" y="442569"/>
                  <a:pt x="2527478" y="458343"/>
                  <a:pt x="2502332" y="469773"/>
                </a:cubicBezTo>
                <a:cubicBezTo>
                  <a:pt x="2477186" y="481203"/>
                  <a:pt x="2449068" y="486918"/>
                  <a:pt x="2417979" y="486918"/>
                </a:cubicBezTo>
                <a:cubicBezTo>
                  <a:pt x="2380488" y="486918"/>
                  <a:pt x="2347113" y="478917"/>
                  <a:pt x="2317852" y="462915"/>
                </a:cubicBezTo>
                <a:cubicBezTo>
                  <a:pt x="2288591" y="446913"/>
                  <a:pt x="2265731" y="424053"/>
                  <a:pt x="2249272" y="394335"/>
                </a:cubicBezTo>
                <a:cubicBezTo>
                  <a:pt x="2232813" y="364617"/>
                  <a:pt x="2224583" y="329869"/>
                  <a:pt x="2224583" y="290093"/>
                </a:cubicBezTo>
                <a:cubicBezTo>
                  <a:pt x="2224583" y="250317"/>
                  <a:pt x="2232698" y="215569"/>
                  <a:pt x="2248929" y="185851"/>
                </a:cubicBezTo>
                <a:cubicBezTo>
                  <a:pt x="2265160" y="156133"/>
                  <a:pt x="2287905" y="133274"/>
                  <a:pt x="2317166" y="117271"/>
                </a:cubicBezTo>
                <a:cubicBezTo>
                  <a:pt x="2346427" y="101269"/>
                  <a:pt x="2380031" y="93268"/>
                  <a:pt x="2417979" y="93268"/>
                </a:cubicBezTo>
                <a:close/>
                <a:moveTo>
                  <a:pt x="1261415" y="93268"/>
                </a:moveTo>
                <a:cubicBezTo>
                  <a:pt x="1298905" y="93268"/>
                  <a:pt x="1332738" y="101269"/>
                  <a:pt x="1362913" y="117271"/>
                </a:cubicBezTo>
                <a:cubicBezTo>
                  <a:pt x="1393089" y="133274"/>
                  <a:pt x="1416863" y="156248"/>
                  <a:pt x="1434237" y="186194"/>
                </a:cubicBezTo>
                <a:cubicBezTo>
                  <a:pt x="1451610" y="216141"/>
                  <a:pt x="1460297" y="250774"/>
                  <a:pt x="1460297" y="290093"/>
                </a:cubicBezTo>
                <a:cubicBezTo>
                  <a:pt x="1460297" y="329412"/>
                  <a:pt x="1451496" y="364045"/>
                  <a:pt x="1433894" y="393992"/>
                </a:cubicBezTo>
                <a:cubicBezTo>
                  <a:pt x="1416292" y="423938"/>
                  <a:pt x="1392289" y="446913"/>
                  <a:pt x="1361885" y="462915"/>
                </a:cubicBezTo>
                <a:cubicBezTo>
                  <a:pt x="1331481" y="478917"/>
                  <a:pt x="1297534" y="486918"/>
                  <a:pt x="1260044" y="486918"/>
                </a:cubicBezTo>
                <a:cubicBezTo>
                  <a:pt x="1222553" y="486918"/>
                  <a:pt x="1188835" y="478917"/>
                  <a:pt x="1158888" y="462915"/>
                </a:cubicBezTo>
                <a:cubicBezTo>
                  <a:pt x="1128941" y="446913"/>
                  <a:pt x="1105396" y="424053"/>
                  <a:pt x="1088251" y="394335"/>
                </a:cubicBezTo>
                <a:cubicBezTo>
                  <a:pt x="1071106" y="364617"/>
                  <a:pt x="1062533" y="329869"/>
                  <a:pt x="1062533" y="290093"/>
                </a:cubicBezTo>
                <a:cubicBezTo>
                  <a:pt x="1062533" y="250774"/>
                  <a:pt x="1071220" y="216141"/>
                  <a:pt x="1088594" y="186194"/>
                </a:cubicBezTo>
                <a:cubicBezTo>
                  <a:pt x="1105967" y="156248"/>
                  <a:pt x="1129741" y="133274"/>
                  <a:pt x="1159917" y="117271"/>
                </a:cubicBezTo>
                <a:cubicBezTo>
                  <a:pt x="1190092" y="101269"/>
                  <a:pt x="1223925" y="93268"/>
                  <a:pt x="1261415" y="93268"/>
                </a:cubicBezTo>
                <a:close/>
                <a:moveTo>
                  <a:pt x="581025" y="0"/>
                </a:moveTo>
                <a:lnTo>
                  <a:pt x="698297" y="0"/>
                </a:lnTo>
                <a:lnTo>
                  <a:pt x="698297" y="189280"/>
                </a:lnTo>
                <a:lnTo>
                  <a:pt x="880720" y="189280"/>
                </a:lnTo>
                <a:lnTo>
                  <a:pt x="880720" y="0"/>
                </a:lnTo>
                <a:lnTo>
                  <a:pt x="997992" y="0"/>
                </a:lnTo>
                <a:lnTo>
                  <a:pt x="997992" y="481431"/>
                </a:lnTo>
                <a:lnTo>
                  <a:pt x="880720" y="481431"/>
                </a:lnTo>
                <a:lnTo>
                  <a:pt x="880720" y="281863"/>
                </a:lnTo>
                <a:lnTo>
                  <a:pt x="698297" y="281863"/>
                </a:lnTo>
                <a:lnTo>
                  <a:pt x="698297" y="481431"/>
                </a:lnTo>
                <a:lnTo>
                  <a:pt x="581025" y="481431"/>
                </a:lnTo>
                <a:close/>
              </a:path>
            </a:pathLst>
          </a:custGeom>
        </p:spPr>
      </p:pic>
    </p:spTree>
    <p:extLst>
      <p:ext uri="{BB962C8B-B14F-4D97-AF65-F5344CB8AC3E}">
        <p14:creationId xmlns:p14="http://schemas.microsoft.com/office/powerpoint/2010/main" val="1813608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93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E6D8BF-ED83-408D-4419-47E7577BB0F4}"/>
              </a:ext>
            </a:extLst>
          </p:cNvPr>
          <p:cNvSpPr txBox="1"/>
          <p:nvPr/>
        </p:nvSpPr>
        <p:spPr>
          <a:xfrm>
            <a:off x="6931744" y="447698"/>
            <a:ext cx="4618572" cy="5409173"/>
          </a:xfrm>
          <a:prstGeom prst="rect">
            <a:avLst/>
          </a:prstGeom>
          <a:noFill/>
        </p:spPr>
        <p:txBody>
          <a:bodyPr wrap="square" rtlCol="0">
            <a:spAutoFit/>
          </a:bodyPr>
          <a:lstStyle/>
          <a:p>
            <a:r>
              <a:rPr lang="en-IN" sz="5400" b="1" dirty="0"/>
              <a:t>   Content</a:t>
            </a:r>
          </a:p>
          <a:p>
            <a:pPr algn="ctr"/>
            <a:endParaRPr lang="en-IN" sz="3600" b="1" dirty="0"/>
          </a:p>
          <a:p>
            <a:pPr marL="285750" indent="-285750">
              <a:lnSpc>
                <a:spcPct val="150000"/>
              </a:lnSpc>
              <a:buFont typeface="Arial" panose="020B0604020202020204" pitchFamily="34" charset="0"/>
              <a:buChar char="•"/>
            </a:pPr>
            <a:r>
              <a:rPr lang="en-IN" sz="2500" dirty="0">
                <a:effectLst/>
                <a:latin typeface="Poppins" panose="00000500000000000000" pitchFamily="2" charset="0"/>
                <a:ea typeface="Calibri" panose="020F0502020204030204" pitchFamily="34" charset="0"/>
                <a:cs typeface="Poppins" panose="00000500000000000000" pitchFamily="2" charset="0"/>
              </a:rPr>
              <a:t>What is Random Forest?</a:t>
            </a:r>
          </a:p>
          <a:p>
            <a:pPr marL="285750" indent="-285750">
              <a:lnSpc>
                <a:spcPct val="150000"/>
              </a:lnSpc>
              <a:buFont typeface="Arial" panose="020B0604020202020204" pitchFamily="34" charset="0"/>
              <a:buChar char="•"/>
            </a:pPr>
            <a:r>
              <a:rPr lang="en-IN" sz="2500" dirty="0">
                <a:latin typeface="Poppins" panose="00000500000000000000" pitchFamily="2" charset="0"/>
                <a:ea typeface="Calibri" panose="020F0502020204030204" pitchFamily="34" charset="0"/>
                <a:cs typeface="Poppins" panose="00000500000000000000" pitchFamily="2" charset="0"/>
              </a:rPr>
              <a:t>How</a:t>
            </a:r>
            <a:r>
              <a:rPr lang="en-IN" sz="2500" dirty="0">
                <a:effectLst/>
                <a:latin typeface="Poppins" panose="00000500000000000000" pitchFamily="2" charset="0"/>
                <a:ea typeface="Times New Roman" panose="02020603050405020304" pitchFamily="18" charset="0"/>
                <a:cs typeface="Poppins" panose="00000500000000000000" pitchFamily="2" charset="0"/>
              </a:rPr>
              <a:t> </a:t>
            </a:r>
            <a:r>
              <a:rPr lang="en-IN" sz="2500" dirty="0">
                <a:latin typeface="Poppins" panose="00000500000000000000" pitchFamily="2" charset="0"/>
                <a:ea typeface="Calibri" panose="020F0502020204030204" pitchFamily="34" charset="0"/>
                <a:cs typeface="Poppins" panose="00000500000000000000" pitchFamily="2" charset="0"/>
              </a:rPr>
              <a:t>Does</a:t>
            </a:r>
            <a:r>
              <a:rPr lang="en-IN" sz="2500" dirty="0">
                <a:effectLst/>
                <a:latin typeface="Poppins" panose="00000500000000000000" pitchFamily="2" charset="0"/>
                <a:ea typeface="Times New Roman" panose="02020603050405020304" pitchFamily="18" charset="0"/>
                <a:cs typeface="Poppins" panose="00000500000000000000" pitchFamily="2" charset="0"/>
              </a:rPr>
              <a:t> Predictor Work?</a:t>
            </a:r>
          </a:p>
          <a:p>
            <a:pPr marL="285750" indent="-285750">
              <a:lnSpc>
                <a:spcPct val="150000"/>
              </a:lnSpc>
              <a:buFont typeface="Arial" panose="020B0604020202020204" pitchFamily="34" charset="0"/>
              <a:buChar char="•"/>
            </a:pPr>
            <a:r>
              <a:rPr lang="en-IN" sz="2500" dirty="0">
                <a:effectLst/>
                <a:latin typeface="Poppins" panose="00000500000000000000" pitchFamily="2" charset="0"/>
                <a:ea typeface="Calibri" panose="020F0502020204030204" pitchFamily="34" charset="0"/>
                <a:cs typeface="Poppins" panose="00000500000000000000" pitchFamily="2" charset="0"/>
              </a:rPr>
              <a:t>Benefits.</a:t>
            </a:r>
            <a:endParaRPr lang="en-IN" sz="2500" dirty="0">
              <a:latin typeface="Poppins" panose="00000500000000000000" pitchFamily="2" charset="0"/>
              <a:ea typeface="Calibri" panose="020F0502020204030204" pitchFamily="34" charset="0"/>
              <a:cs typeface="Poppins" panose="00000500000000000000" pitchFamily="2" charset="0"/>
            </a:endParaRPr>
          </a:p>
          <a:p>
            <a:pPr marL="285750" indent="-285750">
              <a:lnSpc>
                <a:spcPct val="150000"/>
              </a:lnSpc>
              <a:buFont typeface="Arial" panose="020B0604020202020204" pitchFamily="34" charset="0"/>
              <a:buChar char="•"/>
            </a:pPr>
            <a:r>
              <a:rPr lang="en-IN" sz="2500" dirty="0">
                <a:effectLst/>
                <a:latin typeface="Poppins" panose="00000500000000000000" pitchFamily="2" charset="0"/>
                <a:ea typeface="Calibri" panose="020F0502020204030204" pitchFamily="34" charset="0"/>
                <a:cs typeface="Poppins" panose="00000500000000000000" pitchFamily="2" charset="0"/>
              </a:rPr>
              <a:t>Limitations.</a:t>
            </a:r>
          </a:p>
          <a:p>
            <a:pPr marL="285750" indent="-285750">
              <a:lnSpc>
                <a:spcPct val="150000"/>
              </a:lnSpc>
              <a:buFont typeface="Arial" panose="020B0604020202020204" pitchFamily="34" charset="0"/>
              <a:buChar char="•"/>
            </a:pPr>
            <a:r>
              <a:rPr lang="en-IN" sz="2500" dirty="0">
                <a:effectLst/>
                <a:latin typeface="Poppins" panose="00000500000000000000" pitchFamily="2" charset="0"/>
                <a:ea typeface="Times New Roman" panose="02020603050405020304" pitchFamily="18" charset="0"/>
                <a:cs typeface="Poppins" panose="00000500000000000000" pitchFamily="2" charset="0"/>
              </a:rPr>
              <a:t>Conclusion.</a:t>
            </a:r>
          </a:p>
          <a:p>
            <a:endParaRPr lang="en-IN" sz="2500" dirty="0">
              <a:effectLst/>
              <a:latin typeface="Poppins" panose="00000500000000000000" pitchFamily="2" charset="0"/>
              <a:ea typeface="Times New Roman" panose="02020603050405020304" pitchFamily="18" charset="0"/>
              <a:cs typeface="Poppins" panose="00000500000000000000" pitchFamily="2" charset="0"/>
            </a:endParaRPr>
          </a:p>
          <a:p>
            <a:pPr marL="285750" indent="-285750">
              <a:buFont typeface="Arial" panose="020B0604020202020204" pitchFamily="34" charset="0"/>
              <a:buChar char="•"/>
            </a:pPr>
            <a:endParaRPr lang="en-IN" b="1" dirty="0">
              <a:latin typeface="Times New Roman" panose="02020603050405020304" pitchFamily="18" charset="0"/>
            </a:endParaRPr>
          </a:p>
          <a:p>
            <a:pPr marL="285750" indent="-285750">
              <a:buFont typeface="Arial" panose="020B0604020202020204" pitchFamily="34" charset="0"/>
              <a:buChar char="•"/>
            </a:pPr>
            <a:endParaRPr lang="en-IN" sz="2500" dirty="0">
              <a:latin typeface="Poppins" panose="00000500000000000000" pitchFamily="2" charset="0"/>
              <a:cs typeface="Poppins" panose="00000500000000000000" pitchFamily="2" charset="0"/>
            </a:endParaRPr>
          </a:p>
        </p:txBody>
      </p:sp>
      <p:cxnSp>
        <p:nvCxnSpPr>
          <p:cNvPr id="3" name="Straight Connector 2">
            <a:extLst>
              <a:ext uri="{FF2B5EF4-FFF2-40B4-BE49-F238E27FC236}">
                <a16:creationId xmlns:a16="http://schemas.microsoft.com/office/drawing/2014/main" id="{7B179DC4-C26E-C72F-3C05-C1A61FCEFA5E}"/>
              </a:ext>
            </a:extLst>
          </p:cNvPr>
          <p:cNvCxnSpPr>
            <a:cxnSpLocks/>
          </p:cNvCxnSpPr>
          <p:nvPr/>
        </p:nvCxnSpPr>
        <p:spPr>
          <a:xfrm>
            <a:off x="7344076" y="1313971"/>
            <a:ext cx="4100362"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pic>
        <p:nvPicPr>
          <p:cNvPr id="5" name="Picture 4">
            <a:extLst>
              <a:ext uri="{FF2B5EF4-FFF2-40B4-BE49-F238E27FC236}">
                <a16:creationId xmlns:a16="http://schemas.microsoft.com/office/drawing/2014/main" id="{D965A898-0BAE-F9FF-F779-CD88DFBAA08E}"/>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284" b="83554" l="10000" r="90000">
                        <a14:foregroundMark x1="52821" y1="22857" x2="45128" y2="15714"/>
                        <a14:foregroundMark x1="45128" y1="15714" x2="43846" y2="15357"/>
                        <a14:foregroundMark x1="50000" y1="40000" x2="50000" y2="40000"/>
                        <a14:foregroundMark x1="50256" y1="45357" x2="50256" y2="45357"/>
                        <a14:foregroundMark x1="50000" y1="51786" x2="50000" y2="51786"/>
                        <a14:foregroundMark x1="49744" y1="48929" x2="49744" y2="48929"/>
                        <a14:foregroundMark x1="50000" y1="45357" x2="50000" y2="45357"/>
                        <a14:foregroundMark x1="50256" y1="43571" x2="50256" y2="43571"/>
                        <a14:foregroundMark x1="50256" y1="42143" x2="50256" y2="42143"/>
                        <a14:foregroundMark x1="50513" y1="38214" x2="50513" y2="38214"/>
                        <a14:foregroundMark x1="50256" y1="46429" x2="50256" y2="46429"/>
                        <a14:foregroundMark x1="49744" y1="47857" x2="49744" y2="47857"/>
                        <a14:foregroundMark x1="49744" y1="50714" x2="49744" y2="50714"/>
                        <a14:foregroundMark x1="44359" y1="47143" x2="44359" y2="47143"/>
                        <a14:foregroundMark x1="65385" y1="70357" x2="65385" y2="70357"/>
                        <a14:foregroundMark x1="66923" y1="69286" x2="66923" y2="69286"/>
                        <a14:foregroundMark x1="61026" y1="38214" x2="61026" y2="38214"/>
                        <a14:foregroundMark x1="64103" y1="36071" x2="64103" y2="36071"/>
                        <a14:foregroundMark x1="66410" y1="34286" x2="66410" y2="34286"/>
                        <a14:foregroundMark x1="65385" y1="33929" x2="58718" y2="39286"/>
                        <a14:foregroundMark x1="57271" y1="47857" x2="56667" y2="51429"/>
                        <a14:foregroundMark x1="57331" y1="47500" x2="57271" y2="47857"/>
                        <a14:foregroundMark x1="57391" y1="47143" x2="57331" y2="47500"/>
                        <a14:foregroundMark x1="57512" y1="46429" x2="57391" y2="47143"/>
                        <a14:foregroundMark x1="57633" y1="45714" x2="57512" y2="46429"/>
                        <a14:foregroundMark x1="57693" y1="45357" x2="57633" y2="45714"/>
                        <a14:foregroundMark x1="57874" y1="44286" x2="57693" y2="45357"/>
                        <a14:foregroundMark x1="57934" y1="43929" x2="57874" y2="44286"/>
                        <a14:foregroundMark x1="57994" y1="43571" x2="57934" y2="43929"/>
                        <a14:foregroundMark x1="58175" y1="42500" x2="57994" y2="43571"/>
                        <a14:foregroundMark x1="58296" y1="41786" x2="58175" y2="42500"/>
                        <a14:foregroundMark x1="58356" y1="41429" x2="58296" y2="41786"/>
                        <a14:foregroundMark x1="58417" y1="41071" x2="58356" y2="41429"/>
                        <a14:foregroundMark x1="58477" y1="40714" x2="58417" y2="41071"/>
                        <a14:foregroundMark x1="58718" y1="39286" x2="58477" y2="40714"/>
                        <a14:foregroundMark x1="62633" y1="40714" x2="66410" y2="33929"/>
                        <a14:foregroundMark x1="62434" y1="41071" x2="62633" y2="40714"/>
                        <a14:foregroundMark x1="62235" y1="41429" x2="62434" y2="41071"/>
                        <a14:foregroundMark x1="62036" y1="41786" x2="62235" y2="41429"/>
                        <a14:foregroundMark x1="61639" y1="42500" x2="62036" y2="41786"/>
                        <a14:foregroundMark x1="61042" y1="43571" x2="61639" y2="42500"/>
                        <a14:foregroundMark x1="60843" y1="43929" x2="61042" y2="43571"/>
                        <a14:foregroundMark x1="60644" y1="44286" x2="60843" y2="43929"/>
                        <a14:foregroundMark x1="60048" y1="45357" x2="60644" y2="44286"/>
                        <a14:foregroundMark x1="59849" y1="45714" x2="60048" y2="45357"/>
                        <a14:foregroundMark x1="59451" y1="46429" x2="59849" y2="45714"/>
                        <a14:foregroundMark x1="59054" y1="47143" x2="59451" y2="46429"/>
                        <a14:foregroundMark x1="58855" y1="47500" x2="59054" y2="47143"/>
                        <a14:foregroundMark x1="58656" y1="47857" x2="58855" y2="47500"/>
                        <a14:foregroundMark x1="56667" y1="51429" x2="58656" y2="47857"/>
                        <a14:foregroundMark x1="66410" y1="33929" x2="65385" y2="33571"/>
                        <a14:foregroundMark x1="32564" y1="32500" x2="32564" y2="32500"/>
                        <a14:foregroundMark x1="30256" y1="32143" x2="30256" y2="32143"/>
                        <a14:foregroundMark x1="26923" y1="33571" x2="26923" y2="33571"/>
                        <a14:foregroundMark x1="34615" y1="32857" x2="34615" y2="32857"/>
                        <a14:foregroundMark x1="32308" y1="78571" x2="32308" y2="78571"/>
                        <a14:foregroundMark x1="30513" y1="80000" x2="30513" y2="80000"/>
                        <a14:foregroundMark x1="57436" y1="52857" x2="57436" y2="52857"/>
                        <a14:foregroundMark x1="57692" y1="53929" x2="57692" y2="53929"/>
                        <a14:foregroundMark x1="57692" y1="56071" x2="57692" y2="56071"/>
                        <a14:backgroundMark x1="58205" y1="45357" x2="58205" y2="45357"/>
                        <a14:backgroundMark x1="57692" y1="44286" x2="57692" y2="44286"/>
                        <a14:backgroundMark x1="57949" y1="43929" x2="57949" y2="43929"/>
                        <a14:backgroundMark x1="57949" y1="41786" x2="57949" y2="41786"/>
                        <a14:backgroundMark x1="57949" y1="42500" x2="57949" y2="42500"/>
                        <a14:backgroundMark x1="57949" y1="43571" x2="57949" y2="43571"/>
                        <a14:backgroundMark x1="57692" y1="43929" x2="57692" y2="43929"/>
                        <a14:backgroundMark x1="57436" y1="46429" x2="57436" y2="46429"/>
                        <a14:backgroundMark x1="57692" y1="45714" x2="57692" y2="45714"/>
                        <a14:backgroundMark x1="56923" y1="47857" x2="56923" y2="47857"/>
                        <a14:backgroundMark x1="57179" y1="47500" x2="57179" y2="47500"/>
                        <a14:backgroundMark x1="57436" y1="47143" x2="57436" y2="47143"/>
                        <a14:backgroundMark x1="57179" y1="47143" x2="57179" y2="47143"/>
                        <a14:backgroundMark x1="62821" y1="40714" x2="62821" y2="40714"/>
                        <a14:backgroundMark x1="62308" y1="41429" x2="62308" y2="41429"/>
                        <a14:backgroundMark x1="62308" y1="40714" x2="62308" y2="40714"/>
                        <a14:backgroundMark x1="57949" y1="41071" x2="57949" y2="41071"/>
                        <a14:backgroundMark x1="43077" y1="51429" x2="43077" y2="51429"/>
                      </a14:backgroundRemoval>
                    </a14:imgEffect>
                  </a14:imgLayer>
                </a14:imgProps>
              </a:ext>
              <a:ext uri="{28A0092B-C50C-407E-A947-70E740481C1C}">
                <a14:useLocalDpi xmlns:a14="http://schemas.microsoft.com/office/drawing/2010/main" val="0"/>
              </a:ext>
            </a:extLst>
          </a:blip>
          <a:srcRect b="7162"/>
          <a:stretch/>
        </p:blipFill>
        <p:spPr>
          <a:xfrm flipH="1">
            <a:off x="257271" y="447698"/>
            <a:ext cx="7493404" cy="4743384"/>
          </a:xfrm>
          <a:prstGeom prst="rect">
            <a:avLst/>
          </a:prstGeom>
        </p:spPr>
      </p:pic>
      <p:pic>
        <p:nvPicPr>
          <p:cNvPr id="2050" name="Picture 2" descr="Github - Free social media icons">
            <a:extLst>
              <a:ext uri="{FF2B5EF4-FFF2-40B4-BE49-F238E27FC236}">
                <a16:creationId xmlns:a16="http://schemas.microsoft.com/office/drawing/2014/main" id="{74C1B7E8-F577-3584-08AA-5EB315C201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87905" y="6105501"/>
            <a:ext cx="713066" cy="609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7551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1FEA32E-4FDD-163D-7A0B-C52D05AC1772}"/>
              </a:ext>
            </a:extLst>
          </p:cNvPr>
          <p:cNvSpPr/>
          <p:nvPr/>
        </p:nvSpPr>
        <p:spPr>
          <a:xfrm>
            <a:off x="0" y="0"/>
            <a:ext cx="12192000" cy="6858000"/>
          </a:xfrm>
          <a:prstGeom prst="rect">
            <a:avLst/>
          </a:prstGeom>
          <a:gradFill flip="none" rotWithShape="1">
            <a:gsLst>
              <a:gs pos="0">
                <a:schemeClr val="accent2">
                  <a:lumMod val="40000"/>
                  <a:lumOff val="60000"/>
                </a:schemeClr>
              </a:gs>
              <a:gs pos="40000">
                <a:schemeClr val="accent2">
                  <a:lumMod val="60000"/>
                  <a:lumOff val="40000"/>
                  <a:alpha val="82000"/>
                </a:schemeClr>
              </a:gs>
              <a:gs pos="83000">
                <a:schemeClr val="accent2">
                  <a:lumMod val="40000"/>
                  <a:lumOff val="60000"/>
                </a:schemeClr>
              </a:gs>
              <a:gs pos="100000">
                <a:schemeClr val="accent2">
                  <a:lumMod val="40000"/>
                  <a:lumOff val="60000"/>
                </a:schemeClr>
              </a:gs>
            </a:gsLst>
            <a:path path="circle">
              <a:fillToRect l="100000" t="100000"/>
            </a:path>
            <a:tileRect r="-100000" b="-100000"/>
          </a:gra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4" name="Rectangle 3">
            <a:extLst>
              <a:ext uri="{FF2B5EF4-FFF2-40B4-BE49-F238E27FC236}">
                <a16:creationId xmlns:a16="http://schemas.microsoft.com/office/drawing/2014/main" id="{9B7F1F71-3062-7C0D-497B-4CA4F08075B3}"/>
              </a:ext>
            </a:extLst>
          </p:cNvPr>
          <p:cNvSpPr/>
          <p:nvPr/>
        </p:nvSpPr>
        <p:spPr>
          <a:xfrm>
            <a:off x="638477" y="462013"/>
            <a:ext cx="4618572" cy="953146"/>
          </a:xfrm>
          <a:prstGeom prst="rect">
            <a:avLst/>
          </a:prstGeom>
          <a:noFill/>
        </p:spPr>
        <p:txBody>
          <a:bodyPr wrap="none" lIns="91440" tIns="45720" rIns="91440" bIns="45720">
            <a:spAutoFit/>
          </a:bodyPr>
          <a:lstStyle/>
          <a:p>
            <a:pPr>
              <a:lnSpc>
                <a:spcPct val="107000"/>
              </a:lnSpc>
              <a:spcAft>
                <a:spcPts val="800"/>
              </a:spcAft>
            </a:pPr>
            <a:r>
              <a:rPr lang="en-IN" sz="5400" b="1" dirty="0">
                <a:latin typeface="Poppins" panose="00000500000000000000" pitchFamily="2" charset="0"/>
                <a:ea typeface="Times New Roman" panose="02020603050405020304" pitchFamily="18" charset="0"/>
                <a:cs typeface="Poppins" panose="00000500000000000000" pitchFamily="2" charset="0"/>
              </a:rPr>
              <a:t>I</a:t>
            </a:r>
            <a:r>
              <a:rPr lang="en-IN" sz="5400" b="1" dirty="0">
                <a:effectLst/>
                <a:latin typeface="Poppins" panose="00000500000000000000" pitchFamily="2" charset="0"/>
                <a:ea typeface="Times New Roman" panose="02020603050405020304" pitchFamily="18" charset="0"/>
                <a:cs typeface="Poppins" panose="00000500000000000000" pitchFamily="2" charset="0"/>
              </a:rPr>
              <a:t>ntroduction</a:t>
            </a:r>
            <a:endParaRPr lang="en-IN" sz="3600" dirty="0">
              <a:effectLst/>
              <a:latin typeface="Poppins" panose="00000500000000000000" pitchFamily="2" charset="0"/>
              <a:ea typeface="Calibri" panose="020F0502020204030204" pitchFamily="34" charset="0"/>
              <a:cs typeface="Poppins" panose="00000500000000000000" pitchFamily="2" charset="0"/>
            </a:endParaRPr>
          </a:p>
        </p:txBody>
      </p:sp>
      <p:sp>
        <p:nvSpPr>
          <p:cNvPr id="5" name="TextBox 4">
            <a:extLst>
              <a:ext uri="{FF2B5EF4-FFF2-40B4-BE49-F238E27FC236}">
                <a16:creationId xmlns:a16="http://schemas.microsoft.com/office/drawing/2014/main" id="{02F5A215-8228-DD00-A6DF-6CC10A33044F}"/>
              </a:ext>
            </a:extLst>
          </p:cNvPr>
          <p:cNvSpPr txBox="1"/>
          <p:nvPr/>
        </p:nvSpPr>
        <p:spPr>
          <a:xfrm>
            <a:off x="638477" y="1684421"/>
            <a:ext cx="4618572" cy="3765133"/>
          </a:xfrm>
          <a:prstGeom prst="rect">
            <a:avLst/>
          </a:prstGeom>
          <a:noFill/>
        </p:spPr>
        <p:txBody>
          <a:bodyPr wrap="square" rtlCol="0">
            <a:spAutoFit/>
          </a:bodyPr>
          <a:lstStyle/>
          <a:p>
            <a:pPr>
              <a:lnSpc>
                <a:spcPct val="107000"/>
              </a:lnSpc>
              <a:spcAft>
                <a:spcPts val="800"/>
              </a:spcAft>
            </a:pP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Home</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ownership</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is a dream for many people, but the process of obtaining a home loan can be daunting. Lenders use various factors to determine whether or not to approve a loan, including credit score, income, and debt-to-income ratio. Predicting the outcome of a loan application can be difficult, but with the help of machine learning models like random forest, it's becoming easier.</a:t>
            </a:r>
          </a:p>
          <a:p>
            <a:endParaRPr lang="en-IN" dirty="0"/>
          </a:p>
        </p:txBody>
      </p:sp>
      <p:cxnSp>
        <p:nvCxnSpPr>
          <p:cNvPr id="8" name="Straight Connector 7">
            <a:extLst>
              <a:ext uri="{FF2B5EF4-FFF2-40B4-BE49-F238E27FC236}">
                <a16:creationId xmlns:a16="http://schemas.microsoft.com/office/drawing/2014/main" id="{70B56D50-08C8-C424-1793-50A12233C334}"/>
              </a:ext>
            </a:extLst>
          </p:cNvPr>
          <p:cNvCxnSpPr/>
          <p:nvPr/>
        </p:nvCxnSpPr>
        <p:spPr>
          <a:xfrm flipV="1">
            <a:off x="5257049" y="582451"/>
            <a:ext cx="0" cy="73152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06215DAB-B5E3-5B76-3E37-F1995C6290B5}"/>
              </a:ext>
            </a:extLst>
          </p:cNvPr>
          <p:cNvCxnSpPr>
            <a:cxnSpLocks/>
          </p:cNvCxnSpPr>
          <p:nvPr/>
        </p:nvCxnSpPr>
        <p:spPr>
          <a:xfrm rot="5400000" flipV="1">
            <a:off x="4828017" y="1055159"/>
            <a:ext cx="0" cy="720000"/>
          </a:xfrm>
          <a:prstGeom prst="line">
            <a:avLst/>
          </a:prstGeom>
        </p:spPr>
        <p:style>
          <a:lnRef idx="1">
            <a:schemeClr val="dk1"/>
          </a:lnRef>
          <a:fillRef idx="0">
            <a:schemeClr val="dk1"/>
          </a:fillRef>
          <a:effectRef idx="0">
            <a:schemeClr val="dk1"/>
          </a:effectRef>
          <a:fontRef idx="minor">
            <a:schemeClr val="tx1"/>
          </a:fontRef>
        </p:style>
      </p:cxnSp>
      <p:pic>
        <p:nvPicPr>
          <p:cNvPr id="15" name="Picture 14">
            <a:extLst>
              <a:ext uri="{FF2B5EF4-FFF2-40B4-BE49-F238E27FC236}">
                <a16:creationId xmlns:a16="http://schemas.microsoft.com/office/drawing/2014/main" id="{AC72AE09-64F9-7B22-4AF2-2C1CCD4B43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8168" y="423512"/>
            <a:ext cx="5965355" cy="4581622"/>
          </a:xfrm>
          <a:prstGeom prst="rect">
            <a:avLst/>
          </a:prstGeom>
        </p:spPr>
      </p:pic>
      <p:pic>
        <p:nvPicPr>
          <p:cNvPr id="16" name="Picture 15">
            <a:extLst>
              <a:ext uri="{FF2B5EF4-FFF2-40B4-BE49-F238E27FC236}">
                <a16:creationId xmlns:a16="http://schemas.microsoft.com/office/drawing/2014/main" id="{D7C116BB-795C-3EE9-9A7C-BD92C18C190F}"/>
              </a:ext>
            </a:extLst>
          </p:cNvPr>
          <p:cNvPicPr>
            <a:picLocks noChangeAspect="1"/>
          </p:cNvPicPr>
          <p:nvPr/>
        </p:nvPicPr>
        <p:blipFill rotWithShape="1">
          <a:blip r:embed="rId3">
            <a:duotone>
              <a:prstClr val="black"/>
              <a:schemeClr val="accent2">
                <a:lumMod val="50000"/>
                <a:tint val="45000"/>
                <a:satMod val="400000"/>
              </a:schemeClr>
            </a:duotone>
            <a:extLst>
              <a:ext uri="{BEBA8EAE-BF5A-486C-A8C5-ECC9F3942E4B}">
                <a14:imgProps xmlns:a14="http://schemas.microsoft.com/office/drawing/2010/main">
                  <a14:imgLayer r:embed="rId4">
                    <a14:imgEffect>
                      <a14:brightnessContrast bright="-49000" contrast="34000"/>
                    </a14:imgEffect>
                  </a14:imgLayer>
                </a14:imgProps>
              </a:ext>
              <a:ext uri="{28A0092B-C50C-407E-A947-70E740481C1C}">
                <a14:useLocalDpi xmlns:a14="http://schemas.microsoft.com/office/drawing/2010/main" val="0"/>
              </a:ext>
            </a:extLst>
          </a:blip>
          <a:srcRect l="2693" t="76960" r="4820" b="11608"/>
          <a:stretch/>
        </p:blipFill>
        <p:spPr>
          <a:xfrm>
            <a:off x="772199" y="5449554"/>
            <a:ext cx="10480760" cy="585486"/>
          </a:xfrm>
          <a:custGeom>
            <a:avLst/>
            <a:gdLst/>
            <a:ahLst/>
            <a:cxnLst/>
            <a:rect l="l" t="t" r="r" b="b"/>
            <a:pathLst>
              <a:path w="10480760" h="557920">
                <a:moveTo>
                  <a:pt x="7509523" y="502416"/>
                </a:moveTo>
                <a:cubicBezTo>
                  <a:pt x="7505588" y="506686"/>
                  <a:pt x="7502616" y="510662"/>
                  <a:pt x="7500607" y="514346"/>
                </a:cubicBezTo>
                <a:cubicBezTo>
                  <a:pt x="7498598" y="518029"/>
                  <a:pt x="7497593" y="521420"/>
                  <a:pt x="7497593" y="524517"/>
                </a:cubicBezTo>
                <a:cubicBezTo>
                  <a:pt x="7497593" y="528536"/>
                  <a:pt x="7500021" y="532052"/>
                  <a:pt x="7504876" y="535065"/>
                </a:cubicBezTo>
                <a:cubicBezTo>
                  <a:pt x="7513248" y="540256"/>
                  <a:pt x="7525345" y="542851"/>
                  <a:pt x="7541167" y="542851"/>
                </a:cubicBezTo>
                <a:cubicBezTo>
                  <a:pt x="7556236" y="542851"/>
                  <a:pt x="7567349" y="540193"/>
                  <a:pt x="7574506" y="534877"/>
                </a:cubicBezTo>
                <a:cubicBezTo>
                  <a:pt x="7581664" y="529561"/>
                  <a:pt x="7585244" y="523889"/>
                  <a:pt x="7585244" y="517862"/>
                </a:cubicBezTo>
                <a:cubicBezTo>
                  <a:pt x="7585244" y="513509"/>
                  <a:pt x="7583108" y="510411"/>
                  <a:pt x="7578839" y="508569"/>
                </a:cubicBezTo>
                <a:cubicBezTo>
                  <a:pt x="7574486" y="506728"/>
                  <a:pt x="7565863" y="505639"/>
                  <a:pt x="7552971" y="505304"/>
                </a:cubicBezTo>
                <a:cubicBezTo>
                  <a:pt x="7534135" y="504802"/>
                  <a:pt x="7519652" y="503839"/>
                  <a:pt x="7509523" y="502416"/>
                </a:cubicBezTo>
                <a:close/>
                <a:moveTo>
                  <a:pt x="8723323" y="478055"/>
                </a:moveTo>
                <a:cubicBezTo>
                  <a:pt x="8727258" y="478055"/>
                  <a:pt x="8730564" y="479415"/>
                  <a:pt x="8733243" y="482136"/>
                </a:cubicBezTo>
                <a:cubicBezTo>
                  <a:pt x="8735922" y="484857"/>
                  <a:pt x="8737261" y="488143"/>
                  <a:pt x="8737261" y="491994"/>
                </a:cubicBezTo>
                <a:cubicBezTo>
                  <a:pt x="8737261" y="495844"/>
                  <a:pt x="8735901" y="499130"/>
                  <a:pt x="8733180" y="501851"/>
                </a:cubicBezTo>
                <a:cubicBezTo>
                  <a:pt x="8730460" y="504572"/>
                  <a:pt x="8727174" y="505932"/>
                  <a:pt x="8723323" y="505932"/>
                </a:cubicBezTo>
                <a:cubicBezTo>
                  <a:pt x="8719472" y="505932"/>
                  <a:pt x="8716186" y="504572"/>
                  <a:pt x="8713465" y="501851"/>
                </a:cubicBezTo>
                <a:cubicBezTo>
                  <a:pt x="8710745" y="499130"/>
                  <a:pt x="8709384" y="495844"/>
                  <a:pt x="8709384" y="491994"/>
                </a:cubicBezTo>
                <a:cubicBezTo>
                  <a:pt x="8709384" y="488059"/>
                  <a:pt x="8710744" y="484752"/>
                  <a:pt x="8713465" y="482073"/>
                </a:cubicBezTo>
                <a:cubicBezTo>
                  <a:pt x="8716186" y="479394"/>
                  <a:pt x="8719471" y="478055"/>
                  <a:pt x="8723323" y="478055"/>
                </a:cubicBezTo>
                <a:close/>
                <a:moveTo>
                  <a:pt x="6154536" y="433853"/>
                </a:moveTo>
                <a:cubicBezTo>
                  <a:pt x="6141894" y="438876"/>
                  <a:pt x="6133732" y="442434"/>
                  <a:pt x="6130049" y="444527"/>
                </a:cubicBezTo>
                <a:cubicBezTo>
                  <a:pt x="6123435" y="448210"/>
                  <a:pt x="6118705" y="452061"/>
                  <a:pt x="6115859" y="456079"/>
                </a:cubicBezTo>
                <a:cubicBezTo>
                  <a:pt x="6113012" y="460098"/>
                  <a:pt x="6111589" y="464493"/>
                  <a:pt x="6111589" y="469265"/>
                </a:cubicBezTo>
                <a:cubicBezTo>
                  <a:pt x="6111589" y="475292"/>
                  <a:pt x="6113389" y="480294"/>
                  <a:pt x="6116989" y="484271"/>
                </a:cubicBezTo>
                <a:cubicBezTo>
                  <a:pt x="6120589" y="488247"/>
                  <a:pt x="6124733" y="490235"/>
                  <a:pt x="6129421" y="490235"/>
                </a:cubicBezTo>
                <a:cubicBezTo>
                  <a:pt x="6135783" y="490235"/>
                  <a:pt x="6144155" y="486050"/>
                  <a:pt x="6154536" y="477678"/>
                </a:cubicBezTo>
                <a:close/>
                <a:moveTo>
                  <a:pt x="4173336" y="433853"/>
                </a:moveTo>
                <a:cubicBezTo>
                  <a:pt x="4160695" y="438876"/>
                  <a:pt x="4152532" y="442434"/>
                  <a:pt x="4148849" y="444527"/>
                </a:cubicBezTo>
                <a:cubicBezTo>
                  <a:pt x="4142236" y="448210"/>
                  <a:pt x="4137506" y="452061"/>
                  <a:pt x="4134659" y="456079"/>
                </a:cubicBezTo>
                <a:cubicBezTo>
                  <a:pt x="4131813" y="460098"/>
                  <a:pt x="4130390" y="464493"/>
                  <a:pt x="4130390" y="469265"/>
                </a:cubicBezTo>
                <a:cubicBezTo>
                  <a:pt x="4130390" y="475292"/>
                  <a:pt x="4132190" y="480294"/>
                  <a:pt x="4135790" y="484271"/>
                </a:cubicBezTo>
                <a:cubicBezTo>
                  <a:pt x="4139389" y="488247"/>
                  <a:pt x="4143533" y="490235"/>
                  <a:pt x="4148221" y="490235"/>
                </a:cubicBezTo>
                <a:cubicBezTo>
                  <a:pt x="4154584" y="490235"/>
                  <a:pt x="4162955" y="486050"/>
                  <a:pt x="4173336" y="477678"/>
                </a:cubicBezTo>
                <a:close/>
                <a:moveTo>
                  <a:pt x="3611361" y="433853"/>
                </a:moveTo>
                <a:cubicBezTo>
                  <a:pt x="3598720" y="438876"/>
                  <a:pt x="3590557" y="442434"/>
                  <a:pt x="3586874" y="444527"/>
                </a:cubicBezTo>
                <a:cubicBezTo>
                  <a:pt x="3580261" y="448210"/>
                  <a:pt x="3575530" y="452061"/>
                  <a:pt x="3572684" y="456079"/>
                </a:cubicBezTo>
                <a:cubicBezTo>
                  <a:pt x="3569838" y="460098"/>
                  <a:pt x="3568414" y="464493"/>
                  <a:pt x="3568414" y="469265"/>
                </a:cubicBezTo>
                <a:cubicBezTo>
                  <a:pt x="3568414" y="475292"/>
                  <a:pt x="3570214" y="480294"/>
                  <a:pt x="3573814" y="484271"/>
                </a:cubicBezTo>
                <a:cubicBezTo>
                  <a:pt x="3577414" y="488247"/>
                  <a:pt x="3581559" y="490235"/>
                  <a:pt x="3586246" y="490235"/>
                </a:cubicBezTo>
                <a:cubicBezTo>
                  <a:pt x="3592608" y="490235"/>
                  <a:pt x="3600980" y="486050"/>
                  <a:pt x="3611361" y="477678"/>
                </a:cubicBezTo>
                <a:close/>
                <a:moveTo>
                  <a:pt x="2611236" y="433853"/>
                </a:moveTo>
                <a:cubicBezTo>
                  <a:pt x="2598595" y="438876"/>
                  <a:pt x="2590433" y="442434"/>
                  <a:pt x="2586749" y="444527"/>
                </a:cubicBezTo>
                <a:cubicBezTo>
                  <a:pt x="2580135" y="448210"/>
                  <a:pt x="2575406" y="452061"/>
                  <a:pt x="2572560" y="456079"/>
                </a:cubicBezTo>
                <a:cubicBezTo>
                  <a:pt x="2569713" y="460098"/>
                  <a:pt x="2568290" y="464493"/>
                  <a:pt x="2568290" y="469265"/>
                </a:cubicBezTo>
                <a:cubicBezTo>
                  <a:pt x="2568290" y="475292"/>
                  <a:pt x="2570090" y="480294"/>
                  <a:pt x="2573690" y="484271"/>
                </a:cubicBezTo>
                <a:cubicBezTo>
                  <a:pt x="2577289" y="488247"/>
                  <a:pt x="2581433" y="490235"/>
                  <a:pt x="2586121" y="490235"/>
                </a:cubicBezTo>
                <a:cubicBezTo>
                  <a:pt x="2592484" y="490235"/>
                  <a:pt x="2600855" y="486050"/>
                  <a:pt x="2611236" y="477678"/>
                </a:cubicBezTo>
                <a:close/>
                <a:moveTo>
                  <a:pt x="820536" y="433853"/>
                </a:moveTo>
                <a:cubicBezTo>
                  <a:pt x="807895" y="438876"/>
                  <a:pt x="799733" y="442434"/>
                  <a:pt x="796049" y="444527"/>
                </a:cubicBezTo>
                <a:cubicBezTo>
                  <a:pt x="789436" y="448210"/>
                  <a:pt x="784706" y="452061"/>
                  <a:pt x="781860" y="456079"/>
                </a:cubicBezTo>
                <a:cubicBezTo>
                  <a:pt x="779013" y="460098"/>
                  <a:pt x="777590" y="464493"/>
                  <a:pt x="777590" y="469265"/>
                </a:cubicBezTo>
                <a:cubicBezTo>
                  <a:pt x="777590" y="475292"/>
                  <a:pt x="779390" y="480294"/>
                  <a:pt x="782989" y="484271"/>
                </a:cubicBezTo>
                <a:cubicBezTo>
                  <a:pt x="786589" y="488247"/>
                  <a:pt x="790733" y="490235"/>
                  <a:pt x="795421" y="490235"/>
                </a:cubicBezTo>
                <a:cubicBezTo>
                  <a:pt x="801784" y="490235"/>
                  <a:pt x="810155" y="486050"/>
                  <a:pt x="820536" y="477678"/>
                </a:cubicBezTo>
                <a:close/>
                <a:moveTo>
                  <a:pt x="1442782" y="402208"/>
                </a:moveTo>
                <a:cubicBezTo>
                  <a:pt x="1438763" y="402208"/>
                  <a:pt x="1434787" y="403213"/>
                  <a:pt x="1430852" y="405222"/>
                </a:cubicBezTo>
                <a:cubicBezTo>
                  <a:pt x="1427838" y="406729"/>
                  <a:pt x="1422858" y="411250"/>
                  <a:pt x="1415909" y="418784"/>
                </a:cubicBezTo>
                <a:lnTo>
                  <a:pt x="1415909" y="461730"/>
                </a:lnTo>
                <a:cubicBezTo>
                  <a:pt x="1415909" y="471023"/>
                  <a:pt x="1416286" y="477134"/>
                  <a:pt x="1417040" y="480064"/>
                </a:cubicBezTo>
                <a:cubicBezTo>
                  <a:pt x="1418211" y="484920"/>
                  <a:pt x="1421079" y="489189"/>
                  <a:pt x="1425641" y="492873"/>
                </a:cubicBezTo>
                <a:cubicBezTo>
                  <a:pt x="1430204" y="496556"/>
                  <a:pt x="1435959" y="498398"/>
                  <a:pt x="1442908" y="498398"/>
                </a:cubicBezTo>
                <a:cubicBezTo>
                  <a:pt x="1451279" y="498398"/>
                  <a:pt x="1458060" y="495133"/>
                  <a:pt x="1463250" y="488603"/>
                </a:cubicBezTo>
                <a:cubicBezTo>
                  <a:pt x="1470031" y="480064"/>
                  <a:pt x="1473422" y="468051"/>
                  <a:pt x="1473422" y="452563"/>
                </a:cubicBezTo>
                <a:cubicBezTo>
                  <a:pt x="1473422" y="434983"/>
                  <a:pt x="1469571" y="421463"/>
                  <a:pt x="1461869" y="412003"/>
                </a:cubicBezTo>
                <a:cubicBezTo>
                  <a:pt x="1456512" y="405473"/>
                  <a:pt x="1450149" y="402208"/>
                  <a:pt x="1442782" y="402208"/>
                </a:cubicBezTo>
                <a:close/>
                <a:moveTo>
                  <a:pt x="7709101" y="401832"/>
                </a:moveTo>
                <a:cubicBezTo>
                  <a:pt x="7704664" y="401832"/>
                  <a:pt x="7700227" y="402962"/>
                  <a:pt x="7695790" y="405222"/>
                </a:cubicBezTo>
                <a:cubicBezTo>
                  <a:pt x="7692442" y="406896"/>
                  <a:pt x="7688172" y="410245"/>
                  <a:pt x="7682982" y="415268"/>
                </a:cubicBezTo>
                <a:lnTo>
                  <a:pt x="7682982" y="484082"/>
                </a:lnTo>
                <a:cubicBezTo>
                  <a:pt x="7687251" y="488268"/>
                  <a:pt x="7691667" y="491428"/>
                  <a:pt x="7696230" y="493563"/>
                </a:cubicBezTo>
                <a:cubicBezTo>
                  <a:pt x="7700792" y="495698"/>
                  <a:pt x="7705459" y="496765"/>
                  <a:pt x="7710231" y="496765"/>
                </a:cubicBezTo>
                <a:cubicBezTo>
                  <a:pt x="7717849" y="496765"/>
                  <a:pt x="7724944" y="492580"/>
                  <a:pt x="7731516" y="484208"/>
                </a:cubicBezTo>
                <a:cubicBezTo>
                  <a:pt x="7738088" y="475836"/>
                  <a:pt x="7741374" y="463656"/>
                  <a:pt x="7741374" y="447666"/>
                </a:cubicBezTo>
                <a:cubicBezTo>
                  <a:pt x="7741374" y="432932"/>
                  <a:pt x="7738088" y="421609"/>
                  <a:pt x="7731516" y="413698"/>
                </a:cubicBezTo>
                <a:cubicBezTo>
                  <a:pt x="7724944" y="405787"/>
                  <a:pt x="7717472" y="401832"/>
                  <a:pt x="7709101" y="401832"/>
                </a:cubicBezTo>
                <a:close/>
                <a:moveTo>
                  <a:pt x="6623251" y="401832"/>
                </a:moveTo>
                <a:cubicBezTo>
                  <a:pt x="6618814" y="401832"/>
                  <a:pt x="6614377" y="402962"/>
                  <a:pt x="6609940" y="405222"/>
                </a:cubicBezTo>
                <a:cubicBezTo>
                  <a:pt x="6606592" y="406896"/>
                  <a:pt x="6602322" y="410245"/>
                  <a:pt x="6597132" y="415268"/>
                </a:cubicBezTo>
                <a:lnTo>
                  <a:pt x="6597132" y="484082"/>
                </a:lnTo>
                <a:cubicBezTo>
                  <a:pt x="6601401" y="488268"/>
                  <a:pt x="6605817" y="491428"/>
                  <a:pt x="6610380" y="493563"/>
                </a:cubicBezTo>
                <a:cubicBezTo>
                  <a:pt x="6614942" y="495698"/>
                  <a:pt x="6619609" y="496765"/>
                  <a:pt x="6624381" y="496765"/>
                </a:cubicBezTo>
                <a:cubicBezTo>
                  <a:pt x="6631999" y="496765"/>
                  <a:pt x="6639094" y="492580"/>
                  <a:pt x="6645666" y="484208"/>
                </a:cubicBezTo>
                <a:cubicBezTo>
                  <a:pt x="6652238" y="475836"/>
                  <a:pt x="6655524" y="463656"/>
                  <a:pt x="6655524" y="447666"/>
                </a:cubicBezTo>
                <a:cubicBezTo>
                  <a:pt x="6655524" y="432932"/>
                  <a:pt x="6652238" y="421609"/>
                  <a:pt x="6645666" y="413698"/>
                </a:cubicBezTo>
                <a:cubicBezTo>
                  <a:pt x="6639094" y="405787"/>
                  <a:pt x="6631623" y="401832"/>
                  <a:pt x="6623251" y="401832"/>
                </a:cubicBezTo>
                <a:close/>
                <a:moveTo>
                  <a:pt x="8451531" y="392790"/>
                </a:moveTo>
                <a:cubicBezTo>
                  <a:pt x="8444582" y="392790"/>
                  <a:pt x="8438366" y="395490"/>
                  <a:pt x="8432883" y="400890"/>
                </a:cubicBezTo>
                <a:cubicBezTo>
                  <a:pt x="8427398" y="406289"/>
                  <a:pt x="8424196" y="413803"/>
                  <a:pt x="8423276" y="423430"/>
                </a:cubicBezTo>
                <a:lnTo>
                  <a:pt x="8476520" y="423430"/>
                </a:lnTo>
                <a:cubicBezTo>
                  <a:pt x="8476101" y="416063"/>
                  <a:pt x="8475222" y="410873"/>
                  <a:pt x="8473883" y="407859"/>
                </a:cubicBezTo>
                <a:cubicBezTo>
                  <a:pt x="8471789" y="403171"/>
                  <a:pt x="8468671" y="399488"/>
                  <a:pt x="8464527" y="396809"/>
                </a:cubicBezTo>
                <a:cubicBezTo>
                  <a:pt x="8460383" y="394130"/>
                  <a:pt x="8456051" y="392790"/>
                  <a:pt x="8451531" y="392790"/>
                </a:cubicBezTo>
                <a:close/>
                <a:moveTo>
                  <a:pt x="6994205" y="392790"/>
                </a:moveTo>
                <a:cubicBezTo>
                  <a:pt x="6987257" y="392790"/>
                  <a:pt x="6981041" y="395490"/>
                  <a:pt x="6975557" y="400890"/>
                </a:cubicBezTo>
                <a:cubicBezTo>
                  <a:pt x="6970074" y="406289"/>
                  <a:pt x="6966872" y="413803"/>
                  <a:pt x="6965951" y="423430"/>
                </a:cubicBezTo>
                <a:lnTo>
                  <a:pt x="7019194" y="423430"/>
                </a:lnTo>
                <a:cubicBezTo>
                  <a:pt x="7018776" y="416063"/>
                  <a:pt x="7017897" y="410873"/>
                  <a:pt x="7016557" y="407859"/>
                </a:cubicBezTo>
                <a:cubicBezTo>
                  <a:pt x="7014464" y="403171"/>
                  <a:pt x="7011346" y="399488"/>
                  <a:pt x="7007202" y="396809"/>
                </a:cubicBezTo>
                <a:cubicBezTo>
                  <a:pt x="7003058" y="394130"/>
                  <a:pt x="6998726" y="392790"/>
                  <a:pt x="6994205" y="392790"/>
                </a:cubicBezTo>
                <a:close/>
                <a:moveTo>
                  <a:pt x="6746555" y="392790"/>
                </a:moveTo>
                <a:cubicBezTo>
                  <a:pt x="6739607" y="392790"/>
                  <a:pt x="6733391" y="395490"/>
                  <a:pt x="6727907" y="400890"/>
                </a:cubicBezTo>
                <a:cubicBezTo>
                  <a:pt x="6722424" y="406289"/>
                  <a:pt x="6719222" y="413803"/>
                  <a:pt x="6718301" y="423430"/>
                </a:cubicBezTo>
                <a:lnTo>
                  <a:pt x="6771544" y="423430"/>
                </a:lnTo>
                <a:cubicBezTo>
                  <a:pt x="6771126" y="416063"/>
                  <a:pt x="6770247" y="410873"/>
                  <a:pt x="6768907" y="407859"/>
                </a:cubicBezTo>
                <a:cubicBezTo>
                  <a:pt x="6766814" y="403171"/>
                  <a:pt x="6763696" y="399488"/>
                  <a:pt x="6759552" y="396809"/>
                </a:cubicBezTo>
                <a:cubicBezTo>
                  <a:pt x="6755408" y="394130"/>
                  <a:pt x="6751076" y="392790"/>
                  <a:pt x="6746555" y="392790"/>
                </a:cubicBezTo>
                <a:close/>
                <a:moveTo>
                  <a:pt x="5965505" y="392790"/>
                </a:moveTo>
                <a:cubicBezTo>
                  <a:pt x="5958557" y="392790"/>
                  <a:pt x="5952341" y="395490"/>
                  <a:pt x="5946857" y="400890"/>
                </a:cubicBezTo>
                <a:cubicBezTo>
                  <a:pt x="5941374" y="406289"/>
                  <a:pt x="5938172" y="413803"/>
                  <a:pt x="5937251" y="423430"/>
                </a:cubicBezTo>
                <a:lnTo>
                  <a:pt x="5990494" y="423430"/>
                </a:lnTo>
                <a:cubicBezTo>
                  <a:pt x="5990076" y="416063"/>
                  <a:pt x="5989197" y="410873"/>
                  <a:pt x="5987857" y="407859"/>
                </a:cubicBezTo>
                <a:cubicBezTo>
                  <a:pt x="5985764" y="403171"/>
                  <a:pt x="5982646" y="399488"/>
                  <a:pt x="5978502" y="396809"/>
                </a:cubicBezTo>
                <a:cubicBezTo>
                  <a:pt x="5974358" y="394130"/>
                  <a:pt x="5970026" y="392790"/>
                  <a:pt x="5965505" y="392790"/>
                </a:cubicBezTo>
                <a:close/>
                <a:moveTo>
                  <a:pt x="4641530" y="392790"/>
                </a:moveTo>
                <a:cubicBezTo>
                  <a:pt x="4634582" y="392790"/>
                  <a:pt x="4628366" y="395490"/>
                  <a:pt x="4622883" y="400890"/>
                </a:cubicBezTo>
                <a:cubicBezTo>
                  <a:pt x="4617400" y="406289"/>
                  <a:pt x="4614197" y="413803"/>
                  <a:pt x="4613276" y="423430"/>
                </a:cubicBezTo>
                <a:lnTo>
                  <a:pt x="4666520" y="423430"/>
                </a:lnTo>
                <a:cubicBezTo>
                  <a:pt x="4666101" y="416063"/>
                  <a:pt x="4665222" y="410873"/>
                  <a:pt x="4663883" y="407859"/>
                </a:cubicBezTo>
                <a:cubicBezTo>
                  <a:pt x="4661790" y="403171"/>
                  <a:pt x="4658671" y="399488"/>
                  <a:pt x="4654527" y="396809"/>
                </a:cubicBezTo>
                <a:cubicBezTo>
                  <a:pt x="4650383" y="394130"/>
                  <a:pt x="4646051" y="392790"/>
                  <a:pt x="4641530" y="392790"/>
                </a:cubicBezTo>
                <a:close/>
                <a:moveTo>
                  <a:pt x="4346255" y="392790"/>
                </a:moveTo>
                <a:cubicBezTo>
                  <a:pt x="4339307" y="392790"/>
                  <a:pt x="4333091" y="395490"/>
                  <a:pt x="4327608" y="400890"/>
                </a:cubicBezTo>
                <a:cubicBezTo>
                  <a:pt x="4322124" y="406289"/>
                  <a:pt x="4318922" y="413803"/>
                  <a:pt x="4318001" y="423430"/>
                </a:cubicBezTo>
                <a:lnTo>
                  <a:pt x="4371244" y="423430"/>
                </a:lnTo>
                <a:cubicBezTo>
                  <a:pt x="4370826" y="416063"/>
                  <a:pt x="4369947" y="410873"/>
                  <a:pt x="4368608" y="407859"/>
                </a:cubicBezTo>
                <a:cubicBezTo>
                  <a:pt x="4366515" y="403171"/>
                  <a:pt x="4363396" y="399488"/>
                  <a:pt x="4359252" y="396809"/>
                </a:cubicBezTo>
                <a:cubicBezTo>
                  <a:pt x="4355108" y="394130"/>
                  <a:pt x="4350776" y="392790"/>
                  <a:pt x="4346255" y="392790"/>
                </a:cubicBezTo>
                <a:close/>
                <a:moveTo>
                  <a:pt x="3422330" y="392790"/>
                </a:moveTo>
                <a:cubicBezTo>
                  <a:pt x="3415382" y="392790"/>
                  <a:pt x="3409166" y="395490"/>
                  <a:pt x="3403683" y="400890"/>
                </a:cubicBezTo>
                <a:cubicBezTo>
                  <a:pt x="3398199" y="406289"/>
                  <a:pt x="3394997" y="413803"/>
                  <a:pt x="3394077" y="423430"/>
                </a:cubicBezTo>
                <a:lnTo>
                  <a:pt x="3447320" y="423430"/>
                </a:lnTo>
                <a:cubicBezTo>
                  <a:pt x="3446901" y="416063"/>
                  <a:pt x="3446022" y="410873"/>
                  <a:pt x="3444683" y="407859"/>
                </a:cubicBezTo>
                <a:cubicBezTo>
                  <a:pt x="3442590" y="403171"/>
                  <a:pt x="3439471" y="399488"/>
                  <a:pt x="3435327" y="396809"/>
                </a:cubicBezTo>
                <a:cubicBezTo>
                  <a:pt x="3431183" y="394130"/>
                  <a:pt x="3426851" y="392790"/>
                  <a:pt x="3422330" y="392790"/>
                </a:cubicBezTo>
                <a:close/>
                <a:moveTo>
                  <a:pt x="2831781" y="392790"/>
                </a:moveTo>
                <a:cubicBezTo>
                  <a:pt x="2824832" y="392790"/>
                  <a:pt x="2818617" y="395490"/>
                  <a:pt x="2813133" y="400890"/>
                </a:cubicBezTo>
                <a:cubicBezTo>
                  <a:pt x="2807650" y="406289"/>
                  <a:pt x="2804448" y="413803"/>
                  <a:pt x="2803527" y="423430"/>
                </a:cubicBezTo>
                <a:lnTo>
                  <a:pt x="2856770" y="423430"/>
                </a:lnTo>
                <a:cubicBezTo>
                  <a:pt x="2856351" y="416063"/>
                  <a:pt x="2855472" y="410873"/>
                  <a:pt x="2854133" y="407859"/>
                </a:cubicBezTo>
                <a:cubicBezTo>
                  <a:pt x="2852040" y="403171"/>
                  <a:pt x="2848921" y="399488"/>
                  <a:pt x="2844778" y="396809"/>
                </a:cubicBezTo>
                <a:cubicBezTo>
                  <a:pt x="2840633" y="394130"/>
                  <a:pt x="2836301" y="392790"/>
                  <a:pt x="2831781" y="392790"/>
                </a:cubicBezTo>
                <a:close/>
                <a:moveTo>
                  <a:pt x="2060256" y="392790"/>
                </a:moveTo>
                <a:cubicBezTo>
                  <a:pt x="2053307" y="392790"/>
                  <a:pt x="2047091" y="395490"/>
                  <a:pt x="2041608" y="400890"/>
                </a:cubicBezTo>
                <a:cubicBezTo>
                  <a:pt x="2036125" y="406289"/>
                  <a:pt x="2032923" y="413803"/>
                  <a:pt x="2032002" y="423430"/>
                </a:cubicBezTo>
                <a:lnTo>
                  <a:pt x="2085245" y="423430"/>
                </a:lnTo>
                <a:cubicBezTo>
                  <a:pt x="2084826" y="416063"/>
                  <a:pt x="2083947" y="410873"/>
                  <a:pt x="2082608" y="407859"/>
                </a:cubicBezTo>
                <a:cubicBezTo>
                  <a:pt x="2080515" y="403171"/>
                  <a:pt x="2077396" y="399488"/>
                  <a:pt x="2073253" y="396809"/>
                </a:cubicBezTo>
                <a:cubicBezTo>
                  <a:pt x="2069109" y="394130"/>
                  <a:pt x="2064776" y="392790"/>
                  <a:pt x="2060256" y="392790"/>
                </a:cubicBezTo>
                <a:close/>
                <a:moveTo>
                  <a:pt x="1679256" y="392790"/>
                </a:moveTo>
                <a:cubicBezTo>
                  <a:pt x="1672307" y="392790"/>
                  <a:pt x="1666092" y="395490"/>
                  <a:pt x="1660608" y="400890"/>
                </a:cubicBezTo>
                <a:cubicBezTo>
                  <a:pt x="1655125" y="406289"/>
                  <a:pt x="1651922" y="413803"/>
                  <a:pt x="1651002" y="423430"/>
                </a:cubicBezTo>
                <a:lnTo>
                  <a:pt x="1704245" y="423430"/>
                </a:lnTo>
                <a:cubicBezTo>
                  <a:pt x="1703826" y="416063"/>
                  <a:pt x="1702947" y="410873"/>
                  <a:pt x="1701608" y="407859"/>
                </a:cubicBezTo>
                <a:cubicBezTo>
                  <a:pt x="1699515" y="403171"/>
                  <a:pt x="1696397" y="399488"/>
                  <a:pt x="1692253" y="396809"/>
                </a:cubicBezTo>
                <a:cubicBezTo>
                  <a:pt x="1688109" y="394130"/>
                  <a:pt x="1683777" y="392790"/>
                  <a:pt x="1679256" y="392790"/>
                </a:cubicBezTo>
                <a:close/>
                <a:moveTo>
                  <a:pt x="1241106" y="392790"/>
                </a:moveTo>
                <a:cubicBezTo>
                  <a:pt x="1234157" y="392790"/>
                  <a:pt x="1227941" y="395490"/>
                  <a:pt x="1222458" y="400890"/>
                </a:cubicBezTo>
                <a:cubicBezTo>
                  <a:pt x="1216975" y="406289"/>
                  <a:pt x="1213772" y="413803"/>
                  <a:pt x="1212851" y="423430"/>
                </a:cubicBezTo>
                <a:lnTo>
                  <a:pt x="1266095" y="423430"/>
                </a:lnTo>
                <a:cubicBezTo>
                  <a:pt x="1265676" y="416063"/>
                  <a:pt x="1264797" y="410873"/>
                  <a:pt x="1263458" y="407859"/>
                </a:cubicBezTo>
                <a:cubicBezTo>
                  <a:pt x="1261365" y="403171"/>
                  <a:pt x="1258247" y="399488"/>
                  <a:pt x="1254103" y="396809"/>
                </a:cubicBezTo>
                <a:cubicBezTo>
                  <a:pt x="1249959" y="394130"/>
                  <a:pt x="1245626" y="392790"/>
                  <a:pt x="1241106" y="392790"/>
                </a:cubicBezTo>
                <a:close/>
                <a:moveTo>
                  <a:pt x="345756" y="392790"/>
                </a:moveTo>
                <a:cubicBezTo>
                  <a:pt x="338807" y="392790"/>
                  <a:pt x="332591" y="395490"/>
                  <a:pt x="327108" y="400890"/>
                </a:cubicBezTo>
                <a:cubicBezTo>
                  <a:pt x="321625" y="406289"/>
                  <a:pt x="318422" y="413803"/>
                  <a:pt x="317502" y="423430"/>
                </a:cubicBezTo>
                <a:lnTo>
                  <a:pt x="370745" y="423430"/>
                </a:lnTo>
                <a:cubicBezTo>
                  <a:pt x="370326" y="416063"/>
                  <a:pt x="369447" y="410873"/>
                  <a:pt x="368108" y="407859"/>
                </a:cubicBezTo>
                <a:cubicBezTo>
                  <a:pt x="366015" y="403171"/>
                  <a:pt x="362897" y="399488"/>
                  <a:pt x="358753" y="396809"/>
                </a:cubicBezTo>
                <a:cubicBezTo>
                  <a:pt x="354609" y="394130"/>
                  <a:pt x="350276" y="392790"/>
                  <a:pt x="345756" y="392790"/>
                </a:cubicBezTo>
                <a:close/>
                <a:moveTo>
                  <a:pt x="8141976" y="392162"/>
                </a:moveTo>
                <a:cubicBezTo>
                  <a:pt x="8137540" y="392162"/>
                  <a:pt x="8133082" y="393481"/>
                  <a:pt x="8128603" y="396118"/>
                </a:cubicBezTo>
                <a:cubicBezTo>
                  <a:pt x="8124124" y="398755"/>
                  <a:pt x="8120504" y="403380"/>
                  <a:pt x="8117741" y="409994"/>
                </a:cubicBezTo>
                <a:cubicBezTo>
                  <a:pt x="8114978" y="416607"/>
                  <a:pt x="8113597" y="425105"/>
                  <a:pt x="8113597" y="435485"/>
                </a:cubicBezTo>
                <a:cubicBezTo>
                  <a:pt x="8113597" y="452229"/>
                  <a:pt x="8116925" y="466669"/>
                  <a:pt x="8123580" y="478808"/>
                </a:cubicBezTo>
                <a:cubicBezTo>
                  <a:pt x="8130236" y="490947"/>
                  <a:pt x="8139005" y="497017"/>
                  <a:pt x="8149888" y="497017"/>
                </a:cubicBezTo>
                <a:cubicBezTo>
                  <a:pt x="8158008" y="497017"/>
                  <a:pt x="8164706" y="493668"/>
                  <a:pt x="8169980" y="486971"/>
                </a:cubicBezTo>
                <a:cubicBezTo>
                  <a:pt x="8175254" y="480273"/>
                  <a:pt x="8177891" y="468762"/>
                  <a:pt x="8177891" y="452438"/>
                </a:cubicBezTo>
                <a:cubicBezTo>
                  <a:pt x="8177891" y="432011"/>
                  <a:pt x="8173496" y="415938"/>
                  <a:pt x="8164706" y="404217"/>
                </a:cubicBezTo>
                <a:cubicBezTo>
                  <a:pt x="8158762" y="396181"/>
                  <a:pt x="8151186" y="392162"/>
                  <a:pt x="8141976" y="392162"/>
                </a:cubicBezTo>
                <a:close/>
                <a:moveTo>
                  <a:pt x="7837176" y="392162"/>
                </a:moveTo>
                <a:cubicBezTo>
                  <a:pt x="7832740" y="392162"/>
                  <a:pt x="7828282" y="393481"/>
                  <a:pt x="7823803" y="396118"/>
                </a:cubicBezTo>
                <a:cubicBezTo>
                  <a:pt x="7819324" y="398755"/>
                  <a:pt x="7815704" y="403380"/>
                  <a:pt x="7812941" y="409994"/>
                </a:cubicBezTo>
                <a:cubicBezTo>
                  <a:pt x="7810178" y="416607"/>
                  <a:pt x="7808797" y="425105"/>
                  <a:pt x="7808797" y="435485"/>
                </a:cubicBezTo>
                <a:cubicBezTo>
                  <a:pt x="7808797" y="452229"/>
                  <a:pt x="7812125" y="466669"/>
                  <a:pt x="7818780" y="478808"/>
                </a:cubicBezTo>
                <a:cubicBezTo>
                  <a:pt x="7825436" y="490947"/>
                  <a:pt x="7834205" y="497017"/>
                  <a:pt x="7845088" y="497017"/>
                </a:cubicBezTo>
                <a:cubicBezTo>
                  <a:pt x="7853208" y="497017"/>
                  <a:pt x="7859906" y="493668"/>
                  <a:pt x="7865180" y="486971"/>
                </a:cubicBezTo>
                <a:cubicBezTo>
                  <a:pt x="7870454" y="480273"/>
                  <a:pt x="7873091" y="468762"/>
                  <a:pt x="7873091" y="452438"/>
                </a:cubicBezTo>
                <a:cubicBezTo>
                  <a:pt x="7873091" y="432011"/>
                  <a:pt x="7868696" y="415938"/>
                  <a:pt x="7859906" y="404217"/>
                </a:cubicBezTo>
                <a:cubicBezTo>
                  <a:pt x="7853962" y="396181"/>
                  <a:pt x="7846386" y="392162"/>
                  <a:pt x="7837176" y="392162"/>
                </a:cubicBezTo>
                <a:close/>
                <a:moveTo>
                  <a:pt x="6427477" y="392162"/>
                </a:moveTo>
                <a:cubicBezTo>
                  <a:pt x="6423040" y="392162"/>
                  <a:pt x="6418582" y="393481"/>
                  <a:pt x="6414103" y="396118"/>
                </a:cubicBezTo>
                <a:cubicBezTo>
                  <a:pt x="6409625" y="398755"/>
                  <a:pt x="6406004" y="403380"/>
                  <a:pt x="6403241" y="409994"/>
                </a:cubicBezTo>
                <a:cubicBezTo>
                  <a:pt x="6400479" y="416607"/>
                  <a:pt x="6399097" y="425105"/>
                  <a:pt x="6399097" y="435485"/>
                </a:cubicBezTo>
                <a:cubicBezTo>
                  <a:pt x="6399097" y="452229"/>
                  <a:pt x="6402425" y="466669"/>
                  <a:pt x="6409080" y="478808"/>
                </a:cubicBezTo>
                <a:cubicBezTo>
                  <a:pt x="6415736" y="490947"/>
                  <a:pt x="6424505" y="497017"/>
                  <a:pt x="6435388" y="497017"/>
                </a:cubicBezTo>
                <a:cubicBezTo>
                  <a:pt x="6443509" y="497017"/>
                  <a:pt x="6450206" y="493668"/>
                  <a:pt x="6455480" y="486971"/>
                </a:cubicBezTo>
                <a:cubicBezTo>
                  <a:pt x="6460754" y="480273"/>
                  <a:pt x="6463391" y="468762"/>
                  <a:pt x="6463391" y="452438"/>
                </a:cubicBezTo>
                <a:cubicBezTo>
                  <a:pt x="6463391" y="432011"/>
                  <a:pt x="6458996" y="415938"/>
                  <a:pt x="6450206" y="404217"/>
                </a:cubicBezTo>
                <a:cubicBezTo>
                  <a:pt x="6444262" y="396181"/>
                  <a:pt x="6436686" y="392162"/>
                  <a:pt x="6427477" y="392162"/>
                </a:cubicBezTo>
                <a:close/>
                <a:moveTo>
                  <a:pt x="5103502" y="392162"/>
                </a:moveTo>
                <a:cubicBezTo>
                  <a:pt x="5099065" y="392162"/>
                  <a:pt x="5094607" y="393481"/>
                  <a:pt x="5090128" y="396118"/>
                </a:cubicBezTo>
                <a:cubicBezTo>
                  <a:pt x="5085650" y="398755"/>
                  <a:pt x="5082029" y="403380"/>
                  <a:pt x="5079266" y="409994"/>
                </a:cubicBezTo>
                <a:cubicBezTo>
                  <a:pt x="5076504" y="416607"/>
                  <a:pt x="5075122" y="425105"/>
                  <a:pt x="5075122" y="435485"/>
                </a:cubicBezTo>
                <a:cubicBezTo>
                  <a:pt x="5075122" y="452229"/>
                  <a:pt x="5078450" y="466669"/>
                  <a:pt x="5085105" y="478808"/>
                </a:cubicBezTo>
                <a:cubicBezTo>
                  <a:pt x="5091761" y="490947"/>
                  <a:pt x="5100530" y="497017"/>
                  <a:pt x="5111413" y="497017"/>
                </a:cubicBezTo>
                <a:cubicBezTo>
                  <a:pt x="5119534" y="497017"/>
                  <a:pt x="5126231" y="493668"/>
                  <a:pt x="5131505" y="486971"/>
                </a:cubicBezTo>
                <a:cubicBezTo>
                  <a:pt x="5136779" y="480273"/>
                  <a:pt x="5139416" y="468762"/>
                  <a:pt x="5139416" y="452438"/>
                </a:cubicBezTo>
                <a:cubicBezTo>
                  <a:pt x="5139416" y="432011"/>
                  <a:pt x="5135021" y="415938"/>
                  <a:pt x="5126231" y="404217"/>
                </a:cubicBezTo>
                <a:cubicBezTo>
                  <a:pt x="5120287" y="396181"/>
                  <a:pt x="5112711" y="392162"/>
                  <a:pt x="5103502" y="392162"/>
                </a:cubicBezTo>
                <a:close/>
                <a:moveTo>
                  <a:pt x="3208028" y="392162"/>
                </a:moveTo>
                <a:cubicBezTo>
                  <a:pt x="3203591" y="392162"/>
                  <a:pt x="3199133" y="393481"/>
                  <a:pt x="3194654" y="396118"/>
                </a:cubicBezTo>
                <a:cubicBezTo>
                  <a:pt x="3190175" y="398755"/>
                  <a:pt x="3186554" y="403380"/>
                  <a:pt x="3183792" y="409994"/>
                </a:cubicBezTo>
                <a:cubicBezTo>
                  <a:pt x="3181029" y="416607"/>
                  <a:pt x="3179648" y="425105"/>
                  <a:pt x="3179648" y="435485"/>
                </a:cubicBezTo>
                <a:cubicBezTo>
                  <a:pt x="3179648" y="452229"/>
                  <a:pt x="3182975" y="466669"/>
                  <a:pt x="3189631" y="478808"/>
                </a:cubicBezTo>
                <a:cubicBezTo>
                  <a:pt x="3196287" y="490947"/>
                  <a:pt x="3205056" y="497017"/>
                  <a:pt x="3215939" y="497017"/>
                </a:cubicBezTo>
                <a:cubicBezTo>
                  <a:pt x="3224059" y="497017"/>
                  <a:pt x="3230757" y="493668"/>
                  <a:pt x="3236031" y="486971"/>
                </a:cubicBezTo>
                <a:cubicBezTo>
                  <a:pt x="3241304" y="480273"/>
                  <a:pt x="3243942" y="468762"/>
                  <a:pt x="3243942" y="452438"/>
                </a:cubicBezTo>
                <a:cubicBezTo>
                  <a:pt x="3243942" y="432011"/>
                  <a:pt x="3239546" y="415938"/>
                  <a:pt x="3230757" y="404217"/>
                </a:cubicBezTo>
                <a:cubicBezTo>
                  <a:pt x="3224813" y="396181"/>
                  <a:pt x="3217236" y="392162"/>
                  <a:pt x="3208028" y="392162"/>
                </a:cubicBezTo>
                <a:close/>
                <a:moveTo>
                  <a:pt x="131452" y="392162"/>
                </a:moveTo>
                <a:cubicBezTo>
                  <a:pt x="127015" y="392162"/>
                  <a:pt x="122558" y="393481"/>
                  <a:pt x="118079" y="396118"/>
                </a:cubicBezTo>
                <a:cubicBezTo>
                  <a:pt x="113600" y="398755"/>
                  <a:pt x="109979" y="403380"/>
                  <a:pt x="107217" y="409994"/>
                </a:cubicBezTo>
                <a:cubicBezTo>
                  <a:pt x="104454" y="416607"/>
                  <a:pt x="103073" y="425105"/>
                  <a:pt x="103073" y="435485"/>
                </a:cubicBezTo>
                <a:cubicBezTo>
                  <a:pt x="103073" y="452229"/>
                  <a:pt x="106401" y="466669"/>
                  <a:pt x="113056" y="478808"/>
                </a:cubicBezTo>
                <a:cubicBezTo>
                  <a:pt x="119711" y="490947"/>
                  <a:pt x="128480" y="497017"/>
                  <a:pt x="139364" y="497017"/>
                </a:cubicBezTo>
                <a:cubicBezTo>
                  <a:pt x="147484" y="497017"/>
                  <a:pt x="154181" y="493668"/>
                  <a:pt x="159455" y="486971"/>
                </a:cubicBezTo>
                <a:cubicBezTo>
                  <a:pt x="164729" y="480273"/>
                  <a:pt x="167367" y="468762"/>
                  <a:pt x="167367" y="452438"/>
                </a:cubicBezTo>
                <a:cubicBezTo>
                  <a:pt x="167367" y="432011"/>
                  <a:pt x="162972" y="415938"/>
                  <a:pt x="154181" y="404217"/>
                </a:cubicBezTo>
                <a:cubicBezTo>
                  <a:pt x="148238" y="396181"/>
                  <a:pt x="140661" y="392162"/>
                  <a:pt x="131452" y="392162"/>
                </a:cubicBezTo>
                <a:close/>
                <a:moveTo>
                  <a:pt x="4515213" y="391660"/>
                </a:moveTo>
                <a:cubicBezTo>
                  <a:pt x="4507846" y="391660"/>
                  <a:pt x="4501274" y="394967"/>
                  <a:pt x="4495498" y="401580"/>
                </a:cubicBezTo>
                <a:cubicBezTo>
                  <a:pt x="4487879" y="410287"/>
                  <a:pt x="4484071" y="423012"/>
                  <a:pt x="4484071" y="439755"/>
                </a:cubicBezTo>
                <a:cubicBezTo>
                  <a:pt x="4484071" y="456665"/>
                  <a:pt x="4487754" y="469620"/>
                  <a:pt x="4495121" y="478620"/>
                </a:cubicBezTo>
                <a:cubicBezTo>
                  <a:pt x="4502488" y="487619"/>
                  <a:pt x="4510692" y="492119"/>
                  <a:pt x="4519734" y="492119"/>
                </a:cubicBezTo>
                <a:cubicBezTo>
                  <a:pt x="4527351" y="492119"/>
                  <a:pt x="4534718" y="488310"/>
                  <a:pt x="4541835" y="480692"/>
                </a:cubicBezTo>
                <a:lnTo>
                  <a:pt x="4541835" y="421421"/>
                </a:lnTo>
                <a:cubicBezTo>
                  <a:pt x="4541332" y="415728"/>
                  <a:pt x="4539825" y="410538"/>
                  <a:pt x="4537314" y="405850"/>
                </a:cubicBezTo>
                <a:cubicBezTo>
                  <a:pt x="4534802" y="401162"/>
                  <a:pt x="4531475" y="397625"/>
                  <a:pt x="4527331" y="395239"/>
                </a:cubicBezTo>
                <a:cubicBezTo>
                  <a:pt x="4523187" y="392853"/>
                  <a:pt x="4519147" y="391660"/>
                  <a:pt x="4515213" y="391660"/>
                </a:cubicBezTo>
                <a:close/>
                <a:moveTo>
                  <a:pt x="1933938" y="391660"/>
                </a:moveTo>
                <a:cubicBezTo>
                  <a:pt x="1926571" y="391660"/>
                  <a:pt x="1919999" y="394967"/>
                  <a:pt x="1914223" y="401580"/>
                </a:cubicBezTo>
                <a:cubicBezTo>
                  <a:pt x="1906605" y="410287"/>
                  <a:pt x="1902796" y="423012"/>
                  <a:pt x="1902796" y="439755"/>
                </a:cubicBezTo>
                <a:cubicBezTo>
                  <a:pt x="1902796" y="456665"/>
                  <a:pt x="1906479" y="469620"/>
                  <a:pt x="1913846" y="478620"/>
                </a:cubicBezTo>
                <a:cubicBezTo>
                  <a:pt x="1921213" y="487619"/>
                  <a:pt x="1929417" y="492119"/>
                  <a:pt x="1938458" y="492119"/>
                </a:cubicBezTo>
                <a:cubicBezTo>
                  <a:pt x="1946076" y="492119"/>
                  <a:pt x="1953444" y="488310"/>
                  <a:pt x="1960559" y="480692"/>
                </a:cubicBezTo>
                <a:lnTo>
                  <a:pt x="1960559" y="421421"/>
                </a:lnTo>
                <a:cubicBezTo>
                  <a:pt x="1960057" y="415728"/>
                  <a:pt x="1958551" y="410538"/>
                  <a:pt x="1956039" y="405850"/>
                </a:cubicBezTo>
                <a:cubicBezTo>
                  <a:pt x="1953528" y="401162"/>
                  <a:pt x="1950200" y="397625"/>
                  <a:pt x="1946056" y="395239"/>
                </a:cubicBezTo>
                <a:cubicBezTo>
                  <a:pt x="1941912" y="392853"/>
                  <a:pt x="1937873" y="391660"/>
                  <a:pt x="1933938" y="391660"/>
                </a:cubicBezTo>
                <a:close/>
                <a:moveTo>
                  <a:pt x="7532628" y="390028"/>
                </a:moveTo>
                <a:cubicBezTo>
                  <a:pt x="7526433" y="390028"/>
                  <a:pt x="7521243" y="392497"/>
                  <a:pt x="7517057" y="397436"/>
                </a:cubicBezTo>
                <a:cubicBezTo>
                  <a:pt x="7512871" y="402376"/>
                  <a:pt x="7510778" y="409952"/>
                  <a:pt x="7510778" y="420165"/>
                </a:cubicBezTo>
                <a:cubicBezTo>
                  <a:pt x="7510778" y="433392"/>
                  <a:pt x="7513625" y="443648"/>
                  <a:pt x="7519317" y="450931"/>
                </a:cubicBezTo>
                <a:cubicBezTo>
                  <a:pt x="7523671" y="456456"/>
                  <a:pt x="7529196" y="459219"/>
                  <a:pt x="7535893" y="459219"/>
                </a:cubicBezTo>
                <a:cubicBezTo>
                  <a:pt x="7542255" y="459219"/>
                  <a:pt x="7547488" y="456833"/>
                  <a:pt x="7551590" y="452061"/>
                </a:cubicBezTo>
                <a:cubicBezTo>
                  <a:pt x="7555692" y="447289"/>
                  <a:pt x="7557742" y="439797"/>
                  <a:pt x="7557742" y="429583"/>
                </a:cubicBezTo>
                <a:cubicBezTo>
                  <a:pt x="7557742" y="416273"/>
                  <a:pt x="7554854" y="405850"/>
                  <a:pt x="7549078" y="398316"/>
                </a:cubicBezTo>
                <a:cubicBezTo>
                  <a:pt x="7544809" y="392790"/>
                  <a:pt x="7539325" y="390028"/>
                  <a:pt x="7532628" y="390028"/>
                </a:cubicBezTo>
                <a:close/>
                <a:moveTo>
                  <a:pt x="8216558" y="387391"/>
                </a:moveTo>
                <a:lnTo>
                  <a:pt x="8264778" y="387391"/>
                </a:lnTo>
                <a:lnTo>
                  <a:pt x="8264778" y="392037"/>
                </a:lnTo>
                <a:cubicBezTo>
                  <a:pt x="8260342" y="392372"/>
                  <a:pt x="8257432" y="393167"/>
                  <a:pt x="8256051" y="394423"/>
                </a:cubicBezTo>
                <a:cubicBezTo>
                  <a:pt x="8254670" y="395678"/>
                  <a:pt x="8253979" y="397478"/>
                  <a:pt x="8253979" y="399822"/>
                </a:cubicBezTo>
                <a:cubicBezTo>
                  <a:pt x="8253979" y="402418"/>
                  <a:pt x="8254691" y="405557"/>
                  <a:pt x="8256114" y="409240"/>
                </a:cubicBezTo>
                <a:lnTo>
                  <a:pt x="8280726" y="475418"/>
                </a:lnTo>
                <a:lnTo>
                  <a:pt x="8305464" y="421547"/>
                </a:lnTo>
                <a:lnTo>
                  <a:pt x="8298935" y="404594"/>
                </a:lnTo>
                <a:cubicBezTo>
                  <a:pt x="8296925" y="399571"/>
                  <a:pt x="8294288" y="396097"/>
                  <a:pt x="8291024" y="394172"/>
                </a:cubicBezTo>
                <a:cubicBezTo>
                  <a:pt x="8289182" y="393000"/>
                  <a:pt x="8285750" y="392288"/>
                  <a:pt x="8280726" y="392037"/>
                </a:cubicBezTo>
                <a:lnTo>
                  <a:pt x="8280726" y="387391"/>
                </a:lnTo>
                <a:lnTo>
                  <a:pt x="8335477" y="387391"/>
                </a:lnTo>
                <a:lnTo>
                  <a:pt x="8335477" y="392037"/>
                </a:lnTo>
                <a:cubicBezTo>
                  <a:pt x="8329449" y="392288"/>
                  <a:pt x="8325180" y="393376"/>
                  <a:pt x="8322668" y="395302"/>
                </a:cubicBezTo>
                <a:cubicBezTo>
                  <a:pt x="8320994" y="396641"/>
                  <a:pt x="8320157" y="398776"/>
                  <a:pt x="8320157" y="401706"/>
                </a:cubicBezTo>
                <a:cubicBezTo>
                  <a:pt x="8320157" y="403380"/>
                  <a:pt x="8320491" y="405096"/>
                  <a:pt x="8321161" y="406855"/>
                </a:cubicBezTo>
                <a:lnTo>
                  <a:pt x="8347280" y="472906"/>
                </a:lnTo>
                <a:lnTo>
                  <a:pt x="8371516" y="409240"/>
                </a:lnTo>
                <a:cubicBezTo>
                  <a:pt x="8373191" y="404720"/>
                  <a:pt x="8374028" y="401120"/>
                  <a:pt x="8374028" y="398441"/>
                </a:cubicBezTo>
                <a:cubicBezTo>
                  <a:pt x="8374028" y="396850"/>
                  <a:pt x="8373211" y="395427"/>
                  <a:pt x="8371579" y="394172"/>
                </a:cubicBezTo>
                <a:cubicBezTo>
                  <a:pt x="8369947" y="392916"/>
                  <a:pt x="8366744" y="392204"/>
                  <a:pt x="8361973" y="392037"/>
                </a:cubicBezTo>
                <a:lnTo>
                  <a:pt x="8361973" y="387391"/>
                </a:lnTo>
                <a:lnTo>
                  <a:pt x="8398263" y="387391"/>
                </a:lnTo>
                <a:lnTo>
                  <a:pt x="8398263" y="392037"/>
                </a:lnTo>
                <a:cubicBezTo>
                  <a:pt x="8390980" y="393125"/>
                  <a:pt x="8385623" y="398064"/>
                  <a:pt x="8382190" y="406855"/>
                </a:cubicBezTo>
                <a:lnTo>
                  <a:pt x="8343764" y="505932"/>
                </a:lnTo>
                <a:lnTo>
                  <a:pt x="8338616" y="505932"/>
                </a:lnTo>
                <a:lnTo>
                  <a:pt x="8309860" y="432472"/>
                </a:lnTo>
                <a:lnTo>
                  <a:pt x="8276332" y="505932"/>
                </a:lnTo>
                <a:lnTo>
                  <a:pt x="8271685" y="505932"/>
                </a:lnTo>
                <a:lnTo>
                  <a:pt x="8234766" y="409240"/>
                </a:lnTo>
                <a:cubicBezTo>
                  <a:pt x="8232338" y="403129"/>
                  <a:pt x="8229953" y="399006"/>
                  <a:pt x="8227608" y="396871"/>
                </a:cubicBezTo>
                <a:cubicBezTo>
                  <a:pt x="8225266" y="394737"/>
                  <a:pt x="8221581" y="393125"/>
                  <a:pt x="8216558" y="392037"/>
                </a:cubicBezTo>
                <a:close/>
                <a:moveTo>
                  <a:pt x="5454308" y="387391"/>
                </a:moveTo>
                <a:lnTo>
                  <a:pt x="5502529" y="387391"/>
                </a:lnTo>
                <a:lnTo>
                  <a:pt x="5502529" y="392037"/>
                </a:lnTo>
                <a:cubicBezTo>
                  <a:pt x="5498092" y="392372"/>
                  <a:pt x="5495183" y="393167"/>
                  <a:pt x="5493801" y="394423"/>
                </a:cubicBezTo>
                <a:cubicBezTo>
                  <a:pt x="5492420" y="395678"/>
                  <a:pt x="5491729" y="397478"/>
                  <a:pt x="5491729" y="399822"/>
                </a:cubicBezTo>
                <a:cubicBezTo>
                  <a:pt x="5491729" y="402418"/>
                  <a:pt x="5492441" y="405557"/>
                  <a:pt x="5493864" y="409240"/>
                </a:cubicBezTo>
                <a:lnTo>
                  <a:pt x="5518477" y="475418"/>
                </a:lnTo>
                <a:lnTo>
                  <a:pt x="5543215" y="421547"/>
                </a:lnTo>
                <a:lnTo>
                  <a:pt x="5536685" y="404594"/>
                </a:lnTo>
                <a:cubicBezTo>
                  <a:pt x="5534676" y="399571"/>
                  <a:pt x="5532039" y="396097"/>
                  <a:pt x="5528774" y="394172"/>
                </a:cubicBezTo>
                <a:cubicBezTo>
                  <a:pt x="5526932" y="393000"/>
                  <a:pt x="5523500" y="392288"/>
                  <a:pt x="5518477" y="392037"/>
                </a:cubicBezTo>
                <a:lnTo>
                  <a:pt x="5518477" y="387391"/>
                </a:lnTo>
                <a:lnTo>
                  <a:pt x="5573227" y="387391"/>
                </a:lnTo>
                <a:lnTo>
                  <a:pt x="5573227" y="392037"/>
                </a:lnTo>
                <a:cubicBezTo>
                  <a:pt x="5567199" y="392288"/>
                  <a:pt x="5562930" y="393376"/>
                  <a:pt x="5560418" y="395302"/>
                </a:cubicBezTo>
                <a:cubicBezTo>
                  <a:pt x="5558744" y="396641"/>
                  <a:pt x="5557907" y="398776"/>
                  <a:pt x="5557907" y="401706"/>
                </a:cubicBezTo>
                <a:cubicBezTo>
                  <a:pt x="5557907" y="403380"/>
                  <a:pt x="5558242" y="405096"/>
                  <a:pt x="5558911" y="406855"/>
                </a:cubicBezTo>
                <a:lnTo>
                  <a:pt x="5585031" y="472906"/>
                </a:lnTo>
                <a:lnTo>
                  <a:pt x="5609266" y="409240"/>
                </a:lnTo>
                <a:cubicBezTo>
                  <a:pt x="5610941" y="404720"/>
                  <a:pt x="5611778" y="401120"/>
                  <a:pt x="5611778" y="398441"/>
                </a:cubicBezTo>
                <a:cubicBezTo>
                  <a:pt x="5611778" y="396850"/>
                  <a:pt x="5610962" y="395427"/>
                  <a:pt x="5609329" y="394172"/>
                </a:cubicBezTo>
                <a:cubicBezTo>
                  <a:pt x="5607697" y="392916"/>
                  <a:pt x="5604495" y="392204"/>
                  <a:pt x="5599723" y="392037"/>
                </a:cubicBezTo>
                <a:lnTo>
                  <a:pt x="5599723" y="387391"/>
                </a:lnTo>
                <a:lnTo>
                  <a:pt x="5636014" y="387391"/>
                </a:lnTo>
                <a:lnTo>
                  <a:pt x="5636014" y="392037"/>
                </a:lnTo>
                <a:cubicBezTo>
                  <a:pt x="5628730" y="393125"/>
                  <a:pt x="5623373" y="398064"/>
                  <a:pt x="5619940" y="406855"/>
                </a:cubicBezTo>
                <a:lnTo>
                  <a:pt x="5581515" y="505932"/>
                </a:lnTo>
                <a:lnTo>
                  <a:pt x="5576366" y="505932"/>
                </a:lnTo>
                <a:lnTo>
                  <a:pt x="5547610" y="432472"/>
                </a:lnTo>
                <a:lnTo>
                  <a:pt x="5514082" y="505932"/>
                </a:lnTo>
                <a:lnTo>
                  <a:pt x="5509435" y="505932"/>
                </a:lnTo>
                <a:lnTo>
                  <a:pt x="5472517" y="409240"/>
                </a:lnTo>
                <a:cubicBezTo>
                  <a:pt x="5470089" y="403129"/>
                  <a:pt x="5467703" y="399006"/>
                  <a:pt x="5465359" y="396871"/>
                </a:cubicBezTo>
                <a:cubicBezTo>
                  <a:pt x="5463015" y="394737"/>
                  <a:pt x="5459331" y="393125"/>
                  <a:pt x="5454308" y="392037"/>
                </a:cubicBezTo>
                <a:close/>
                <a:moveTo>
                  <a:pt x="3881302" y="387391"/>
                </a:moveTo>
                <a:lnTo>
                  <a:pt x="3921612" y="387391"/>
                </a:lnTo>
                <a:lnTo>
                  <a:pt x="3921612" y="464367"/>
                </a:lnTo>
                <a:cubicBezTo>
                  <a:pt x="3921612" y="475083"/>
                  <a:pt x="3923474" y="482115"/>
                  <a:pt x="3927200" y="485464"/>
                </a:cubicBezTo>
                <a:cubicBezTo>
                  <a:pt x="3930925" y="488812"/>
                  <a:pt x="3935425" y="490487"/>
                  <a:pt x="3940699" y="490487"/>
                </a:cubicBezTo>
                <a:cubicBezTo>
                  <a:pt x="3944298" y="490487"/>
                  <a:pt x="3948380" y="489356"/>
                  <a:pt x="3952942" y="487096"/>
                </a:cubicBezTo>
                <a:cubicBezTo>
                  <a:pt x="3957505" y="484836"/>
                  <a:pt x="3962925" y="480524"/>
                  <a:pt x="3969204" y="474162"/>
                </a:cubicBezTo>
                <a:lnTo>
                  <a:pt x="3969204" y="408989"/>
                </a:lnTo>
                <a:cubicBezTo>
                  <a:pt x="3969204" y="402459"/>
                  <a:pt x="3968011" y="398043"/>
                  <a:pt x="3965625" y="395741"/>
                </a:cubicBezTo>
                <a:cubicBezTo>
                  <a:pt x="3963239" y="393439"/>
                  <a:pt x="3958279" y="392204"/>
                  <a:pt x="3950745" y="392037"/>
                </a:cubicBezTo>
                <a:lnTo>
                  <a:pt x="3950745" y="387391"/>
                </a:lnTo>
                <a:lnTo>
                  <a:pt x="3989924" y="387391"/>
                </a:lnTo>
                <a:lnTo>
                  <a:pt x="3989924" y="457084"/>
                </a:lnTo>
                <a:cubicBezTo>
                  <a:pt x="3989924" y="470395"/>
                  <a:pt x="3990238" y="478536"/>
                  <a:pt x="3990865" y="481508"/>
                </a:cubicBezTo>
                <a:cubicBezTo>
                  <a:pt x="3991493" y="484480"/>
                  <a:pt x="3992498" y="486552"/>
                  <a:pt x="3993879" y="487724"/>
                </a:cubicBezTo>
                <a:cubicBezTo>
                  <a:pt x="3995260" y="488896"/>
                  <a:pt x="3996872" y="489482"/>
                  <a:pt x="3998714" y="489482"/>
                </a:cubicBezTo>
                <a:cubicBezTo>
                  <a:pt x="4001309" y="489482"/>
                  <a:pt x="4004239" y="488770"/>
                  <a:pt x="4007504" y="487347"/>
                </a:cubicBezTo>
                <a:lnTo>
                  <a:pt x="4009262" y="491742"/>
                </a:lnTo>
                <a:lnTo>
                  <a:pt x="3974855" y="505932"/>
                </a:lnTo>
                <a:lnTo>
                  <a:pt x="3969204" y="505932"/>
                </a:lnTo>
                <a:lnTo>
                  <a:pt x="3969204" y="481571"/>
                </a:lnTo>
                <a:cubicBezTo>
                  <a:pt x="3959325" y="492287"/>
                  <a:pt x="3951791" y="499026"/>
                  <a:pt x="3946601" y="501788"/>
                </a:cubicBezTo>
                <a:cubicBezTo>
                  <a:pt x="3941411" y="504551"/>
                  <a:pt x="3935927" y="505932"/>
                  <a:pt x="3930151" y="505932"/>
                </a:cubicBezTo>
                <a:cubicBezTo>
                  <a:pt x="3923704" y="505932"/>
                  <a:pt x="3918117" y="504070"/>
                  <a:pt x="3913386" y="500344"/>
                </a:cubicBezTo>
                <a:cubicBezTo>
                  <a:pt x="3908657" y="496619"/>
                  <a:pt x="3905371" y="491826"/>
                  <a:pt x="3903529" y="485966"/>
                </a:cubicBezTo>
                <a:cubicBezTo>
                  <a:pt x="3901687" y="480106"/>
                  <a:pt x="3900767" y="471818"/>
                  <a:pt x="3900767" y="461102"/>
                </a:cubicBezTo>
                <a:lnTo>
                  <a:pt x="3900767" y="409743"/>
                </a:lnTo>
                <a:cubicBezTo>
                  <a:pt x="3900767" y="404301"/>
                  <a:pt x="3900180" y="400534"/>
                  <a:pt x="3899008" y="398441"/>
                </a:cubicBezTo>
                <a:cubicBezTo>
                  <a:pt x="3897836" y="396348"/>
                  <a:pt x="3896099" y="394737"/>
                  <a:pt x="3893797" y="393606"/>
                </a:cubicBezTo>
                <a:cubicBezTo>
                  <a:pt x="3891495" y="392476"/>
                  <a:pt x="3887330" y="391953"/>
                  <a:pt x="3881302" y="392037"/>
                </a:cubicBezTo>
                <a:close/>
                <a:moveTo>
                  <a:pt x="8643392" y="384000"/>
                </a:moveTo>
                <a:cubicBezTo>
                  <a:pt x="8647913" y="384000"/>
                  <a:pt x="8653397" y="384963"/>
                  <a:pt x="8659842" y="386888"/>
                </a:cubicBezTo>
                <a:cubicBezTo>
                  <a:pt x="8664112" y="388144"/>
                  <a:pt x="8666959" y="388772"/>
                  <a:pt x="8668381" y="388772"/>
                </a:cubicBezTo>
                <a:cubicBezTo>
                  <a:pt x="8669721" y="388772"/>
                  <a:pt x="8670767" y="388479"/>
                  <a:pt x="8671521" y="387893"/>
                </a:cubicBezTo>
                <a:cubicBezTo>
                  <a:pt x="8672274" y="387307"/>
                  <a:pt x="8673153" y="386009"/>
                  <a:pt x="8674158" y="384000"/>
                </a:cubicBezTo>
                <a:lnTo>
                  <a:pt x="8678302" y="384000"/>
                </a:lnTo>
                <a:lnTo>
                  <a:pt x="8678302" y="423179"/>
                </a:lnTo>
                <a:lnTo>
                  <a:pt x="8674158" y="423179"/>
                </a:lnTo>
                <a:cubicBezTo>
                  <a:pt x="8670977" y="410873"/>
                  <a:pt x="8666896" y="402501"/>
                  <a:pt x="8661914" y="398064"/>
                </a:cubicBezTo>
                <a:cubicBezTo>
                  <a:pt x="8656934" y="393627"/>
                  <a:pt x="8650592" y="391409"/>
                  <a:pt x="8642890" y="391409"/>
                </a:cubicBezTo>
                <a:cubicBezTo>
                  <a:pt x="8637030" y="391409"/>
                  <a:pt x="8632300" y="392958"/>
                  <a:pt x="8628700" y="396055"/>
                </a:cubicBezTo>
                <a:cubicBezTo>
                  <a:pt x="8625101" y="399153"/>
                  <a:pt x="8623300" y="402585"/>
                  <a:pt x="8623300" y="406352"/>
                </a:cubicBezTo>
                <a:cubicBezTo>
                  <a:pt x="8623300" y="411040"/>
                  <a:pt x="8624640" y="415059"/>
                  <a:pt x="8627319" y="418407"/>
                </a:cubicBezTo>
                <a:cubicBezTo>
                  <a:pt x="8629914" y="421840"/>
                  <a:pt x="8635188" y="425481"/>
                  <a:pt x="8643141" y="429332"/>
                </a:cubicBezTo>
                <a:lnTo>
                  <a:pt x="8661475" y="438248"/>
                </a:lnTo>
                <a:cubicBezTo>
                  <a:pt x="8678470" y="446536"/>
                  <a:pt x="8686966" y="457461"/>
                  <a:pt x="8686966" y="471023"/>
                </a:cubicBezTo>
                <a:cubicBezTo>
                  <a:pt x="8686966" y="481487"/>
                  <a:pt x="8683011" y="489922"/>
                  <a:pt x="8675099" y="496326"/>
                </a:cubicBezTo>
                <a:cubicBezTo>
                  <a:pt x="8667188" y="502730"/>
                  <a:pt x="8658335" y="505932"/>
                  <a:pt x="8648541" y="505932"/>
                </a:cubicBezTo>
                <a:cubicBezTo>
                  <a:pt x="8641508" y="505932"/>
                  <a:pt x="8633472" y="504677"/>
                  <a:pt x="8624430" y="502165"/>
                </a:cubicBezTo>
                <a:cubicBezTo>
                  <a:pt x="8621668" y="501328"/>
                  <a:pt x="8619407" y="500909"/>
                  <a:pt x="8617649" y="500909"/>
                </a:cubicBezTo>
                <a:cubicBezTo>
                  <a:pt x="8615725" y="500909"/>
                  <a:pt x="8614218" y="501998"/>
                  <a:pt x="8613129" y="504174"/>
                </a:cubicBezTo>
                <a:lnTo>
                  <a:pt x="8608985" y="504174"/>
                </a:lnTo>
                <a:lnTo>
                  <a:pt x="8608985" y="463112"/>
                </a:lnTo>
                <a:lnTo>
                  <a:pt x="8613129" y="463112"/>
                </a:lnTo>
                <a:cubicBezTo>
                  <a:pt x="8615473" y="474832"/>
                  <a:pt x="8619952" y="483664"/>
                  <a:pt x="8626565" y="489608"/>
                </a:cubicBezTo>
                <a:cubicBezTo>
                  <a:pt x="8633179" y="495551"/>
                  <a:pt x="8640588" y="498523"/>
                  <a:pt x="8648792" y="498523"/>
                </a:cubicBezTo>
                <a:cubicBezTo>
                  <a:pt x="8654568" y="498523"/>
                  <a:pt x="8659277" y="496828"/>
                  <a:pt x="8662919" y="493438"/>
                </a:cubicBezTo>
                <a:cubicBezTo>
                  <a:pt x="8666560" y="490047"/>
                  <a:pt x="8668381" y="485966"/>
                  <a:pt x="8668381" y="481194"/>
                </a:cubicBezTo>
                <a:cubicBezTo>
                  <a:pt x="8668381" y="475418"/>
                  <a:pt x="8666352" y="470562"/>
                  <a:pt x="8662291" y="466628"/>
                </a:cubicBezTo>
                <a:cubicBezTo>
                  <a:pt x="8658231" y="462693"/>
                  <a:pt x="8650132" y="457712"/>
                  <a:pt x="8637992" y="451684"/>
                </a:cubicBezTo>
                <a:cubicBezTo>
                  <a:pt x="8625854" y="445657"/>
                  <a:pt x="8617901" y="440215"/>
                  <a:pt x="8614133" y="435360"/>
                </a:cubicBezTo>
                <a:cubicBezTo>
                  <a:pt x="8610366" y="430588"/>
                  <a:pt x="8608483" y="424560"/>
                  <a:pt x="8608483" y="417277"/>
                </a:cubicBezTo>
                <a:cubicBezTo>
                  <a:pt x="8608483" y="407817"/>
                  <a:pt x="8611727" y="399906"/>
                  <a:pt x="8618215" y="393544"/>
                </a:cubicBezTo>
                <a:cubicBezTo>
                  <a:pt x="8624703" y="387181"/>
                  <a:pt x="8633095" y="384000"/>
                  <a:pt x="8643392" y="384000"/>
                </a:cubicBezTo>
                <a:close/>
                <a:moveTo>
                  <a:pt x="8546617" y="384000"/>
                </a:moveTo>
                <a:lnTo>
                  <a:pt x="8551891" y="384000"/>
                </a:lnTo>
                <a:lnTo>
                  <a:pt x="8551891" y="409868"/>
                </a:lnTo>
                <a:cubicBezTo>
                  <a:pt x="8561518" y="392623"/>
                  <a:pt x="8571397" y="384000"/>
                  <a:pt x="8581527" y="384000"/>
                </a:cubicBezTo>
                <a:cubicBezTo>
                  <a:pt x="8586130" y="384000"/>
                  <a:pt x="8589940" y="385402"/>
                  <a:pt x="8592954" y="388207"/>
                </a:cubicBezTo>
                <a:cubicBezTo>
                  <a:pt x="8595968" y="391011"/>
                  <a:pt x="8597475" y="394255"/>
                  <a:pt x="8597475" y="397939"/>
                </a:cubicBezTo>
                <a:cubicBezTo>
                  <a:pt x="8597475" y="401204"/>
                  <a:pt x="8596386" y="403966"/>
                  <a:pt x="8594210" y="406227"/>
                </a:cubicBezTo>
                <a:cubicBezTo>
                  <a:pt x="8592032" y="408487"/>
                  <a:pt x="8589438" y="409617"/>
                  <a:pt x="8586424" y="409617"/>
                </a:cubicBezTo>
                <a:cubicBezTo>
                  <a:pt x="8583493" y="409617"/>
                  <a:pt x="8580208" y="408173"/>
                  <a:pt x="8576566" y="405285"/>
                </a:cubicBezTo>
                <a:cubicBezTo>
                  <a:pt x="8572925" y="402397"/>
                  <a:pt x="8570225" y="400953"/>
                  <a:pt x="8568467" y="400953"/>
                </a:cubicBezTo>
                <a:cubicBezTo>
                  <a:pt x="8566960" y="400953"/>
                  <a:pt x="8565328" y="401790"/>
                  <a:pt x="8563570" y="403464"/>
                </a:cubicBezTo>
                <a:cubicBezTo>
                  <a:pt x="8559802" y="406896"/>
                  <a:pt x="8555910" y="412547"/>
                  <a:pt x="8551891" y="420417"/>
                </a:cubicBezTo>
                <a:lnTo>
                  <a:pt x="8551891" y="475543"/>
                </a:lnTo>
                <a:cubicBezTo>
                  <a:pt x="8551891" y="481906"/>
                  <a:pt x="8552687" y="486719"/>
                  <a:pt x="8554277" y="489984"/>
                </a:cubicBezTo>
                <a:cubicBezTo>
                  <a:pt x="8555365" y="492245"/>
                  <a:pt x="8557291" y="494128"/>
                  <a:pt x="8560054" y="495635"/>
                </a:cubicBezTo>
                <a:cubicBezTo>
                  <a:pt x="8562816" y="497142"/>
                  <a:pt x="8566792" y="497896"/>
                  <a:pt x="8571983" y="497896"/>
                </a:cubicBezTo>
                <a:lnTo>
                  <a:pt x="8571983" y="502416"/>
                </a:lnTo>
                <a:lnTo>
                  <a:pt x="8513089" y="502416"/>
                </a:lnTo>
                <a:lnTo>
                  <a:pt x="8513089" y="497896"/>
                </a:lnTo>
                <a:cubicBezTo>
                  <a:pt x="8518948" y="497896"/>
                  <a:pt x="8523302" y="496975"/>
                  <a:pt x="8526149" y="495133"/>
                </a:cubicBezTo>
                <a:cubicBezTo>
                  <a:pt x="8528241" y="493793"/>
                  <a:pt x="8529707" y="491659"/>
                  <a:pt x="8530544" y="488729"/>
                </a:cubicBezTo>
                <a:cubicBezTo>
                  <a:pt x="8530962" y="487305"/>
                  <a:pt x="8531172" y="483245"/>
                  <a:pt x="8531172" y="476548"/>
                </a:cubicBezTo>
                <a:lnTo>
                  <a:pt x="8531172" y="431969"/>
                </a:lnTo>
                <a:cubicBezTo>
                  <a:pt x="8531172" y="418575"/>
                  <a:pt x="8530900" y="410601"/>
                  <a:pt x="8530355" y="408047"/>
                </a:cubicBezTo>
                <a:cubicBezTo>
                  <a:pt x="8529811" y="405494"/>
                  <a:pt x="8528806" y="403631"/>
                  <a:pt x="8527342" y="402459"/>
                </a:cubicBezTo>
                <a:cubicBezTo>
                  <a:pt x="8525877" y="401287"/>
                  <a:pt x="8524056" y="400701"/>
                  <a:pt x="8521879" y="400701"/>
                </a:cubicBezTo>
                <a:cubicBezTo>
                  <a:pt x="8519284" y="400701"/>
                  <a:pt x="8516354" y="401329"/>
                  <a:pt x="8513089" y="402585"/>
                </a:cubicBezTo>
                <a:lnTo>
                  <a:pt x="8511833" y="398064"/>
                </a:lnTo>
                <a:close/>
                <a:moveTo>
                  <a:pt x="8145870" y="384000"/>
                </a:moveTo>
                <a:cubicBezTo>
                  <a:pt x="8163282" y="384000"/>
                  <a:pt x="8177263" y="390614"/>
                  <a:pt x="8187811" y="403841"/>
                </a:cubicBezTo>
                <a:cubicBezTo>
                  <a:pt x="8196768" y="415142"/>
                  <a:pt x="8201248" y="428118"/>
                  <a:pt x="8201248" y="442769"/>
                </a:cubicBezTo>
                <a:cubicBezTo>
                  <a:pt x="8201248" y="453066"/>
                  <a:pt x="8198778" y="463488"/>
                  <a:pt x="8193838" y="474036"/>
                </a:cubicBezTo>
                <a:cubicBezTo>
                  <a:pt x="8188900" y="484585"/>
                  <a:pt x="8182098" y="492538"/>
                  <a:pt x="8173433" y="497896"/>
                </a:cubicBezTo>
                <a:cubicBezTo>
                  <a:pt x="8164768" y="503253"/>
                  <a:pt x="8155120" y="505932"/>
                  <a:pt x="8144488" y="505932"/>
                </a:cubicBezTo>
                <a:cubicBezTo>
                  <a:pt x="8127159" y="505932"/>
                  <a:pt x="8113388" y="499026"/>
                  <a:pt x="8103174" y="485213"/>
                </a:cubicBezTo>
                <a:cubicBezTo>
                  <a:pt x="8094552" y="473576"/>
                  <a:pt x="8090240" y="460516"/>
                  <a:pt x="8090240" y="446034"/>
                </a:cubicBezTo>
                <a:cubicBezTo>
                  <a:pt x="8090240" y="435485"/>
                  <a:pt x="8092856" y="425000"/>
                  <a:pt x="8098088" y="414577"/>
                </a:cubicBezTo>
                <a:cubicBezTo>
                  <a:pt x="8103321" y="404155"/>
                  <a:pt x="8110206" y="396453"/>
                  <a:pt x="8118746" y="391472"/>
                </a:cubicBezTo>
                <a:cubicBezTo>
                  <a:pt x="8127284" y="386491"/>
                  <a:pt x="8136326" y="384000"/>
                  <a:pt x="8145870" y="384000"/>
                </a:cubicBezTo>
                <a:close/>
                <a:moveTo>
                  <a:pt x="8032267" y="384000"/>
                </a:moveTo>
                <a:lnTo>
                  <a:pt x="8037541" y="384000"/>
                </a:lnTo>
                <a:lnTo>
                  <a:pt x="8037541" y="409868"/>
                </a:lnTo>
                <a:cubicBezTo>
                  <a:pt x="8047168" y="392623"/>
                  <a:pt x="8057047" y="384000"/>
                  <a:pt x="8067176" y="384000"/>
                </a:cubicBezTo>
                <a:cubicBezTo>
                  <a:pt x="8071781" y="384000"/>
                  <a:pt x="8075590" y="385402"/>
                  <a:pt x="8078604" y="388207"/>
                </a:cubicBezTo>
                <a:cubicBezTo>
                  <a:pt x="8081618" y="391011"/>
                  <a:pt x="8083124" y="394255"/>
                  <a:pt x="8083124" y="397939"/>
                </a:cubicBezTo>
                <a:cubicBezTo>
                  <a:pt x="8083124" y="401204"/>
                  <a:pt x="8082036" y="403966"/>
                  <a:pt x="8079860" y="406227"/>
                </a:cubicBezTo>
                <a:cubicBezTo>
                  <a:pt x="8077683" y="408487"/>
                  <a:pt x="8075088" y="409617"/>
                  <a:pt x="8072074" y="409617"/>
                </a:cubicBezTo>
                <a:cubicBezTo>
                  <a:pt x="8069144" y="409617"/>
                  <a:pt x="8065858" y="408173"/>
                  <a:pt x="8062216" y="405285"/>
                </a:cubicBezTo>
                <a:cubicBezTo>
                  <a:pt x="8058575" y="402397"/>
                  <a:pt x="8055875" y="400953"/>
                  <a:pt x="8054117" y="400953"/>
                </a:cubicBezTo>
                <a:cubicBezTo>
                  <a:pt x="8052610" y="400953"/>
                  <a:pt x="8050978" y="401790"/>
                  <a:pt x="8049220" y="403464"/>
                </a:cubicBezTo>
                <a:cubicBezTo>
                  <a:pt x="8045452" y="406896"/>
                  <a:pt x="8041560" y="412547"/>
                  <a:pt x="8037541" y="420417"/>
                </a:cubicBezTo>
                <a:lnTo>
                  <a:pt x="8037541" y="475543"/>
                </a:lnTo>
                <a:cubicBezTo>
                  <a:pt x="8037541" y="481906"/>
                  <a:pt x="8038336" y="486719"/>
                  <a:pt x="8039927" y="489984"/>
                </a:cubicBezTo>
                <a:cubicBezTo>
                  <a:pt x="8041016" y="492245"/>
                  <a:pt x="8042941" y="494128"/>
                  <a:pt x="8045704" y="495635"/>
                </a:cubicBezTo>
                <a:cubicBezTo>
                  <a:pt x="8048466" y="497142"/>
                  <a:pt x="8052442" y="497896"/>
                  <a:pt x="8057633" y="497896"/>
                </a:cubicBezTo>
                <a:lnTo>
                  <a:pt x="8057633" y="502416"/>
                </a:lnTo>
                <a:lnTo>
                  <a:pt x="7998739" y="502416"/>
                </a:lnTo>
                <a:lnTo>
                  <a:pt x="7998739" y="497896"/>
                </a:lnTo>
                <a:cubicBezTo>
                  <a:pt x="8004599" y="497896"/>
                  <a:pt x="8008952" y="496975"/>
                  <a:pt x="8011798" y="495133"/>
                </a:cubicBezTo>
                <a:cubicBezTo>
                  <a:pt x="8013892" y="493793"/>
                  <a:pt x="8015356" y="491659"/>
                  <a:pt x="8016194" y="488729"/>
                </a:cubicBezTo>
                <a:cubicBezTo>
                  <a:pt x="8016612" y="487305"/>
                  <a:pt x="8016822" y="483245"/>
                  <a:pt x="8016822" y="476548"/>
                </a:cubicBezTo>
                <a:lnTo>
                  <a:pt x="8016822" y="431969"/>
                </a:lnTo>
                <a:cubicBezTo>
                  <a:pt x="8016822" y="418575"/>
                  <a:pt x="8016550" y="410601"/>
                  <a:pt x="8016006" y="408047"/>
                </a:cubicBezTo>
                <a:cubicBezTo>
                  <a:pt x="8015461" y="405494"/>
                  <a:pt x="8014456" y="403631"/>
                  <a:pt x="8012992" y="402459"/>
                </a:cubicBezTo>
                <a:cubicBezTo>
                  <a:pt x="8011526" y="401287"/>
                  <a:pt x="8009706" y="400701"/>
                  <a:pt x="8007529" y="400701"/>
                </a:cubicBezTo>
                <a:cubicBezTo>
                  <a:pt x="8004934" y="400701"/>
                  <a:pt x="8002004" y="401329"/>
                  <a:pt x="7998739" y="402585"/>
                </a:cubicBezTo>
                <a:lnTo>
                  <a:pt x="7997483" y="398064"/>
                </a:lnTo>
                <a:close/>
                <a:moveTo>
                  <a:pt x="7946542" y="384000"/>
                </a:moveTo>
                <a:lnTo>
                  <a:pt x="7951816" y="384000"/>
                </a:lnTo>
                <a:lnTo>
                  <a:pt x="7951816" y="409868"/>
                </a:lnTo>
                <a:cubicBezTo>
                  <a:pt x="7961444" y="392623"/>
                  <a:pt x="7971322" y="384000"/>
                  <a:pt x="7981452" y="384000"/>
                </a:cubicBezTo>
                <a:cubicBezTo>
                  <a:pt x="7986056" y="384000"/>
                  <a:pt x="7989865" y="385402"/>
                  <a:pt x="7992879" y="388207"/>
                </a:cubicBezTo>
                <a:cubicBezTo>
                  <a:pt x="7995892" y="391011"/>
                  <a:pt x="7997400" y="394255"/>
                  <a:pt x="7997400" y="397939"/>
                </a:cubicBezTo>
                <a:cubicBezTo>
                  <a:pt x="7997400" y="401204"/>
                  <a:pt x="7996311" y="403966"/>
                  <a:pt x="7994134" y="406227"/>
                </a:cubicBezTo>
                <a:cubicBezTo>
                  <a:pt x="7991958" y="408487"/>
                  <a:pt x="7989363" y="409617"/>
                  <a:pt x="7986349" y="409617"/>
                </a:cubicBezTo>
                <a:cubicBezTo>
                  <a:pt x="7983419" y="409617"/>
                  <a:pt x="7980133" y="408173"/>
                  <a:pt x="7976492" y="405285"/>
                </a:cubicBezTo>
                <a:cubicBezTo>
                  <a:pt x="7972850" y="402397"/>
                  <a:pt x="7970150" y="400953"/>
                  <a:pt x="7968392" y="400953"/>
                </a:cubicBezTo>
                <a:cubicBezTo>
                  <a:pt x="7966885" y="400953"/>
                  <a:pt x="7965252" y="401790"/>
                  <a:pt x="7963494" y="403464"/>
                </a:cubicBezTo>
                <a:cubicBezTo>
                  <a:pt x="7959728" y="406896"/>
                  <a:pt x="7955834" y="412547"/>
                  <a:pt x="7951816" y="420417"/>
                </a:cubicBezTo>
                <a:lnTo>
                  <a:pt x="7951816" y="475543"/>
                </a:lnTo>
                <a:cubicBezTo>
                  <a:pt x="7951816" y="481906"/>
                  <a:pt x="7952612" y="486719"/>
                  <a:pt x="7954202" y="489984"/>
                </a:cubicBezTo>
                <a:cubicBezTo>
                  <a:pt x="7955290" y="492245"/>
                  <a:pt x="7957216" y="494128"/>
                  <a:pt x="7959978" y="495635"/>
                </a:cubicBezTo>
                <a:cubicBezTo>
                  <a:pt x="7962741" y="497142"/>
                  <a:pt x="7966718" y="497896"/>
                  <a:pt x="7971908" y="497896"/>
                </a:cubicBezTo>
                <a:lnTo>
                  <a:pt x="7971908" y="502416"/>
                </a:lnTo>
                <a:lnTo>
                  <a:pt x="7913014" y="502416"/>
                </a:lnTo>
                <a:lnTo>
                  <a:pt x="7913014" y="497896"/>
                </a:lnTo>
                <a:cubicBezTo>
                  <a:pt x="7918874" y="497896"/>
                  <a:pt x="7923228" y="496975"/>
                  <a:pt x="7926074" y="495133"/>
                </a:cubicBezTo>
                <a:cubicBezTo>
                  <a:pt x="7928166" y="493793"/>
                  <a:pt x="7929632" y="491659"/>
                  <a:pt x="7930468" y="488729"/>
                </a:cubicBezTo>
                <a:cubicBezTo>
                  <a:pt x="7930888" y="487305"/>
                  <a:pt x="7931096" y="483245"/>
                  <a:pt x="7931096" y="476548"/>
                </a:cubicBezTo>
                <a:lnTo>
                  <a:pt x="7931096" y="431969"/>
                </a:lnTo>
                <a:cubicBezTo>
                  <a:pt x="7931096" y="418575"/>
                  <a:pt x="7930824" y="410601"/>
                  <a:pt x="7930280" y="408047"/>
                </a:cubicBezTo>
                <a:cubicBezTo>
                  <a:pt x="7929736" y="405494"/>
                  <a:pt x="7928732" y="403631"/>
                  <a:pt x="7927266" y="402459"/>
                </a:cubicBezTo>
                <a:cubicBezTo>
                  <a:pt x="7925802" y="401287"/>
                  <a:pt x="7923980" y="400701"/>
                  <a:pt x="7921804" y="400701"/>
                </a:cubicBezTo>
                <a:cubicBezTo>
                  <a:pt x="7919209" y="400701"/>
                  <a:pt x="7916279" y="401329"/>
                  <a:pt x="7913014" y="402585"/>
                </a:cubicBezTo>
                <a:lnTo>
                  <a:pt x="7911758" y="398064"/>
                </a:lnTo>
                <a:close/>
                <a:moveTo>
                  <a:pt x="7841070" y="384000"/>
                </a:moveTo>
                <a:cubicBezTo>
                  <a:pt x="7858482" y="384000"/>
                  <a:pt x="7872463" y="390614"/>
                  <a:pt x="7883011" y="403841"/>
                </a:cubicBezTo>
                <a:cubicBezTo>
                  <a:pt x="7891968" y="415142"/>
                  <a:pt x="7896448" y="428118"/>
                  <a:pt x="7896448" y="442769"/>
                </a:cubicBezTo>
                <a:cubicBezTo>
                  <a:pt x="7896448" y="453066"/>
                  <a:pt x="7893978" y="463488"/>
                  <a:pt x="7889038" y="474036"/>
                </a:cubicBezTo>
                <a:cubicBezTo>
                  <a:pt x="7884100" y="484585"/>
                  <a:pt x="7877298" y="492538"/>
                  <a:pt x="7868633" y="497896"/>
                </a:cubicBezTo>
                <a:cubicBezTo>
                  <a:pt x="7859968" y="503253"/>
                  <a:pt x="7850320" y="505932"/>
                  <a:pt x="7839688" y="505932"/>
                </a:cubicBezTo>
                <a:cubicBezTo>
                  <a:pt x="7822359" y="505932"/>
                  <a:pt x="7808588" y="499026"/>
                  <a:pt x="7798374" y="485213"/>
                </a:cubicBezTo>
                <a:cubicBezTo>
                  <a:pt x="7789752" y="473576"/>
                  <a:pt x="7785440" y="460516"/>
                  <a:pt x="7785440" y="446034"/>
                </a:cubicBezTo>
                <a:cubicBezTo>
                  <a:pt x="7785440" y="435485"/>
                  <a:pt x="7788056" y="425000"/>
                  <a:pt x="7793288" y="414577"/>
                </a:cubicBezTo>
                <a:cubicBezTo>
                  <a:pt x="7798521" y="404155"/>
                  <a:pt x="7805406" y="396453"/>
                  <a:pt x="7813946" y="391472"/>
                </a:cubicBezTo>
                <a:cubicBezTo>
                  <a:pt x="7822484" y="386491"/>
                  <a:pt x="7831526" y="384000"/>
                  <a:pt x="7841070" y="384000"/>
                </a:cubicBezTo>
                <a:close/>
                <a:moveTo>
                  <a:pt x="7534763" y="384000"/>
                </a:moveTo>
                <a:cubicBezTo>
                  <a:pt x="7545730" y="384000"/>
                  <a:pt x="7555231" y="386679"/>
                  <a:pt x="7563268" y="392037"/>
                </a:cubicBezTo>
                <a:lnTo>
                  <a:pt x="7587629" y="392037"/>
                </a:lnTo>
                <a:cubicBezTo>
                  <a:pt x="7591229" y="392037"/>
                  <a:pt x="7593322" y="392141"/>
                  <a:pt x="7593908" y="392351"/>
                </a:cubicBezTo>
                <a:cubicBezTo>
                  <a:pt x="7594494" y="392560"/>
                  <a:pt x="7594912" y="392916"/>
                  <a:pt x="7595164" y="393418"/>
                </a:cubicBezTo>
                <a:cubicBezTo>
                  <a:pt x="7595666" y="394172"/>
                  <a:pt x="7595917" y="395511"/>
                  <a:pt x="7595917" y="397436"/>
                </a:cubicBezTo>
                <a:cubicBezTo>
                  <a:pt x="7595917" y="399613"/>
                  <a:pt x="7595708" y="401120"/>
                  <a:pt x="7595289" y="401957"/>
                </a:cubicBezTo>
                <a:cubicBezTo>
                  <a:pt x="7595038" y="402376"/>
                  <a:pt x="7594598" y="402711"/>
                  <a:pt x="7593970" y="402962"/>
                </a:cubicBezTo>
                <a:cubicBezTo>
                  <a:pt x="7593343" y="403213"/>
                  <a:pt x="7591229" y="403338"/>
                  <a:pt x="7587629" y="403338"/>
                </a:cubicBezTo>
                <a:lnTo>
                  <a:pt x="7572686" y="403338"/>
                </a:lnTo>
                <a:cubicBezTo>
                  <a:pt x="7577374" y="409366"/>
                  <a:pt x="7579718" y="417068"/>
                  <a:pt x="7579718" y="426444"/>
                </a:cubicBezTo>
                <a:cubicBezTo>
                  <a:pt x="7579718" y="437160"/>
                  <a:pt x="7575616" y="446327"/>
                  <a:pt x="7567412" y="453945"/>
                </a:cubicBezTo>
                <a:cubicBezTo>
                  <a:pt x="7559208" y="461563"/>
                  <a:pt x="7548199" y="465372"/>
                  <a:pt x="7534386" y="465372"/>
                </a:cubicBezTo>
                <a:cubicBezTo>
                  <a:pt x="7528693" y="465372"/>
                  <a:pt x="7522875" y="464535"/>
                  <a:pt x="7516931" y="462860"/>
                </a:cubicBezTo>
                <a:cubicBezTo>
                  <a:pt x="7513248" y="466042"/>
                  <a:pt x="7510757" y="468825"/>
                  <a:pt x="7509460" y="471211"/>
                </a:cubicBezTo>
                <a:cubicBezTo>
                  <a:pt x="7508162" y="473597"/>
                  <a:pt x="7507513" y="475627"/>
                  <a:pt x="7507513" y="477301"/>
                </a:cubicBezTo>
                <a:cubicBezTo>
                  <a:pt x="7507513" y="478725"/>
                  <a:pt x="7508204" y="480106"/>
                  <a:pt x="7509585" y="481445"/>
                </a:cubicBezTo>
                <a:cubicBezTo>
                  <a:pt x="7510967" y="482785"/>
                  <a:pt x="7513666" y="483748"/>
                  <a:pt x="7517685" y="484334"/>
                </a:cubicBezTo>
                <a:cubicBezTo>
                  <a:pt x="7520029" y="484668"/>
                  <a:pt x="7525889" y="484961"/>
                  <a:pt x="7535265" y="485213"/>
                </a:cubicBezTo>
                <a:cubicBezTo>
                  <a:pt x="7552510" y="485631"/>
                  <a:pt x="7563686" y="486217"/>
                  <a:pt x="7568793" y="486971"/>
                </a:cubicBezTo>
                <a:cubicBezTo>
                  <a:pt x="7576578" y="488059"/>
                  <a:pt x="7582794" y="490947"/>
                  <a:pt x="7587441" y="495635"/>
                </a:cubicBezTo>
                <a:cubicBezTo>
                  <a:pt x="7592087" y="500323"/>
                  <a:pt x="7594410" y="506100"/>
                  <a:pt x="7594410" y="512964"/>
                </a:cubicBezTo>
                <a:cubicBezTo>
                  <a:pt x="7594410" y="522424"/>
                  <a:pt x="7589973" y="531298"/>
                  <a:pt x="7581100" y="539586"/>
                </a:cubicBezTo>
                <a:cubicBezTo>
                  <a:pt x="7568040" y="551809"/>
                  <a:pt x="7551004" y="557920"/>
                  <a:pt x="7529991" y="557920"/>
                </a:cubicBezTo>
                <a:cubicBezTo>
                  <a:pt x="7513834" y="557920"/>
                  <a:pt x="7500188" y="554278"/>
                  <a:pt x="7489054" y="546995"/>
                </a:cubicBezTo>
                <a:cubicBezTo>
                  <a:pt x="7482775" y="542809"/>
                  <a:pt x="7479636" y="538456"/>
                  <a:pt x="7479636" y="533935"/>
                </a:cubicBezTo>
                <a:cubicBezTo>
                  <a:pt x="7479636" y="531926"/>
                  <a:pt x="7480096" y="529917"/>
                  <a:pt x="7481017" y="527908"/>
                </a:cubicBezTo>
                <a:cubicBezTo>
                  <a:pt x="7482440" y="524810"/>
                  <a:pt x="7485371" y="520499"/>
                  <a:pt x="7489807" y="514974"/>
                </a:cubicBezTo>
                <a:cubicBezTo>
                  <a:pt x="7490393" y="514220"/>
                  <a:pt x="7494663" y="509699"/>
                  <a:pt x="7502616" y="501412"/>
                </a:cubicBezTo>
                <a:cubicBezTo>
                  <a:pt x="7498263" y="498816"/>
                  <a:pt x="7495186" y="496493"/>
                  <a:pt x="7493386" y="494442"/>
                </a:cubicBezTo>
                <a:cubicBezTo>
                  <a:pt x="7491586" y="492391"/>
                  <a:pt x="7490687" y="490068"/>
                  <a:pt x="7490687" y="487473"/>
                </a:cubicBezTo>
                <a:cubicBezTo>
                  <a:pt x="7490687" y="484543"/>
                  <a:pt x="7491879" y="481110"/>
                  <a:pt x="7494265" y="477176"/>
                </a:cubicBezTo>
                <a:cubicBezTo>
                  <a:pt x="7496651" y="473241"/>
                  <a:pt x="7502156" y="467674"/>
                  <a:pt x="7510778" y="460475"/>
                </a:cubicBezTo>
                <a:cubicBezTo>
                  <a:pt x="7503746" y="457042"/>
                  <a:pt x="7498347" y="452249"/>
                  <a:pt x="7494579" y="446096"/>
                </a:cubicBezTo>
                <a:cubicBezTo>
                  <a:pt x="7490812" y="439943"/>
                  <a:pt x="7488928" y="433141"/>
                  <a:pt x="7488928" y="425691"/>
                </a:cubicBezTo>
                <a:cubicBezTo>
                  <a:pt x="7488928" y="414305"/>
                  <a:pt x="7493219" y="404510"/>
                  <a:pt x="7501800" y="396306"/>
                </a:cubicBezTo>
                <a:cubicBezTo>
                  <a:pt x="7510381" y="388102"/>
                  <a:pt x="7521368" y="384000"/>
                  <a:pt x="7534763" y="384000"/>
                </a:cubicBezTo>
                <a:close/>
                <a:moveTo>
                  <a:pt x="7374791" y="384000"/>
                </a:moveTo>
                <a:lnTo>
                  <a:pt x="7380191" y="384000"/>
                </a:lnTo>
                <a:lnTo>
                  <a:pt x="7380191" y="408361"/>
                </a:lnTo>
                <a:cubicBezTo>
                  <a:pt x="7393669" y="392121"/>
                  <a:pt x="7406520" y="384000"/>
                  <a:pt x="7418742" y="384000"/>
                </a:cubicBezTo>
                <a:cubicBezTo>
                  <a:pt x="7425021" y="384000"/>
                  <a:pt x="7430420" y="385570"/>
                  <a:pt x="7434941" y="388709"/>
                </a:cubicBezTo>
                <a:cubicBezTo>
                  <a:pt x="7439462" y="391848"/>
                  <a:pt x="7443062" y="397018"/>
                  <a:pt x="7445740" y="404217"/>
                </a:cubicBezTo>
                <a:cubicBezTo>
                  <a:pt x="7447582" y="409240"/>
                  <a:pt x="7448503" y="416942"/>
                  <a:pt x="7448503" y="427323"/>
                </a:cubicBezTo>
                <a:lnTo>
                  <a:pt x="7448503" y="476422"/>
                </a:lnTo>
                <a:cubicBezTo>
                  <a:pt x="7448503" y="483706"/>
                  <a:pt x="7449089" y="488645"/>
                  <a:pt x="7450261" y="491240"/>
                </a:cubicBezTo>
                <a:cubicBezTo>
                  <a:pt x="7451182" y="493333"/>
                  <a:pt x="7452668" y="494965"/>
                  <a:pt x="7454719" y="496137"/>
                </a:cubicBezTo>
                <a:cubicBezTo>
                  <a:pt x="7456770" y="497310"/>
                  <a:pt x="7460558" y="497896"/>
                  <a:pt x="7466083" y="497896"/>
                </a:cubicBezTo>
                <a:lnTo>
                  <a:pt x="7466083" y="502416"/>
                </a:lnTo>
                <a:lnTo>
                  <a:pt x="7409198" y="502416"/>
                </a:lnTo>
                <a:lnTo>
                  <a:pt x="7409198" y="497896"/>
                </a:lnTo>
                <a:lnTo>
                  <a:pt x="7411584" y="497896"/>
                </a:lnTo>
                <a:cubicBezTo>
                  <a:pt x="7416942" y="497896"/>
                  <a:pt x="7420688" y="497079"/>
                  <a:pt x="7422823" y="495447"/>
                </a:cubicBezTo>
                <a:cubicBezTo>
                  <a:pt x="7424958" y="493814"/>
                  <a:pt x="7426444" y="491408"/>
                  <a:pt x="7427281" y="488226"/>
                </a:cubicBezTo>
                <a:cubicBezTo>
                  <a:pt x="7427616" y="486971"/>
                  <a:pt x="7427783" y="483036"/>
                  <a:pt x="7427783" y="476422"/>
                </a:cubicBezTo>
                <a:lnTo>
                  <a:pt x="7427783" y="429332"/>
                </a:lnTo>
                <a:cubicBezTo>
                  <a:pt x="7427783" y="418868"/>
                  <a:pt x="7426423" y="411271"/>
                  <a:pt x="7423702" y="406541"/>
                </a:cubicBezTo>
                <a:cubicBezTo>
                  <a:pt x="7420981" y="401811"/>
                  <a:pt x="7416398" y="399446"/>
                  <a:pt x="7409952" y="399446"/>
                </a:cubicBezTo>
                <a:cubicBezTo>
                  <a:pt x="7399990" y="399446"/>
                  <a:pt x="7390069" y="404887"/>
                  <a:pt x="7380191" y="415770"/>
                </a:cubicBezTo>
                <a:lnTo>
                  <a:pt x="7380191" y="476422"/>
                </a:lnTo>
                <a:cubicBezTo>
                  <a:pt x="7380191" y="484208"/>
                  <a:pt x="7380651" y="489022"/>
                  <a:pt x="7381572" y="490863"/>
                </a:cubicBezTo>
                <a:cubicBezTo>
                  <a:pt x="7382744" y="493291"/>
                  <a:pt x="7384356" y="495070"/>
                  <a:pt x="7386407" y="496200"/>
                </a:cubicBezTo>
                <a:cubicBezTo>
                  <a:pt x="7388458" y="497330"/>
                  <a:pt x="7392623" y="497896"/>
                  <a:pt x="7398901" y="497896"/>
                </a:cubicBezTo>
                <a:lnTo>
                  <a:pt x="7398901" y="502416"/>
                </a:lnTo>
                <a:lnTo>
                  <a:pt x="7342017" y="502416"/>
                </a:lnTo>
                <a:lnTo>
                  <a:pt x="7342017" y="497896"/>
                </a:lnTo>
                <a:lnTo>
                  <a:pt x="7344528" y="497896"/>
                </a:lnTo>
                <a:cubicBezTo>
                  <a:pt x="7350388" y="497896"/>
                  <a:pt x="7354344" y="496410"/>
                  <a:pt x="7356395" y="493438"/>
                </a:cubicBezTo>
                <a:cubicBezTo>
                  <a:pt x="7358446" y="490466"/>
                  <a:pt x="7359471" y="484794"/>
                  <a:pt x="7359471" y="476422"/>
                </a:cubicBezTo>
                <a:lnTo>
                  <a:pt x="7359471" y="433727"/>
                </a:lnTo>
                <a:cubicBezTo>
                  <a:pt x="7359471" y="419914"/>
                  <a:pt x="7359157" y="411501"/>
                  <a:pt x="7358529" y="408487"/>
                </a:cubicBezTo>
                <a:cubicBezTo>
                  <a:pt x="7357902" y="405473"/>
                  <a:pt x="7356939" y="403422"/>
                  <a:pt x="7355641" y="402334"/>
                </a:cubicBezTo>
                <a:cubicBezTo>
                  <a:pt x="7354344" y="401246"/>
                  <a:pt x="7352607" y="400701"/>
                  <a:pt x="7350430" y="400701"/>
                </a:cubicBezTo>
                <a:cubicBezTo>
                  <a:pt x="7348086" y="400701"/>
                  <a:pt x="7345281" y="401329"/>
                  <a:pt x="7342017" y="402585"/>
                </a:cubicBezTo>
                <a:lnTo>
                  <a:pt x="7340133" y="398064"/>
                </a:lnTo>
                <a:close/>
                <a:moveTo>
                  <a:pt x="7314144" y="384000"/>
                </a:moveTo>
                <a:lnTo>
                  <a:pt x="7319669" y="384000"/>
                </a:lnTo>
                <a:lnTo>
                  <a:pt x="7319669" y="476422"/>
                </a:lnTo>
                <a:cubicBezTo>
                  <a:pt x="7319669" y="483622"/>
                  <a:pt x="7320192" y="488415"/>
                  <a:pt x="7321239" y="490801"/>
                </a:cubicBezTo>
                <a:cubicBezTo>
                  <a:pt x="7322285" y="493186"/>
                  <a:pt x="7323834" y="494965"/>
                  <a:pt x="7325885" y="496137"/>
                </a:cubicBezTo>
                <a:cubicBezTo>
                  <a:pt x="7327936" y="497310"/>
                  <a:pt x="7331682" y="497896"/>
                  <a:pt x="7337124" y="497896"/>
                </a:cubicBezTo>
                <a:lnTo>
                  <a:pt x="7337124" y="502416"/>
                </a:lnTo>
                <a:lnTo>
                  <a:pt x="7281243" y="502416"/>
                </a:lnTo>
                <a:lnTo>
                  <a:pt x="7281243" y="497896"/>
                </a:lnTo>
                <a:cubicBezTo>
                  <a:pt x="7286852" y="497896"/>
                  <a:pt x="7290620" y="497351"/>
                  <a:pt x="7292545" y="496263"/>
                </a:cubicBezTo>
                <a:cubicBezTo>
                  <a:pt x="7294471" y="495175"/>
                  <a:pt x="7295998" y="493375"/>
                  <a:pt x="7297129" y="490863"/>
                </a:cubicBezTo>
                <a:cubicBezTo>
                  <a:pt x="7298259" y="488352"/>
                  <a:pt x="7298824" y="483538"/>
                  <a:pt x="7298824" y="476422"/>
                </a:cubicBezTo>
                <a:lnTo>
                  <a:pt x="7298824" y="432095"/>
                </a:lnTo>
                <a:cubicBezTo>
                  <a:pt x="7298824" y="419621"/>
                  <a:pt x="7298447" y="411543"/>
                  <a:pt x="7297694" y="407859"/>
                </a:cubicBezTo>
                <a:cubicBezTo>
                  <a:pt x="7297108" y="405180"/>
                  <a:pt x="7296187" y="403318"/>
                  <a:pt x="7294931" y="402271"/>
                </a:cubicBezTo>
                <a:cubicBezTo>
                  <a:pt x="7293675" y="401225"/>
                  <a:pt x="7291959" y="400701"/>
                  <a:pt x="7289782" y="400701"/>
                </a:cubicBezTo>
                <a:cubicBezTo>
                  <a:pt x="7287438" y="400701"/>
                  <a:pt x="7284592" y="401329"/>
                  <a:pt x="7281243" y="402585"/>
                </a:cubicBezTo>
                <a:lnTo>
                  <a:pt x="7279485" y="398064"/>
                </a:lnTo>
                <a:close/>
                <a:moveTo>
                  <a:pt x="7171269" y="384000"/>
                </a:moveTo>
                <a:lnTo>
                  <a:pt x="7176794" y="384000"/>
                </a:lnTo>
                <a:lnTo>
                  <a:pt x="7176794" y="476422"/>
                </a:lnTo>
                <a:cubicBezTo>
                  <a:pt x="7176794" y="483622"/>
                  <a:pt x="7177317" y="488415"/>
                  <a:pt x="7178364" y="490801"/>
                </a:cubicBezTo>
                <a:cubicBezTo>
                  <a:pt x="7179410" y="493186"/>
                  <a:pt x="7180959" y="494965"/>
                  <a:pt x="7183010" y="496137"/>
                </a:cubicBezTo>
                <a:cubicBezTo>
                  <a:pt x="7185061" y="497310"/>
                  <a:pt x="7188807" y="497896"/>
                  <a:pt x="7194249" y="497896"/>
                </a:cubicBezTo>
                <a:lnTo>
                  <a:pt x="7194249" y="502416"/>
                </a:lnTo>
                <a:lnTo>
                  <a:pt x="7138368" y="502416"/>
                </a:lnTo>
                <a:lnTo>
                  <a:pt x="7138368" y="497896"/>
                </a:lnTo>
                <a:cubicBezTo>
                  <a:pt x="7143977" y="497896"/>
                  <a:pt x="7147745" y="497351"/>
                  <a:pt x="7149670" y="496263"/>
                </a:cubicBezTo>
                <a:cubicBezTo>
                  <a:pt x="7151596" y="495175"/>
                  <a:pt x="7153123" y="493375"/>
                  <a:pt x="7154254" y="490863"/>
                </a:cubicBezTo>
                <a:cubicBezTo>
                  <a:pt x="7155384" y="488352"/>
                  <a:pt x="7155949" y="483538"/>
                  <a:pt x="7155949" y="476422"/>
                </a:cubicBezTo>
                <a:lnTo>
                  <a:pt x="7155949" y="432095"/>
                </a:lnTo>
                <a:cubicBezTo>
                  <a:pt x="7155949" y="419621"/>
                  <a:pt x="7155572" y="411543"/>
                  <a:pt x="7154819" y="407859"/>
                </a:cubicBezTo>
                <a:cubicBezTo>
                  <a:pt x="7154233" y="405180"/>
                  <a:pt x="7153312" y="403318"/>
                  <a:pt x="7152056" y="402271"/>
                </a:cubicBezTo>
                <a:cubicBezTo>
                  <a:pt x="7150800" y="401225"/>
                  <a:pt x="7149084" y="400701"/>
                  <a:pt x="7146907" y="400701"/>
                </a:cubicBezTo>
                <a:cubicBezTo>
                  <a:pt x="7144563" y="400701"/>
                  <a:pt x="7141717" y="401329"/>
                  <a:pt x="7138368" y="402585"/>
                </a:cubicBezTo>
                <a:lnTo>
                  <a:pt x="7136610" y="398064"/>
                </a:lnTo>
                <a:close/>
                <a:moveTo>
                  <a:pt x="6841391" y="384000"/>
                </a:moveTo>
                <a:lnTo>
                  <a:pt x="6846791" y="384000"/>
                </a:lnTo>
                <a:lnTo>
                  <a:pt x="6846791" y="408361"/>
                </a:lnTo>
                <a:cubicBezTo>
                  <a:pt x="6860269" y="392121"/>
                  <a:pt x="6873120" y="384000"/>
                  <a:pt x="6885342" y="384000"/>
                </a:cubicBezTo>
                <a:cubicBezTo>
                  <a:pt x="6891621" y="384000"/>
                  <a:pt x="6897020" y="385570"/>
                  <a:pt x="6901541" y="388709"/>
                </a:cubicBezTo>
                <a:cubicBezTo>
                  <a:pt x="6906062" y="391848"/>
                  <a:pt x="6909662" y="397018"/>
                  <a:pt x="6912340" y="404217"/>
                </a:cubicBezTo>
                <a:cubicBezTo>
                  <a:pt x="6914182" y="409240"/>
                  <a:pt x="6915103" y="416942"/>
                  <a:pt x="6915103" y="427323"/>
                </a:cubicBezTo>
                <a:lnTo>
                  <a:pt x="6915103" y="476422"/>
                </a:lnTo>
                <a:cubicBezTo>
                  <a:pt x="6915103" y="483706"/>
                  <a:pt x="6915689" y="488645"/>
                  <a:pt x="6916861" y="491240"/>
                </a:cubicBezTo>
                <a:cubicBezTo>
                  <a:pt x="6917782" y="493333"/>
                  <a:pt x="6919268" y="494965"/>
                  <a:pt x="6921319" y="496137"/>
                </a:cubicBezTo>
                <a:cubicBezTo>
                  <a:pt x="6923370" y="497310"/>
                  <a:pt x="6927158" y="497896"/>
                  <a:pt x="6932683" y="497896"/>
                </a:cubicBezTo>
                <a:lnTo>
                  <a:pt x="6932683" y="502416"/>
                </a:lnTo>
                <a:lnTo>
                  <a:pt x="6875798" y="502416"/>
                </a:lnTo>
                <a:lnTo>
                  <a:pt x="6875798" y="497896"/>
                </a:lnTo>
                <a:lnTo>
                  <a:pt x="6878184" y="497896"/>
                </a:lnTo>
                <a:cubicBezTo>
                  <a:pt x="6883542" y="497896"/>
                  <a:pt x="6887288" y="497079"/>
                  <a:pt x="6889423" y="495447"/>
                </a:cubicBezTo>
                <a:cubicBezTo>
                  <a:pt x="6891558" y="493814"/>
                  <a:pt x="6893044" y="491408"/>
                  <a:pt x="6893881" y="488226"/>
                </a:cubicBezTo>
                <a:cubicBezTo>
                  <a:pt x="6894216" y="486971"/>
                  <a:pt x="6894383" y="483036"/>
                  <a:pt x="6894383" y="476422"/>
                </a:cubicBezTo>
                <a:lnTo>
                  <a:pt x="6894383" y="429332"/>
                </a:lnTo>
                <a:cubicBezTo>
                  <a:pt x="6894383" y="418868"/>
                  <a:pt x="6893023" y="411271"/>
                  <a:pt x="6890302" y="406541"/>
                </a:cubicBezTo>
                <a:cubicBezTo>
                  <a:pt x="6887581" y="401811"/>
                  <a:pt x="6882998" y="399446"/>
                  <a:pt x="6876552" y="399446"/>
                </a:cubicBezTo>
                <a:cubicBezTo>
                  <a:pt x="6866590" y="399446"/>
                  <a:pt x="6856669" y="404887"/>
                  <a:pt x="6846791" y="415770"/>
                </a:cubicBezTo>
                <a:lnTo>
                  <a:pt x="6846791" y="476422"/>
                </a:lnTo>
                <a:cubicBezTo>
                  <a:pt x="6846791" y="484208"/>
                  <a:pt x="6847251" y="489022"/>
                  <a:pt x="6848172" y="490863"/>
                </a:cubicBezTo>
                <a:cubicBezTo>
                  <a:pt x="6849344" y="493291"/>
                  <a:pt x="6850956" y="495070"/>
                  <a:pt x="6853007" y="496200"/>
                </a:cubicBezTo>
                <a:cubicBezTo>
                  <a:pt x="6855058" y="497330"/>
                  <a:pt x="6859223" y="497896"/>
                  <a:pt x="6865501" y="497896"/>
                </a:cubicBezTo>
                <a:lnTo>
                  <a:pt x="6865501" y="502416"/>
                </a:lnTo>
                <a:lnTo>
                  <a:pt x="6808617" y="502416"/>
                </a:lnTo>
                <a:lnTo>
                  <a:pt x="6808617" y="497896"/>
                </a:lnTo>
                <a:lnTo>
                  <a:pt x="6811128" y="497896"/>
                </a:lnTo>
                <a:cubicBezTo>
                  <a:pt x="6816988" y="497896"/>
                  <a:pt x="6820944" y="496410"/>
                  <a:pt x="6822995" y="493438"/>
                </a:cubicBezTo>
                <a:cubicBezTo>
                  <a:pt x="6825046" y="490466"/>
                  <a:pt x="6826071" y="484794"/>
                  <a:pt x="6826071" y="476422"/>
                </a:cubicBezTo>
                <a:lnTo>
                  <a:pt x="6826071" y="433727"/>
                </a:lnTo>
                <a:cubicBezTo>
                  <a:pt x="6826071" y="419914"/>
                  <a:pt x="6825757" y="411501"/>
                  <a:pt x="6825129" y="408487"/>
                </a:cubicBezTo>
                <a:cubicBezTo>
                  <a:pt x="6824502" y="405473"/>
                  <a:pt x="6823539" y="403422"/>
                  <a:pt x="6822241" y="402334"/>
                </a:cubicBezTo>
                <a:cubicBezTo>
                  <a:pt x="6820944" y="401246"/>
                  <a:pt x="6819207" y="400701"/>
                  <a:pt x="6817030" y="400701"/>
                </a:cubicBezTo>
                <a:cubicBezTo>
                  <a:pt x="6814686" y="400701"/>
                  <a:pt x="6811881" y="401329"/>
                  <a:pt x="6808617" y="402585"/>
                </a:cubicBezTo>
                <a:lnTo>
                  <a:pt x="6806733" y="398064"/>
                </a:lnTo>
                <a:close/>
                <a:moveTo>
                  <a:pt x="6431370" y="384000"/>
                </a:moveTo>
                <a:cubicBezTo>
                  <a:pt x="6448783" y="384000"/>
                  <a:pt x="6462763" y="390614"/>
                  <a:pt x="6473311" y="403841"/>
                </a:cubicBezTo>
                <a:cubicBezTo>
                  <a:pt x="6482269" y="415142"/>
                  <a:pt x="6486748" y="428118"/>
                  <a:pt x="6486748" y="442769"/>
                </a:cubicBezTo>
                <a:cubicBezTo>
                  <a:pt x="6486748" y="453066"/>
                  <a:pt x="6484278" y="463488"/>
                  <a:pt x="6479339" y="474036"/>
                </a:cubicBezTo>
                <a:cubicBezTo>
                  <a:pt x="6474400" y="484585"/>
                  <a:pt x="6467598" y="492538"/>
                  <a:pt x="6458933" y="497896"/>
                </a:cubicBezTo>
                <a:cubicBezTo>
                  <a:pt x="6450269" y="503253"/>
                  <a:pt x="6440620" y="505932"/>
                  <a:pt x="6429988" y="505932"/>
                </a:cubicBezTo>
                <a:cubicBezTo>
                  <a:pt x="6412659" y="505932"/>
                  <a:pt x="6398888" y="499026"/>
                  <a:pt x="6388675" y="485213"/>
                </a:cubicBezTo>
                <a:cubicBezTo>
                  <a:pt x="6380052" y="473576"/>
                  <a:pt x="6375741" y="460516"/>
                  <a:pt x="6375741" y="446034"/>
                </a:cubicBezTo>
                <a:cubicBezTo>
                  <a:pt x="6375741" y="435485"/>
                  <a:pt x="6378357" y="425000"/>
                  <a:pt x="6383589" y="414577"/>
                </a:cubicBezTo>
                <a:cubicBezTo>
                  <a:pt x="6388821" y="404155"/>
                  <a:pt x="6395707" y="396453"/>
                  <a:pt x="6404246" y="391472"/>
                </a:cubicBezTo>
                <a:cubicBezTo>
                  <a:pt x="6412785" y="386491"/>
                  <a:pt x="6421826" y="384000"/>
                  <a:pt x="6431370" y="384000"/>
                </a:cubicBezTo>
                <a:close/>
                <a:moveTo>
                  <a:pt x="6319293" y="384000"/>
                </a:moveTo>
                <a:cubicBezTo>
                  <a:pt x="6323814" y="384000"/>
                  <a:pt x="6329297" y="384963"/>
                  <a:pt x="6335743" y="386888"/>
                </a:cubicBezTo>
                <a:cubicBezTo>
                  <a:pt x="6340013" y="388144"/>
                  <a:pt x="6342859" y="388772"/>
                  <a:pt x="6344282" y="388772"/>
                </a:cubicBezTo>
                <a:cubicBezTo>
                  <a:pt x="6345622" y="388772"/>
                  <a:pt x="6346668" y="388479"/>
                  <a:pt x="6347421" y="387893"/>
                </a:cubicBezTo>
                <a:cubicBezTo>
                  <a:pt x="6348175" y="387307"/>
                  <a:pt x="6349054" y="386009"/>
                  <a:pt x="6350058" y="384000"/>
                </a:cubicBezTo>
                <a:lnTo>
                  <a:pt x="6354202" y="384000"/>
                </a:lnTo>
                <a:lnTo>
                  <a:pt x="6354202" y="423179"/>
                </a:lnTo>
                <a:lnTo>
                  <a:pt x="6350058" y="423179"/>
                </a:lnTo>
                <a:cubicBezTo>
                  <a:pt x="6346877" y="410873"/>
                  <a:pt x="6342796" y="402501"/>
                  <a:pt x="6337815" y="398064"/>
                </a:cubicBezTo>
                <a:cubicBezTo>
                  <a:pt x="6332834" y="393627"/>
                  <a:pt x="6326492" y="391409"/>
                  <a:pt x="6318791" y="391409"/>
                </a:cubicBezTo>
                <a:cubicBezTo>
                  <a:pt x="6312930" y="391409"/>
                  <a:pt x="6308201" y="392958"/>
                  <a:pt x="6304601" y="396055"/>
                </a:cubicBezTo>
                <a:cubicBezTo>
                  <a:pt x="6301001" y="399153"/>
                  <a:pt x="6299201" y="402585"/>
                  <a:pt x="6299201" y="406352"/>
                </a:cubicBezTo>
                <a:cubicBezTo>
                  <a:pt x="6299201" y="411040"/>
                  <a:pt x="6300541" y="415059"/>
                  <a:pt x="6303219" y="418407"/>
                </a:cubicBezTo>
                <a:cubicBezTo>
                  <a:pt x="6305815" y="421840"/>
                  <a:pt x="6311089" y="425481"/>
                  <a:pt x="6319042" y="429332"/>
                </a:cubicBezTo>
                <a:lnTo>
                  <a:pt x="6337376" y="438248"/>
                </a:lnTo>
                <a:cubicBezTo>
                  <a:pt x="6354370" y="446536"/>
                  <a:pt x="6362867" y="457461"/>
                  <a:pt x="6362867" y="471023"/>
                </a:cubicBezTo>
                <a:cubicBezTo>
                  <a:pt x="6362867" y="481487"/>
                  <a:pt x="6358911" y="489922"/>
                  <a:pt x="6351000" y="496326"/>
                </a:cubicBezTo>
                <a:cubicBezTo>
                  <a:pt x="6343089" y="502730"/>
                  <a:pt x="6334236" y="505932"/>
                  <a:pt x="6324441" y="505932"/>
                </a:cubicBezTo>
                <a:cubicBezTo>
                  <a:pt x="6317409" y="505932"/>
                  <a:pt x="6309373" y="504677"/>
                  <a:pt x="6300331" y="502165"/>
                </a:cubicBezTo>
                <a:cubicBezTo>
                  <a:pt x="6297569" y="501328"/>
                  <a:pt x="6295308" y="500909"/>
                  <a:pt x="6293550" y="500909"/>
                </a:cubicBezTo>
                <a:cubicBezTo>
                  <a:pt x="6291625" y="500909"/>
                  <a:pt x="6290118" y="501998"/>
                  <a:pt x="6289030" y="504174"/>
                </a:cubicBezTo>
                <a:lnTo>
                  <a:pt x="6284886" y="504174"/>
                </a:lnTo>
                <a:lnTo>
                  <a:pt x="6284886" y="463112"/>
                </a:lnTo>
                <a:lnTo>
                  <a:pt x="6289030" y="463112"/>
                </a:lnTo>
                <a:cubicBezTo>
                  <a:pt x="6291374" y="474832"/>
                  <a:pt x="6295852" y="483664"/>
                  <a:pt x="6302466" y="489608"/>
                </a:cubicBezTo>
                <a:cubicBezTo>
                  <a:pt x="6309080" y="495551"/>
                  <a:pt x="6316488" y="498523"/>
                  <a:pt x="6324693" y="498523"/>
                </a:cubicBezTo>
                <a:cubicBezTo>
                  <a:pt x="6330469" y="498523"/>
                  <a:pt x="6335178" y="496828"/>
                  <a:pt x="6338820" y="493438"/>
                </a:cubicBezTo>
                <a:cubicBezTo>
                  <a:pt x="6342461" y="490047"/>
                  <a:pt x="6344282" y="485966"/>
                  <a:pt x="6344282" y="481194"/>
                </a:cubicBezTo>
                <a:cubicBezTo>
                  <a:pt x="6344282" y="475418"/>
                  <a:pt x="6342252" y="470562"/>
                  <a:pt x="6338192" y="466628"/>
                </a:cubicBezTo>
                <a:cubicBezTo>
                  <a:pt x="6334132" y="462693"/>
                  <a:pt x="6326032" y="457712"/>
                  <a:pt x="6313893" y="451684"/>
                </a:cubicBezTo>
                <a:cubicBezTo>
                  <a:pt x="6301754" y="445657"/>
                  <a:pt x="6293801" y="440215"/>
                  <a:pt x="6290034" y="435360"/>
                </a:cubicBezTo>
                <a:cubicBezTo>
                  <a:pt x="6286267" y="430588"/>
                  <a:pt x="6284383" y="424560"/>
                  <a:pt x="6284383" y="417277"/>
                </a:cubicBezTo>
                <a:cubicBezTo>
                  <a:pt x="6284383" y="407817"/>
                  <a:pt x="6287627" y="399906"/>
                  <a:pt x="6294115" y="393544"/>
                </a:cubicBezTo>
                <a:cubicBezTo>
                  <a:pt x="6300603" y="387181"/>
                  <a:pt x="6308996" y="384000"/>
                  <a:pt x="6319293" y="384000"/>
                </a:cubicBezTo>
                <a:close/>
                <a:moveTo>
                  <a:pt x="6136955" y="384000"/>
                </a:moveTo>
                <a:cubicBezTo>
                  <a:pt x="6147169" y="384000"/>
                  <a:pt x="6155540" y="385716"/>
                  <a:pt x="6162070" y="389149"/>
                </a:cubicBezTo>
                <a:cubicBezTo>
                  <a:pt x="6167009" y="391744"/>
                  <a:pt x="6170651" y="395804"/>
                  <a:pt x="6172995" y="401329"/>
                </a:cubicBezTo>
                <a:cubicBezTo>
                  <a:pt x="6174502" y="404929"/>
                  <a:pt x="6175255" y="412296"/>
                  <a:pt x="6175255" y="423430"/>
                </a:cubicBezTo>
                <a:lnTo>
                  <a:pt x="6175255" y="462484"/>
                </a:lnTo>
                <a:cubicBezTo>
                  <a:pt x="6175255" y="473450"/>
                  <a:pt x="6175464" y="480169"/>
                  <a:pt x="6175883" y="482638"/>
                </a:cubicBezTo>
                <a:cubicBezTo>
                  <a:pt x="6176302" y="485108"/>
                  <a:pt x="6176992" y="486761"/>
                  <a:pt x="6177955" y="487598"/>
                </a:cubicBezTo>
                <a:cubicBezTo>
                  <a:pt x="6178918" y="488436"/>
                  <a:pt x="6180027" y="488854"/>
                  <a:pt x="6181283" y="488854"/>
                </a:cubicBezTo>
                <a:cubicBezTo>
                  <a:pt x="6182622" y="488854"/>
                  <a:pt x="6183794" y="488561"/>
                  <a:pt x="6184799" y="487975"/>
                </a:cubicBezTo>
                <a:cubicBezTo>
                  <a:pt x="6186557" y="486887"/>
                  <a:pt x="6189947" y="483831"/>
                  <a:pt x="6194970" y="478808"/>
                </a:cubicBezTo>
                <a:lnTo>
                  <a:pt x="6194970" y="485840"/>
                </a:lnTo>
                <a:cubicBezTo>
                  <a:pt x="6185594" y="498398"/>
                  <a:pt x="6176636" y="504677"/>
                  <a:pt x="6168097" y="504677"/>
                </a:cubicBezTo>
                <a:cubicBezTo>
                  <a:pt x="6163995" y="504677"/>
                  <a:pt x="6160730" y="503253"/>
                  <a:pt x="6158303" y="500407"/>
                </a:cubicBezTo>
                <a:cubicBezTo>
                  <a:pt x="6155875" y="497561"/>
                  <a:pt x="6154619" y="492705"/>
                  <a:pt x="6154536" y="485840"/>
                </a:cubicBezTo>
                <a:cubicBezTo>
                  <a:pt x="6142732" y="494965"/>
                  <a:pt x="6135323" y="500240"/>
                  <a:pt x="6132309" y="501663"/>
                </a:cubicBezTo>
                <a:cubicBezTo>
                  <a:pt x="6127788" y="503756"/>
                  <a:pt x="6122975" y="504802"/>
                  <a:pt x="6117868" y="504802"/>
                </a:cubicBezTo>
                <a:cubicBezTo>
                  <a:pt x="6109915" y="504802"/>
                  <a:pt x="6103364" y="502081"/>
                  <a:pt x="6098216" y="496640"/>
                </a:cubicBezTo>
                <a:cubicBezTo>
                  <a:pt x="6093067" y="491198"/>
                  <a:pt x="6090493" y="484041"/>
                  <a:pt x="6090493" y="475167"/>
                </a:cubicBezTo>
                <a:cubicBezTo>
                  <a:pt x="6090493" y="469558"/>
                  <a:pt x="6091749" y="464702"/>
                  <a:pt x="6094260" y="460600"/>
                </a:cubicBezTo>
                <a:cubicBezTo>
                  <a:pt x="6097692" y="454907"/>
                  <a:pt x="6103657" y="449550"/>
                  <a:pt x="6112154" y="444527"/>
                </a:cubicBezTo>
                <a:cubicBezTo>
                  <a:pt x="6120652" y="439504"/>
                  <a:pt x="6134779" y="433392"/>
                  <a:pt x="6154536" y="426193"/>
                </a:cubicBezTo>
                <a:lnTo>
                  <a:pt x="6154536" y="421672"/>
                </a:lnTo>
                <a:cubicBezTo>
                  <a:pt x="6154536" y="410203"/>
                  <a:pt x="6152715" y="402334"/>
                  <a:pt x="6149073" y="398064"/>
                </a:cubicBezTo>
                <a:cubicBezTo>
                  <a:pt x="6145431" y="393795"/>
                  <a:pt x="6140136" y="391660"/>
                  <a:pt x="6133188" y="391660"/>
                </a:cubicBezTo>
                <a:cubicBezTo>
                  <a:pt x="6127914" y="391660"/>
                  <a:pt x="6123728" y="393083"/>
                  <a:pt x="6120631" y="395930"/>
                </a:cubicBezTo>
                <a:cubicBezTo>
                  <a:pt x="6117449" y="398776"/>
                  <a:pt x="6115859" y="402041"/>
                  <a:pt x="6115859" y="405724"/>
                </a:cubicBezTo>
                <a:lnTo>
                  <a:pt x="6116110" y="413008"/>
                </a:lnTo>
                <a:cubicBezTo>
                  <a:pt x="6116110" y="416859"/>
                  <a:pt x="6115126" y="419830"/>
                  <a:pt x="6113159" y="421923"/>
                </a:cubicBezTo>
                <a:cubicBezTo>
                  <a:pt x="6111192" y="424016"/>
                  <a:pt x="6108617" y="425063"/>
                  <a:pt x="6105436" y="425063"/>
                </a:cubicBezTo>
                <a:cubicBezTo>
                  <a:pt x="6102339" y="425063"/>
                  <a:pt x="6099806" y="423974"/>
                  <a:pt x="6097839" y="421798"/>
                </a:cubicBezTo>
                <a:cubicBezTo>
                  <a:pt x="6095872" y="419621"/>
                  <a:pt x="6094888" y="416649"/>
                  <a:pt x="6094888" y="412882"/>
                </a:cubicBezTo>
                <a:cubicBezTo>
                  <a:pt x="6094888" y="405683"/>
                  <a:pt x="6098571" y="399069"/>
                  <a:pt x="6105938" y="393041"/>
                </a:cubicBezTo>
                <a:cubicBezTo>
                  <a:pt x="6113305" y="387014"/>
                  <a:pt x="6123644" y="384000"/>
                  <a:pt x="6136955" y="384000"/>
                </a:cubicBezTo>
                <a:close/>
                <a:moveTo>
                  <a:pt x="5809194" y="384000"/>
                </a:moveTo>
                <a:lnTo>
                  <a:pt x="5814719" y="384000"/>
                </a:lnTo>
                <a:lnTo>
                  <a:pt x="5814719" y="476422"/>
                </a:lnTo>
                <a:cubicBezTo>
                  <a:pt x="5814719" y="483622"/>
                  <a:pt x="5815242" y="488415"/>
                  <a:pt x="5816289" y="490801"/>
                </a:cubicBezTo>
                <a:cubicBezTo>
                  <a:pt x="5817335" y="493186"/>
                  <a:pt x="5818884" y="494965"/>
                  <a:pt x="5820935" y="496137"/>
                </a:cubicBezTo>
                <a:cubicBezTo>
                  <a:pt x="5822986" y="497310"/>
                  <a:pt x="5826732" y="497896"/>
                  <a:pt x="5832174" y="497896"/>
                </a:cubicBezTo>
                <a:lnTo>
                  <a:pt x="5832174" y="502416"/>
                </a:lnTo>
                <a:lnTo>
                  <a:pt x="5776293" y="502416"/>
                </a:lnTo>
                <a:lnTo>
                  <a:pt x="5776293" y="497896"/>
                </a:lnTo>
                <a:cubicBezTo>
                  <a:pt x="5781902" y="497896"/>
                  <a:pt x="5785670" y="497351"/>
                  <a:pt x="5787595" y="496263"/>
                </a:cubicBezTo>
                <a:cubicBezTo>
                  <a:pt x="5789521" y="495175"/>
                  <a:pt x="5791048" y="493375"/>
                  <a:pt x="5792179" y="490863"/>
                </a:cubicBezTo>
                <a:cubicBezTo>
                  <a:pt x="5793309" y="488352"/>
                  <a:pt x="5793874" y="483538"/>
                  <a:pt x="5793874" y="476422"/>
                </a:cubicBezTo>
                <a:lnTo>
                  <a:pt x="5793874" y="432095"/>
                </a:lnTo>
                <a:cubicBezTo>
                  <a:pt x="5793874" y="419621"/>
                  <a:pt x="5793497" y="411543"/>
                  <a:pt x="5792744" y="407859"/>
                </a:cubicBezTo>
                <a:cubicBezTo>
                  <a:pt x="5792158" y="405180"/>
                  <a:pt x="5791237" y="403318"/>
                  <a:pt x="5789981" y="402271"/>
                </a:cubicBezTo>
                <a:cubicBezTo>
                  <a:pt x="5788725" y="401225"/>
                  <a:pt x="5787009" y="400701"/>
                  <a:pt x="5784832" y="400701"/>
                </a:cubicBezTo>
                <a:cubicBezTo>
                  <a:pt x="5782488" y="400701"/>
                  <a:pt x="5779642" y="401329"/>
                  <a:pt x="5776293" y="402585"/>
                </a:cubicBezTo>
                <a:lnTo>
                  <a:pt x="5774535" y="398064"/>
                </a:lnTo>
                <a:close/>
                <a:moveTo>
                  <a:pt x="5357268" y="384000"/>
                </a:moveTo>
                <a:cubicBezTo>
                  <a:pt x="5361789" y="384000"/>
                  <a:pt x="5367272" y="384963"/>
                  <a:pt x="5373718" y="386888"/>
                </a:cubicBezTo>
                <a:cubicBezTo>
                  <a:pt x="5377988" y="388144"/>
                  <a:pt x="5380834" y="388772"/>
                  <a:pt x="5382257" y="388772"/>
                </a:cubicBezTo>
                <a:cubicBezTo>
                  <a:pt x="5383597" y="388772"/>
                  <a:pt x="5384643" y="388479"/>
                  <a:pt x="5385396" y="387893"/>
                </a:cubicBezTo>
                <a:cubicBezTo>
                  <a:pt x="5386150" y="387307"/>
                  <a:pt x="5387029" y="386009"/>
                  <a:pt x="5388033" y="384000"/>
                </a:cubicBezTo>
                <a:lnTo>
                  <a:pt x="5392177" y="384000"/>
                </a:lnTo>
                <a:lnTo>
                  <a:pt x="5392177" y="423179"/>
                </a:lnTo>
                <a:lnTo>
                  <a:pt x="5388033" y="423179"/>
                </a:lnTo>
                <a:cubicBezTo>
                  <a:pt x="5384852" y="410873"/>
                  <a:pt x="5380771" y="402501"/>
                  <a:pt x="5375790" y="398064"/>
                </a:cubicBezTo>
                <a:cubicBezTo>
                  <a:pt x="5370809" y="393627"/>
                  <a:pt x="5364467" y="391409"/>
                  <a:pt x="5356766" y="391409"/>
                </a:cubicBezTo>
                <a:cubicBezTo>
                  <a:pt x="5350905" y="391409"/>
                  <a:pt x="5346176" y="392958"/>
                  <a:pt x="5342576" y="396055"/>
                </a:cubicBezTo>
                <a:cubicBezTo>
                  <a:pt x="5338976" y="399153"/>
                  <a:pt x="5337176" y="402585"/>
                  <a:pt x="5337176" y="406352"/>
                </a:cubicBezTo>
                <a:cubicBezTo>
                  <a:pt x="5337176" y="411040"/>
                  <a:pt x="5338516" y="415059"/>
                  <a:pt x="5341194" y="418407"/>
                </a:cubicBezTo>
                <a:cubicBezTo>
                  <a:pt x="5343790" y="421840"/>
                  <a:pt x="5349064" y="425481"/>
                  <a:pt x="5357017" y="429332"/>
                </a:cubicBezTo>
                <a:lnTo>
                  <a:pt x="5375351" y="438248"/>
                </a:lnTo>
                <a:cubicBezTo>
                  <a:pt x="5392345" y="446536"/>
                  <a:pt x="5400842" y="457461"/>
                  <a:pt x="5400842" y="471023"/>
                </a:cubicBezTo>
                <a:cubicBezTo>
                  <a:pt x="5400842" y="481487"/>
                  <a:pt x="5396886" y="489922"/>
                  <a:pt x="5388975" y="496326"/>
                </a:cubicBezTo>
                <a:cubicBezTo>
                  <a:pt x="5381064" y="502730"/>
                  <a:pt x="5372211" y="505932"/>
                  <a:pt x="5362416" y="505932"/>
                </a:cubicBezTo>
                <a:cubicBezTo>
                  <a:pt x="5355384" y="505932"/>
                  <a:pt x="5347348" y="504677"/>
                  <a:pt x="5338306" y="502165"/>
                </a:cubicBezTo>
                <a:cubicBezTo>
                  <a:pt x="5335544" y="501328"/>
                  <a:pt x="5333283" y="500909"/>
                  <a:pt x="5331525" y="500909"/>
                </a:cubicBezTo>
                <a:cubicBezTo>
                  <a:pt x="5329600" y="500909"/>
                  <a:pt x="5328093" y="501998"/>
                  <a:pt x="5327005" y="504174"/>
                </a:cubicBezTo>
                <a:lnTo>
                  <a:pt x="5322861" y="504174"/>
                </a:lnTo>
                <a:lnTo>
                  <a:pt x="5322861" y="463112"/>
                </a:lnTo>
                <a:lnTo>
                  <a:pt x="5327005" y="463112"/>
                </a:lnTo>
                <a:cubicBezTo>
                  <a:pt x="5329349" y="474832"/>
                  <a:pt x="5333827" y="483664"/>
                  <a:pt x="5340441" y="489608"/>
                </a:cubicBezTo>
                <a:cubicBezTo>
                  <a:pt x="5347055" y="495551"/>
                  <a:pt x="5354463" y="498523"/>
                  <a:pt x="5362668" y="498523"/>
                </a:cubicBezTo>
                <a:cubicBezTo>
                  <a:pt x="5368444" y="498523"/>
                  <a:pt x="5373153" y="496828"/>
                  <a:pt x="5376795" y="493438"/>
                </a:cubicBezTo>
                <a:cubicBezTo>
                  <a:pt x="5380436" y="490047"/>
                  <a:pt x="5382257" y="485966"/>
                  <a:pt x="5382257" y="481194"/>
                </a:cubicBezTo>
                <a:cubicBezTo>
                  <a:pt x="5382257" y="475418"/>
                  <a:pt x="5380227" y="470562"/>
                  <a:pt x="5376167" y="466628"/>
                </a:cubicBezTo>
                <a:cubicBezTo>
                  <a:pt x="5372107" y="462693"/>
                  <a:pt x="5364007" y="457712"/>
                  <a:pt x="5351868" y="451684"/>
                </a:cubicBezTo>
                <a:cubicBezTo>
                  <a:pt x="5339729" y="445657"/>
                  <a:pt x="5331776" y="440215"/>
                  <a:pt x="5328009" y="435360"/>
                </a:cubicBezTo>
                <a:cubicBezTo>
                  <a:pt x="5324242" y="430588"/>
                  <a:pt x="5322358" y="424560"/>
                  <a:pt x="5322358" y="417277"/>
                </a:cubicBezTo>
                <a:cubicBezTo>
                  <a:pt x="5322358" y="407817"/>
                  <a:pt x="5325602" y="399906"/>
                  <a:pt x="5332090" y="393544"/>
                </a:cubicBezTo>
                <a:cubicBezTo>
                  <a:pt x="5338578" y="387181"/>
                  <a:pt x="5346971" y="384000"/>
                  <a:pt x="5357268" y="384000"/>
                </a:cubicBezTo>
                <a:close/>
                <a:moveTo>
                  <a:pt x="5212616" y="384000"/>
                </a:moveTo>
                <a:lnTo>
                  <a:pt x="5218016" y="384000"/>
                </a:lnTo>
                <a:lnTo>
                  <a:pt x="5218016" y="408361"/>
                </a:lnTo>
                <a:cubicBezTo>
                  <a:pt x="5231494" y="392121"/>
                  <a:pt x="5244345" y="384000"/>
                  <a:pt x="5256567" y="384000"/>
                </a:cubicBezTo>
                <a:cubicBezTo>
                  <a:pt x="5262846" y="384000"/>
                  <a:pt x="5268245" y="385570"/>
                  <a:pt x="5272766" y="388709"/>
                </a:cubicBezTo>
                <a:cubicBezTo>
                  <a:pt x="5277287" y="391848"/>
                  <a:pt x="5280887" y="397018"/>
                  <a:pt x="5283565" y="404217"/>
                </a:cubicBezTo>
                <a:cubicBezTo>
                  <a:pt x="5285407" y="409240"/>
                  <a:pt x="5286328" y="416942"/>
                  <a:pt x="5286328" y="427323"/>
                </a:cubicBezTo>
                <a:lnTo>
                  <a:pt x="5286328" y="476422"/>
                </a:lnTo>
                <a:cubicBezTo>
                  <a:pt x="5286328" y="483706"/>
                  <a:pt x="5286914" y="488645"/>
                  <a:pt x="5288086" y="491240"/>
                </a:cubicBezTo>
                <a:cubicBezTo>
                  <a:pt x="5289007" y="493333"/>
                  <a:pt x="5290493" y="494965"/>
                  <a:pt x="5292544" y="496137"/>
                </a:cubicBezTo>
                <a:cubicBezTo>
                  <a:pt x="5294595" y="497310"/>
                  <a:pt x="5298383" y="497896"/>
                  <a:pt x="5303908" y="497896"/>
                </a:cubicBezTo>
                <a:lnTo>
                  <a:pt x="5303908" y="502416"/>
                </a:lnTo>
                <a:lnTo>
                  <a:pt x="5247023" y="502416"/>
                </a:lnTo>
                <a:lnTo>
                  <a:pt x="5247023" y="497896"/>
                </a:lnTo>
                <a:lnTo>
                  <a:pt x="5249409" y="497896"/>
                </a:lnTo>
                <a:cubicBezTo>
                  <a:pt x="5254767" y="497896"/>
                  <a:pt x="5258513" y="497079"/>
                  <a:pt x="5260648" y="495447"/>
                </a:cubicBezTo>
                <a:cubicBezTo>
                  <a:pt x="5262783" y="493814"/>
                  <a:pt x="5264269" y="491408"/>
                  <a:pt x="5265106" y="488226"/>
                </a:cubicBezTo>
                <a:cubicBezTo>
                  <a:pt x="5265441" y="486971"/>
                  <a:pt x="5265608" y="483036"/>
                  <a:pt x="5265608" y="476422"/>
                </a:cubicBezTo>
                <a:lnTo>
                  <a:pt x="5265608" y="429332"/>
                </a:lnTo>
                <a:cubicBezTo>
                  <a:pt x="5265608" y="418868"/>
                  <a:pt x="5264248" y="411271"/>
                  <a:pt x="5261527" y="406541"/>
                </a:cubicBezTo>
                <a:cubicBezTo>
                  <a:pt x="5258806" y="401811"/>
                  <a:pt x="5254223" y="399446"/>
                  <a:pt x="5247777" y="399446"/>
                </a:cubicBezTo>
                <a:cubicBezTo>
                  <a:pt x="5237815" y="399446"/>
                  <a:pt x="5227894" y="404887"/>
                  <a:pt x="5218016" y="415770"/>
                </a:cubicBezTo>
                <a:lnTo>
                  <a:pt x="5218016" y="476422"/>
                </a:lnTo>
                <a:cubicBezTo>
                  <a:pt x="5218016" y="484208"/>
                  <a:pt x="5218476" y="489022"/>
                  <a:pt x="5219397" y="490863"/>
                </a:cubicBezTo>
                <a:cubicBezTo>
                  <a:pt x="5220569" y="493291"/>
                  <a:pt x="5222181" y="495070"/>
                  <a:pt x="5224232" y="496200"/>
                </a:cubicBezTo>
                <a:cubicBezTo>
                  <a:pt x="5226283" y="497330"/>
                  <a:pt x="5230448" y="497896"/>
                  <a:pt x="5236726" y="497896"/>
                </a:cubicBezTo>
                <a:lnTo>
                  <a:pt x="5236726" y="502416"/>
                </a:lnTo>
                <a:lnTo>
                  <a:pt x="5179842" y="502416"/>
                </a:lnTo>
                <a:lnTo>
                  <a:pt x="5179842" y="497896"/>
                </a:lnTo>
                <a:lnTo>
                  <a:pt x="5182353" y="497896"/>
                </a:lnTo>
                <a:cubicBezTo>
                  <a:pt x="5188213" y="497896"/>
                  <a:pt x="5192169" y="496410"/>
                  <a:pt x="5194220" y="493438"/>
                </a:cubicBezTo>
                <a:cubicBezTo>
                  <a:pt x="5196271" y="490466"/>
                  <a:pt x="5197296" y="484794"/>
                  <a:pt x="5197296" y="476422"/>
                </a:cubicBezTo>
                <a:lnTo>
                  <a:pt x="5197296" y="433727"/>
                </a:lnTo>
                <a:cubicBezTo>
                  <a:pt x="5197296" y="419914"/>
                  <a:pt x="5196982" y="411501"/>
                  <a:pt x="5196354" y="408487"/>
                </a:cubicBezTo>
                <a:cubicBezTo>
                  <a:pt x="5195727" y="405473"/>
                  <a:pt x="5194764" y="403422"/>
                  <a:pt x="5193466" y="402334"/>
                </a:cubicBezTo>
                <a:cubicBezTo>
                  <a:pt x="5192169" y="401246"/>
                  <a:pt x="5190432" y="400701"/>
                  <a:pt x="5188255" y="400701"/>
                </a:cubicBezTo>
                <a:cubicBezTo>
                  <a:pt x="5185911" y="400701"/>
                  <a:pt x="5183106" y="401329"/>
                  <a:pt x="5179842" y="402585"/>
                </a:cubicBezTo>
                <a:lnTo>
                  <a:pt x="5177958" y="398064"/>
                </a:lnTo>
                <a:close/>
                <a:moveTo>
                  <a:pt x="5107395" y="384000"/>
                </a:moveTo>
                <a:cubicBezTo>
                  <a:pt x="5124808" y="384000"/>
                  <a:pt x="5138788" y="390614"/>
                  <a:pt x="5149336" y="403841"/>
                </a:cubicBezTo>
                <a:cubicBezTo>
                  <a:pt x="5158294" y="415142"/>
                  <a:pt x="5162773" y="428118"/>
                  <a:pt x="5162773" y="442769"/>
                </a:cubicBezTo>
                <a:cubicBezTo>
                  <a:pt x="5162773" y="453066"/>
                  <a:pt x="5160303" y="463488"/>
                  <a:pt x="5155364" y="474036"/>
                </a:cubicBezTo>
                <a:cubicBezTo>
                  <a:pt x="5150425" y="484585"/>
                  <a:pt x="5143623" y="492538"/>
                  <a:pt x="5134958" y="497896"/>
                </a:cubicBezTo>
                <a:cubicBezTo>
                  <a:pt x="5126294" y="503253"/>
                  <a:pt x="5116645" y="505932"/>
                  <a:pt x="5106013" y="505932"/>
                </a:cubicBezTo>
                <a:cubicBezTo>
                  <a:pt x="5088684" y="505932"/>
                  <a:pt x="5074913" y="499026"/>
                  <a:pt x="5064700" y="485213"/>
                </a:cubicBezTo>
                <a:cubicBezTo>
                  <a:pt x="5056077" y="473576"/>
                  <a:pt x="5051766" y="460516"/>
                  <a:pt x="5051766" y="446034"/>
                </a:cubicBezTo>
                <a:cubicBezTo>
                  <a:pt x="5051766" y="435485"/>
                  <a:pt x="5054382" y="425000"/>
                  <a:pt x="5059614" y="414577"/>
                </a:cubicBezTo>
                <a:cubicBezTo>
                  <a:pt x="5064846" y="404155"/>
                  <a:pt x="5071732" y="396453"/>
                  <a:pt x="5080271" y="391472"/>
                </a:cubicBezTo>
                <a:cubicBezTo>
                  <a:pt x="5088810" y="386491"/>
                  <a:pt x="5097851" y="384000"/>
                  <a:pt x="5107395" y="384000"/>
                </a:cubicBezTo>
                <a:close/>
                <a:moveTo>
                  <a:pt x="5018619" y="384000"/>
                </a:moveTo>
                <a:lnTo>
                  <a:pt x="5024144" y="384000"/>
                </a:lnTo>
                <a:lnTo>
                  <a:pt x="5024144" y="476422"/>
                </a:lnTo>
                <a:cubicBezTo>
                  <a:pt x="5024144" y="483622"/>
                  <a:pt x="5024667" y="488415"/>
                  <a:pt x="5025714" y="490801"/>
                </a:cubicBezTo>
                <a:cubicBezTo>
                  <a:pt x="5026760" y="493186"/>
                  <a:pt x="5028309" y="494965"/>
                  <a:pt x="5030360" y="496137"/>
                </a:cubicBezTo>
                <a:cubicBezTo>
                  <a:pt x="5032411" y="497310"/>
                  <a:pt x="5036157" y="497896"/>
                  <a:pt x="5041599" y="497896"/>
                </a:cubicBezTo>
                <a:lnTo>
                  <a:pt x="5041599" y="502416"/>
                </a:lnTo>
                <a:lnTo>
                  <a:pt x="4985718" y="502416"/>
                </a:lnTo>
                <a:lnTo>
                  <a:pt x="4985718" y="497896"/>
                </a:lnTo>
                <a:cubicBezTo>
                  <a:pt x="4991327" y="497896"/>
                  <a:pt x="4995095" y="497351"/>
                  <a:pt x="4997020" y="496263"/>
                </a:cubicBezTo>
                <a:cubicBezTo>
                  <a:pt x="4998946" y="495175"/>
                  <a:pt x="5000473" y="493375"/>
                  <a:pt x="5001604" y="490863"/>
                </a:cubicBezTo>
                <a:cubicBezTo>
                  <a:pt x="5002734" y="488352"/>
                  <a:pt x="5003299" y="483538"/>
                  <a:pt x="5003299" y="476422"/>
                </a:cubicBezTo>
                <a:lnTo>
                  <a:pt x="5003299" y="432095"/>
                </a:lnTo>
                <a:cubicBezTo>
                  <a:pt x="5003299" y="419621"/>
                  <a:pt x="5002922" y="411543"/>
                  <a:pt x="5002169" y="407859"/>
                </a:cubicBezTo>
                <a:cubicBezTo>
                  <a:pt x="5001583" y="405180"/>
                  <a:pt x="5000662" y="403318"/>
                  <a:pt x="4999406" y="402271"/>
                </a:cubicBezTo>
                <a:cubicBezTo>
                  <a:pt x="4998150" y="401225"/>
                  <a:pt x="4996434" y="400701"/>
                  <a:pt x="4994257" y="400701"/>
                </a:cubicBezTo>
                <a:cubicBezTo>
                  <a:pt x="4991913" y="400701"/>
                  <a:pt x="4989067" y="401329"/>
                  <a:pt x="4985718" y="402585"/>
                </a:cubicBezTo>
                <a:lnTo>
                  <a:pt x="4983960" y="398064"/>
                </a:lnTo>
                <a:close/>
                <a:moveTo>
                  <a:pt x="4928643" y="384000"/>
                </a:moveTo>
                <a:cubicBezTo>
                  <a:pt x="4933164" y="384000"/>
                  <a:pt x="4938647" y="384963"/>
                  <a:pt x="4945093" y="386888"/>
                </a:cubicBezTo>
                <a:cubicBezTo>
                  <a:pt x="4949363" y="388144"/>
                  <a:pt x="4952209" y="388772"/>
                  <a:pt x="4953632" y="388772"/>
                </a:cubicBezTo>
                <a:cubicBezTo>
                  <a:pt x="4954972" y="388772"/>
                  <a:pt x="4956018" y="388479"/>
                  <a:pt x="4956771" y="387893"/>
                </a:cubicBezTo>
                <a:cubicBezTo>
                  <a:pt x="4957525" y="387307"/>
                  <a:pt x="4958404" y="386009"/>
                  <a:pt x="4959408" y="384000"/>
                </a:cubicBezTo>
                <a:lnTo>
                  <a:pt x="4963552" y="384000"/>
                </a:lnTo>
                <a:lnTo>
                  <a:pt x="4963552" y="423179"/>
                </a:lnTo>
                <a:lnTo>
                  <a:pt x="4959408" y="423179"/>
                </a:lnTo>
                <a:cubicBezTo>
                  <a:pt x="4956228" y="410873"/>
                  <a:pt x="4952146" y="402501"/>
                  <a:pt x="4947165" y="398064"/>
                </a:cubicBezTo>
                <a:cubicBezTo>
                  <a:pt x="4942184" y="393627"/>
                  <a:pt x="4935842" y="391409"/>
                  <a:pt x="4928141" y="391409"/>
                </a:cubicBezTo>
                <a:cubicBezTo>
                  <a:pt x="4922280" y="391409"/>
                  <a:pt x="4917551" y="392958"/>
                  <a:pt x="4913951" y="396055"/>
                </a:cubicBezTo>
                <a:cubicBezTo>
                  <a:pt x="4910351" y="399153"/>
                  <a:pt x="4908551" y="402585"/>
                  <a:pt x="4908551" y="406352"/>
                </a:cubicBezTo>
                <a:cubicBezTo>
                  <a:pt x="4908551" y="411040"/>
                  <a:pt x="4909891" y="415059"/>
                  <a:pt x="4912569" y="418407"/>
                </a:cubicBezTo>
                <a:cubicBezTo>
                  <a:pt x="4915165" y="421840"/>
                  <a:pt x="4920439" y="425481"/>
                  <a:pt x="4928392" y="429332"/>
                </a:cubicBezTo>
                <a:lnTo>
                  <a:pt x="4946726" y="438248"/>
                </a:lnTo>
                <a:cubicBezTo>
                  <a:pt x="4963720" y="446536"/>
                  <a:pt x="4972217" y="457461"/>
                  <a:pt x="4972217" y="471023"/>
                </a:cubicBezTo>
                <a:cubicBezTo>
                  <a:pt x="4972217" y="481487"/>
                  <a:pt x="4968261" y="489922"/>
                  <a:pt x="4960350" y="496326"/>
                </a:cubicBezTo>
                <a:cubicBezTo>
                  <a:pt x="4952439" y="502730"/>
                  <a:pt x="4943586" y="505932"/>
                  <a:pt x="4933791" y="505932"/>
                </a:cubicBezTo>
                <a:cubicBezTo>
                  <a:pt x="4926759" y="505932"/>
                  <a:pt x="4918723" y="504677"/>
                  <a:pt x="4909681" y="502165"/>
                </a:cubicBezTo>
                <a:cubicBezTo>
                  <a:pt x="4906919" y="501328"/>
                  <a:pt x="4904658" y="500909"/>
                  <a:pt x="4902900" y="500909"/>
                </a:cubicBezTo>
                <a:cubicBezTo>
                  <a:pt x="4900975" y="500909"/>
                  <a:pt x="4899468" y="501998"/>
                  <a:pt x="4898380" y="504174"/>
                </a:cubicBezTo>
                <a:lnTo>
                  <a:pt x="4894236" y="504174"/>
                </a:lnTo>
                <a:lnTo>
                  <a:pt x="4894236" y="463112"/>
                </a:lnTo>
                <a:lnTo>
                  <a:pt x="4898380" y="463112"/>
                </a:lnTo>
                <a:cubicBezTo>
                  <a:pt x="4900724" y="474832"/>
                  <a:pt x="4905202" y="483664"/>
                  <a:pt x="4911816" y="489608"/>
                </a:cubicBezTo>
                <a:cubicBezTo>
                  <a:pt x="4918430" y="495551"/>
                  <a:pt x="4925838" y="498523"/>
                  <a:pt x="4934043" y="498523"/>
                </a:cubicBezTo>
                <a:cubicBezTo>
                  <a:pt x="4939819" y="498523"/>
                  <a:pt x="4944528" y="496828"/>
                  <a:pt x="4948170" y="493438"/>
                </a:cubicBezTo>
                <a:cubicBezTo>
                  <a:pt x="4951811" y="490047"/>
                  <a:pt x="4953632" y="485966"/>
                  <a:pt x="4953632" y="481194"/>
                </a:cubicBezTo>
                <a:cubicBezTo>
                  <a:pt x="4953632" y="475418"/>
                  <a:pt x="4951602" y="470562"/>
                  <a:pt x="4947542" y="466628"/>
                </a:cubicBezTo>
                <a:cubicBezTo>
                  <a:pt x="4943482" y="462693"/>
                  <a:pt x="4935382" y="457712"/>
                  <a:pt x="4923243" y="451684"/>
                </a:cubicBezTo>
                <a:cubicBezTo>
                  <a:pt x="4911104" y="445657"/>
                  <a:pt x="4903151" y="440215"/>
                  <a:pt x="4899384" y="435360"/>
                </a:cubicBezTo>
                <a:cubicBezTo>
                  <a:pt x="4895617" y="430588"/>
                  <a:pt x="4893733" y="424560"/>
                  <a:pt x="4893733" y="417277"/>
                </a:cubicBezTo>
                <a:cubicBezTo>
                  <a:pt x="4893733" y="407817"/>
                  <a:pt x="4896977" y="399906"/>
                  <a:pt x="4903465" y="393544"/>
                </a:cubicBezTo>
                <a:cubicBezTo>
                  <a:pt x="4909953" y="387181"/>
                  <a:pt x="4918346" y="384000"/>
                  <a:pt x="4928643" y="384000"/>
                </a:cubicBezTo>
                <a:close/>
                <a:moveTo>
                  <a:pt x="4856694" y="384000"/>
                </a:moveTo>
                <a:lnTo>
                  <a:pt x="4862219" y="384000"/>
                </a:lnTo>
                <a:lnTo>
                  <a:pt x="4862219" y="476422"/>
                </a:lnTo>
                <a:cubicBezTo>
                  <a:pt x="4862219" y="483622"/>
                  <a:pt x="4862742" y="488415"/>
                  <a:pt x="4863789" y="490801"/>
                </a:cubicBezTo>
                <a:cubicBezTo>
                  <a:pt x="4864835" y="493186"/>
                  <a:pt x="4866384" y="494965"/>
                  <a:pt x="4868435" y="496137"/>
                </a:cubicBezTo>
                <a:cubicBezTo>
                  <a:pt x="4870486" y="497310"/>
                  <a:pt x="4874232" y="497896"/>
                  <a:pt x="4879674" y="497896"/>
                </a:cubicBezTo>
                <a:lnTo>
                  <a:pt x="4879674" y="502416"/>
                </a:lnTo>
                <a:lnTo>
                  <a:pt x="4823793" y="502416"/>
                </a:lnTo>
                <a:lnTo>
                  <a:pt x="4823793" y="497896"/>
                </a:lnTo>
                <a:cubicBezTo>
                  <a:pt x="4829402" y="497896"/>
                  <a:pt x="4833170" y="497351"/>
                  <a:pt x="4835095" y="496263"/>
                </a:cubicBezTo>
                <a:cubicBezTo>
                  <a:pt x="4837021" y="495175"/>
                  <a:pt x="4838548" y="493375"/>
                  <a:pt x="4839679" y="490863"/>
                </a:cubicBezTo>
                <a:cubicBezTo>
                  <a:pt x="4840809" y="488352"/>
                  <a:pt x="4841374" y="483538"/>
                  <a:pt x="4841374" y="476422"/>
                </a:cubicBezTo>
                <a:lnTo>
                  <a:pt x="4841374" y="432095"/>
                </a:lnTo>
                <a:cubicBezTo>
                  <a:pt x="4841374" y="419621"/>
                  <a:pt x="4840997" y="411543"/>
                  <a:pt x="4840244" y="407859"/>
                </a:cubicBezTo>
                <a:cubicBezTo>
                  <a:pt x="4839658" y="405180"/>
                  <a:pt x="4838737" y="403318"/>
                  <a:pt x="4837481" y="402271"/>
                </a:cubicBezTo>
                <a:cubicBezTo>
                  <a:pt x="4836225" y="401225"/>
                  <a:pt x="4834509" y="400701"/>
                  <a:pt x="4832332" y="400701"/>
                </a:cubicBezTo>
                <a:cubicBezTo>
                  <a:pt x="4829988" y="400701"/>
                  <a:pt x="4827142" y="401329"/>
                  <a:pt x="4823793" y="402585"/>
                </a:cubicBezTo>
                <a:lnTo>
                  <a:pt x="4822035" y="398064"/>
                </a:lnTo>
                <a:close/>
                <a:moveTo>
                  <a:pt x="4763867" y="384000"/>
                </a:moveTo>
                <a:cubicBezTo>
                  <a:pt x="4775169" y="384000"/>
                  <a:pt x="4784462" y="386993"/>
                  <a:pt x="4791745" y="392979"/>
                </a:cubicBezTo>
                <a:cubicBezTo>
                  <a:pt x="4799028" y="398964"/>
                  <a:pt x="4802670" y="405180"/>
                  <a:pt x="4802670" y="411626"/>
                </a:cubicBezTo>
                <a:cubicBezTo>
                  <a:pt x="4802670" y="414808"/>
                  <a:pt x="4801644" y="417382"/>
                  <a:pt x="4799593" y="419349"/>
                </a:cubicBezTo>
                <a:cubicBezTo>
                  <a:pt x="4797542" y="421316"/>
                  <a:pt x="4794674" y="422300"/>
                  <a:pt x="4790991" y="422300"/>
                </a:cubicBezTo>
                <a:cubicBezTo>
                  <a:pt x="4786052" y="422300"/>
                  <a:pt x="4782327" y="420710"/>
                  <a:pt x="4779815" y="417528"/>
                </a:cubicBezTo>
                <a:cubicBezTo>
                  <a:pt x="4778392" y="415770"/>
                  <a:pt x="4777450" y="412422"/>
                  <a:pt x="4776990" y="407482"/>
                </a:cubicBezTo>
                <a:cubicBezTo>
                  <a:pt x="4776529" y="402543"/>
                  <a:pt x="4774834" y="398776"/>
                  <a:pt x="4771904" y="396181"/>
                </a:cubicBezTo>
                <a:cubicBezTo>
                  <a:pt x="4768974" y="393669"/>
                  <a:pt x="4764914" y="392414"/>
                  <a:pt x="4759724" y="392414"/>
                </a:cubicBezTo>
                <a:cubicBezTo>
                  <a:pt x="4751352" y="392414"/>
                  <a:pt x="4744613" y="395511"/>
                  <a:pt x="4739506" y="401706"/>
                </a:cubicBezTo>
                <a:cubicBezTo>
                  <a:pt x="4732725" y="409910"/>
                  <a:pt x="4729335" y="420751"/>
                  <a:pt x="4729335" y="434230"/>
                </a:cubicBezTo>
                <a:cubicBezTo>
                  <a:pt x="4729335" y="447959"/>
                  <a:pt x="4732704" y="460077"/>
                  <a:pt x="4739443" y="470583"/>
                </a:cubicBezTo>
                <a:cubicBezTo>
                  <a:pt x="4746182" y="481090"/>
                  <a:pt x="4755286" y="486343"/>
                  <a:pt x="4766756" y="486343"/>
                </a:cubicBezTo>
                <a:cubicBezTo>
                  <a:pt x="4774960" y="486343"/>
                  <a:pt x="4782327" y="483538"/>
                  <a:pt x="4788857" y="477929"/>
                </a:cubicBezTo>
                <a:cubicBezTo>
                  <a:pt x="4793460" y="474078"/>
                  <a:pt x="4797939" y="467088"/>
                  <a:pt x="4802293" y="456958"/>
                </a:cubicBezTo>
                <a:lnTo>
                  <a:pt x="4805935" y="458716"/>
                </a:lnTo>
                <a:cubicBezTo>
                  <a:pt x="4802837" y="473869"/>
                  <a:pt x="4796768" y="485526"/>
                  <a:pt x="4787726" y="493689"/>
                </a:cubicBezTo>
                <a:cubicBezTo>
                  <a:pt x="4778685" y="501851"/>
                  <a:pt x="4768681" y="505932"/>
                  <a:pt x="4757714" y="505932"/>
                </a:cubicBezTo>
                <a:cubicBezTo>
                  <a:pt x="4744655" y="505932"/>
                  <a:pt x="4733269" y="500449"/>
                  <a:pt x="4723558" y="489482"/>
                </a:cubicBezTo>
                <a:cubicBezTo>
                  <a:pt x="4713847" y="478515"/>
                  <a:pt x="4708992" y="463698"/>
                  <a:pt x="4708992" y="445029"/>
                </a:cubicBezTo>
                <a:cubicBezTo>
                  <a:pt x="4708992" y="426946"/>
                  <a:pt x="4714370" y="412254"/>
                  <a:pt x="4725128" y="400953"/>
                </a:cubicBezTo>
                <a:cubicBezTo>
                  <a:pt x="4735885" y="389651"/>
                  <a:pt x="4748799" y="384000"/>
                  <a:pt x="4763867" y="384000"/>
                </a:cubicBezTo>
                <a:close/>
                <a:moveTo>
                  <a:pt x="4155755" y="384000"/>
                </a:moveTo>
                <a:cubicBezTo>
                  <a:pt x="4165969" y="384000"/>
                  <a:pt x="4174341" y="385716"/>
                  <a:pt x="4180870" y="389149"/>
                </a:cubicBezTo>
                <a:cubicBezTo>
                  <a:pt x="4185809" y="391744"/>
                  <a:pt x="4189452" y="395804"/>
                  <a:pt x="4191795" y="401329"/>
                </a:cubicBezTo>
                <a:cubicBezTo>
                  <a:pt x="4193302" y="404929"/>
                  <a:pt x="4194055" y="412296"/>
                  <a:pt x="4194055" y="423430"/>
                </a:cubicBezTo>
                <a:lnTo>
                  <a:pt x="4194055" y="462484"/>
                </a:lnTo>
                <a:cubicBezTo>
                  <a:pt x="4194055" y="473450"/>
                  <a:pt x="4194265" y="480169"/>
                  <a:pt x="4194684" y="482638"/>
                </a:cubicBezTo>
                <a:cubicBezTo>
                  <a:pt x="4195102" y="485108"/>
                  <a:pt x="4195793" y="486761"/>
                  <a:pt x="4196755" y="487598"/>
                </a:cubicBezTo>
                <a:cubicBezTo>
                  <a:pt x="4197718" y="488436"/>
                  <a:pt x="4198827" y="488854"/>
                  <a:pt x="4200083" y="488854"/>
                </a:cubicBezTo>
                <a:cubicBezTo>
                  <a:pt x="4201423" y="488854"/>
                  <a:pt x="4202594" y="488561"/>
                  <a:pt x="4203599" y="487975"/>
                </a:cubicBezTo>
                <a:cubicBezTo>
                  <a:pt x="4205357" y="486887"/>
                  <a:pt x="4208748" y="483831"/>
                  <a:pt x="4213771" y="478808"/>
                </a:cubicBezTo>
                <a:lnTo>
                  <a:pt x="4213771" y="485840"/>
                </a:lnTo>
                <a:cubicBezTo>
                  <a:pt x="4204394" y="498398"/>
                  <a:pt x="4195437" y="504677"/>
                  <a:pt x="4186898" y="504677"/>
                </a:cubicBezTo>
                <a:cubicBezTo>
                  <a:pt x="4182796" y="504677"/>
                  <a:pt x="4179531" y="503253"/>
                  <a:pt x="4177103" y="500407"/>
                </a:cubicBezTo>
                <a:cubicBezTo>
                  <a:pt x="4174676" y="497561"/>
                  <a:pt x="4173420" y="492705"/>
                  <a:pt x="4173336" y="485840"/>
                </a:cubicBezTo>
                <a:cubicBezTo>
                  <a:pt x="4161532" y="494965"/>
                  <a:pt x="4154123" y="500240"/>
                  <a:pt x="4151109" y="501663"/>
                </a:cubicBezTo>
                <a:cubicBezTo>
                  <a:pt x="4146589" y="503756"/>
                  <a:pt x="4141776" y="504802"/>
                  <a:pt x="4136668" y="504802"/>
                </a:cubicBezTo>
                <a:cubicBezTo>
                  <a:pt x="4128716" y="504802"/>
                  <a:pt x="4122164" y="502081"/>
                  <a:pt x="4117016" y="496640"/>
                </a:cubicBezTo>
                <a:cubicBezTo>
                  <a:pt x="4111868" y="491198"/>
                  <a:pt x="4109293" y="484041"/>
                  <a:pt x="4109293" y="475167"/>
                </a:cubicBezTo>
                <a:cubicBezTo>
                  <a:pt x="4109293" y="469558"/>
                  <a:pt x="4110549" y="464702"/>
                  <a:pt x="4113060" y="460600"/>
                </a:cubicBezTo>
                <a:cubicBezTo>
                  <a:pt x="4116493" y="454907"/>
                  <a:pt x="4122458" y="449550"/>
                  <a:pt x="4130955" y="444527"/>
                </a:cubicBezTo>
                <a:cubicBezTo>
                  <a:pt x="4139452" y="439504"/>
                  <a:pt x="4153579" y="433392"/>
                  <a:pt x="4173336" y="426193"/>
                </a:cubicBezTo>
                <a:lnTo>
                  <a:pt x="4173336" y="421672"/>
                </a:lnTo>
                <a:cubicBezTo>
                  <a:pt x="4173336" y="410203"/>
                  <a:pt x="4171515" y="402334"/>
                  <a:pt x="4167874" y="398064"/>
                </a:cubicBezTo>
                <a:cubicBezTo>
                  <a:pt x="4164232" y="393795"/>
                  <a:pt x="4158937" y="391660"/>
                  <a:pt x="4151988" y="391660"/>
                </a:cubicBezTo>
                <a:cubicBezTo>
                  <a:pt x="4146714" y="391660"/>
                  <a:pt x="4142529" y="393083"/>
                  <a:pt x="4139431" y="395930"/>
                </a:cubicBezTo>
                <a:cubicBezTo>
                  <a:pt x="4136250" y="398776"/>
                  <a:pt x="4134659" y="402041"/>
                  <a:pt x="4134659" y="405724"/>
                </a:cubicBezTo>
                <a:lnTo>
                  <a:pt x="4134910" y="413008"/>
                </a:lnTo>
                <a:cubicBezTo>
                  <a:pt x="4134910" y="416859"/>
                  <a:pt x="4133927" y="419830"/>
                  <a:pt x="4131959" y="421923"/>
                </a:cubicBezTo>
                <a:cubicBezTo>
                  <a:pt x="4129992" y="424016"/>
                  <a:pt x="4127418" y="425063"/>
                  <a:pt x="4124236" y="425063"/>
                </a:cubicBezTo>
                <a:cubicBezTo>
                  <a:pt x="4121139" y="425063"/>
                  <a:pt x="4118607" y="423974"/>
                  <a:pt x="4116640" y="421798"/>
                </a:cubicBezTo>
                <a:cubicBezTo>
                  <a:pt x="4114672" y="419621"/>
                  <a:pt x="4113688" y="416649"/>
                  <a:pt x="4113688" y="412882"/>
                </a:cubicBezTo>
                <a:cubicBezTo>
                  <a:pt x="4113688" y="405683"/>
                  <a:pt x="4117372" y="399069"/>
                  <a:pt x="4124739" y="393041"/>
                </a:cubicBezTo>
                <a:cubicBezTo>
                  <a:pt x="4132106" y="387014"/>
                  <a:pt x="4142445" y="384000"/>
                  <a:pt x="4155755" y="384000"/>
                </a:cubicBezTo>
                <a:close/>
                <a:moveTo>
                  <a:pt x="4050818" y="384000"/>
                </a:moveTo>
                <a:lnTo>
                  <a:pt x="4056092" y="384000"/>
                </a:lnTo>
                <a:lnTo>
                  <a:pt x="4056092" y="409868"/>
                </a:lnTo>
                <a:cubicBezTo>
                  <a:pt x="4065719" y="392623"/>
                  <a:pt x="4075597" y="384000"/>
                  <a:pt x="4085727" y="384000"/>
                </a:cubicBezTo>
                <a:cubicBezTo>
                  <a:pt x="4090331" y="384000"/>
                  <a:pt x="4094141" y="385402"/>
                  <a:pt x="4097154" y="388207"/>
                </a:cubicBezTo>
                <a:cubicBezTo>
                  <a:pt x="4100168" y="391011"/>
                  <a:pt x="4101675" y="394255"/>
                  <a:pt x="4101675" y="397939"/>
                </a:cubicBezTo>
                <a:cubicBezTo>
                  <a:pt x="4101675" y="401204"/>
                  <a:pt x="4100587" y="403966"/>
                  <a:pt x="4098410" y="406227"/>
                </a:cubicBezTo>
                <a:cubicBezTo>
                  <a:pt x="4096233" y="408487"/>
                  <a:pt x="4093638" y="409617"/>
                  <a:pt x="4090625" y="409617"/>
                </a:cubicBezTo>
                <a:cubicBezTo>
                  <a:pt x="4087694" y="409617"/>
                  <a:pt x="4084409" y="408173"/>
                  <a:pt x="4080767" y="405285"/>
                </a:cubicBezTo>
                <a:cubicBezTo>
                  <a:pt x="4077125" y="402397"/>
                  <a:pt x="4074425" y="400953"/>
                  <a:pt x="4072668" y="400953"/>
                </a:cubicBezTo>
                <a:cubicBezTo>
                  <a:pt x="4071161" y="400953"/>
                  <a:pt x="4069528" y="401790"/>
                  <a:pt x="4067771" y="403464"/>
                </a:cubicBezTo>
                <a:cubicBezTo>
                  <a:pt x="4064003" y="406896"/>
                  <a:pt x="4060110" y="412547"/>
                  <a:pt x="4056092" y="420417"/>
                </a:cubicBezTo>
                <a:lnTo>
                  <a:pt x="4056092" y="475543"/>
                </a:lnTo>
                <a:cubicBezTo>
                  <a:pt x="4056092" y="481906"/>
                  <a:pt x="4056887" y="486719"/>
                  <a:pt x="4058478" y="489984"/>
                </a:cubicBezTo>
                <a:cubicBezTo>
                  <a:pt x="4059566" y="492245"/>
                  <a:pt x="4061491" y="494128"/>
                  <a:pt x="4064254" y="495635"/>
                </a:cubicBezTo>
                <a:cubicBezTo>
                  <a:pt x="4067017" y="497142"/>
                  <a:pt x="4070993" y="497896"/>
                  <a:pt x="4076183" y="497896"/>
                </a:cubicBezTo>
                <a:lnTo>
                  <a:pt x="4076183" y="502416"/>
                </a:lnTo>
                <a:lnTo>
                  <a:pt x="4017290" y="502416"/>
                </a:lnTo>
                <a:lnTo>
                  <a:pt x="4017290" y="497896"/>
                </a:lnTo>
                <a:cubicBezTo>
                  <a:pt x="4023149" y="497896"/>
                  <a:pt x="4027503" y="496975"/>
                  <a:pt x="4030349" y="495133"/>
                </a:cubicBezTo>
                <a:cubicBezTo>
                  <a:pt x="4032442" y="493793"/>
                  <a:pt x="4033907" y="491659"/>
                  <a:pt x="4034744" y="488729"/>
                </a:cubicBezTo>
                <a:cubicBezTo>
                  <a:pt x="4035163" y="487305"/>
                  <a:pt x="4035372" y="483245"/>
                  <a:pt x="4035372" y="476548"/>
                </a:cubicBezTo>
                <a:lnTo>
                  <a:pt x="4035372" y="431969"/>
                </a:lnTo>
                <a:cubicBezTo>
                  <a:pt x="4035372" y="418575"/>
                  <a:pt x="4035100" y="410601"/>
                  <a:pt x="4034556" y="408047"/>
                </a:cubicBezTo>
                <a:cubicBezTo>
                  <a:pt x="4034012" y="405494"/>
                  <a:pt x="4033007" y="403631"/>
                  <a:pt x="4031542" y="402459"/>
                </a:cubicBezTo>
                <a:cubicBezTo>
                  <a:pt x="4030077" y="401287"/>
                  <a:pt x="4028256" y="400701"/>
                  <a:pt x="4026080" y="400701"/>
                </a:cubicBezTo>
                <a:cubicBezTo>
                  <a:pt x="4023485" y="400701"/>
                  <a:pt x="4020554" y="401329"/>
                  <a:pt x="4017290" y="402585"/>
                </a:cubicBezTo>
                <a:lnTo>
                  <a:pt x="4016034" y="398064"/>
                </a:lnTo>
                <a:close/>
                <a:moveTo>
                  <a:pt x="3830417" y="384000"/>
                </a:moveTo>
                <a:cubicBezTo>
                  <a:pt x="3841719" y="384000"/>
                  <a:pt x="3851011" y="386993"/>
                  <a:pt x="3858294" y="392979"/>
                </a:cubicBezTo>
                <a:cubicBezTo>
                  <a:pt x="3865578" y="398964"/>
                  <a:pt x="3869220" y="405180"/>
                  <a:pt x="3869220" y="411626"/>
                </a:cubicBezTo>
                <a:cubicBezTo>
                  <a:pt x="3869220" y="414808"/>
                  <a:pt x="3868194" y="417382"/>
                  <a:pt x="3866143" y="419349"/>
                </a:cubicBezTo>
                <a:cubicBezTo>
                  <a:pt x="3864092" y="421316"/>
                  <a:pt x="3861225" y="422300"/>
                  <a:pt x="3857541" y="422300"/>
                </a:cubicBezTo>
                <a:cubicBezTo>
                  <a:pt x="3852602" y="422300"/>
                  <a:pt x="3848876" y="420710"/>
                  <a:pt x="3846365" y="417528"/>
                </a:cubicBezTo>
                <a:cubicBezTo>
                  <a:pt x="3844942" y="415770"/>
                  <a:pt x="3844000" y="412422"/>
                  <a:pt x="3843540" y="407482"/>
                </a:cubicBezTo>
                <a:cubicBezTo>
                  <a:pt x="3843079" y="402543"/>
                  <a:pt x="3841384" y="398776"/>
                  <a:pt x="3838454" y="396181"/>
                </a:cubicBezTo>
                <a:cubicBezTo>
                  <a:pt x="3835524" y="393669"/>
                  <a:pt x="3831464" y="392414"/>
                  <a:pt x="3826273" y="392414"/>
                </a:cubicBezTo>
                <a:cubicBezTo>
                  <a:pt x="3817902" y="392414"/>
                  <a:pt x="3811163" y="395511"/>
                  <a:pt x="3806056" y="401706"/>
                </a:cubicBezTo>
                <a:cubicBezTo>
                  <a:pt x="3799275" y="409910"/>
                  <a:pt x="3795885" y="420751"/>
                  <a:pt x="3795885" y="434230"/>
                </a:cubicBezTo>
                <a:cubicBezTo>
                  <a:pt x="3795885" y="447959"/>
                  <a:pt x="3799254" y="460077"/>
                  <a:pt x="3805993" y="470583"/>
                </a:cubicBezTo>
                <a:cubicBezTo>
                  <a:pt x="3812732" y="481090"/>
                  <a:pt x="3821836" y="486343"/>
                  <a:pt x="3833305" y="486343"/>
                </a:cubicBezTo>
                <a:cubicBezTo>
                  <a:pt x="3841509" y="486343"/>
                  <a:pt x="3848876" y="483538"/>
                  <a:pt x="3855407" y="477929"/>
                </a:cubicBezTo>
                <a:cubicBezTo>
                  <a:pt x="3860011" y="474078"/>
                  <a:pt x="3864489" y="467088"/>
                  <a:pt x="3868843" y="456958"/>
                </a:cubicBezTo>
                <a:lnTo>
                  <a:pt x="3872485" y="458716"/>
                </a:lnTo>
                <a:cubicBezTo>
                  <a:pt x="3869387" y="473869"/>
                  <a:pt x="3863317" y="485526"/>
                  <a:pt x="3854276" y="493689"/>
                </a:cubicBezTo>
                <a:cubicBezTo>
                  <a:pt x="3845235" y="501851"/>
                  <a:pt x="3835231" y="505932"/>
                  <a:pt x="3824264" y="505932"/>
                </a:cubicBezTo>
                <a:cubicBezTo>
                  <a:pt x="3811204" y="505932"/>
                  <a:pt x="3799819" y="500449"/>
                  <a:pt x="3790108" y="489482"/>
                </a:cubicBezTo>
                <a:cubicBezTo>
                  <a:pt x="3780397" y="478515"/>
                  <a:pt x="3775542" y="463698"/>
                  <a:pt x="3775542" y="445029"/>
                </a:cubicBezTo>
                <a:cubicBezTo>
                  <a:pt x="3775542" y="426946"/>
                  <a:pt x="3780920" y="412254"/>
                  <a:pt x="3791678" y="400953"/>
                </a:cubicBezTo>
                <a:cubicBezTo>
                  <a:pt x="3802435" y="389651"/>
                  <a:pt x="3815348" y="384000"/>
                  <a:pt x="3830417" y="384000"/>
                </a:cubicBezTo>
                <a:close/>
                <a:moveTo>
                  <a:pt x="3716117" y="384000"/>
                </a:moveTo>
                <a:cubicBezTo>
                  <a:pt x="3727419" y="384000"/>
                  <a:pt x="3736711" y="386993"/>
                  <a:pt x="3743994" y="392979"/>
                </a:cubicBezTo>
                <a:cubicBezTo>
                  <a:pt x="3751278" y="398964"/>
                  <a:pt x="3754920" y="405180"/>
                  <a:pt x="3754920" y="411626"/>
                </a:cubicBezTo>
                <a:cubicBezTo>
                  <a:pt x="3754920" y="414808"/>
                  <a:pt x="3753894" y="417382"/>
                  <a:pt x="3751843" y="419349"/>
                </a:cubicBezTo>
                <a:cubicBezTo>
                  <a:pt x="3749792" y="421316"/>
                  <a:pt x="3746924" y="422300"/>
                  <a:pt x="3743241" y="422300"/>
                </a:cubicBezTo>
                <a:cubicBezTo>
                  <a:pt x="3738302" y="422300"/>
                  <a:pt x="3734577" y="420710"/>
                  <a:pt x="3732065" y="417528"/>
                </a:cubicBezTo>
                <a:cubicBezTo>
                  <a:pt x="3730642" y="415770"/>
                  <a:pt x="3729700" y="412422"/>
                  <a:pt x="3729240" y="407482"/>
                </a:cubicBezTo>
                <a:cubicBezTo>
                  <a:pt x="3728779" y="402543"/>
                  <a:pt x="3727084" y="398776"/>
                  <a:pt x="3724154" y="396181"/>
                </a:cubicBezTo>
                <a:cubicBezTo>
                  <a:pt x="3721224" y="393669"/>
                  <a:pt x="3717164" y="392414"/>
                  <a:pt x="3711973" y="392414"/>
                </a:cubicBezTo>
                <a:cubicBezTo>
                  <a:pt x="3703602" y="392414"/>
                  <a:pt x="3696862" y="395511"/>
                  <a:pt x="3691756" y="401706"/>
                </a:cubicBezTo>
                <a:cubicBezTo>
                  <a:pt x="3684975" y="409910"/>
                  <a:pt x="3681584" y="420751"/>
                  <a:pt x="3681584" y="434230"/>
                </a:cubicBezTo>
                <a:cubicBezTo>
                  <a:pt x="3681584" y="447959"/>
                  <a:pt x="3684954" y="460077"/>
                  <a:pt x="3691693" y="470583"/>
                </a:cubicBezTo>
                <a:cubicBezTo>
                  <a:pt x="3698433" y="481090"/>
                  <a:pt x="3707536" y="486343"/>
                  <a:pt x="3719005" y="486343"/>
                </a:cubicBezTo>
                <a:cubicBezTo>
                  <a:pt x="3727210" y="486343"/>
                  <a:pt x="3734577" y="483538"/>
                  <a:pt x="3741106" y="477929"/>
                </a:cubicBezTo>
                <a:cubicBezTo>
                  <a:pt x="3745711" y="474078"/>
                  <a:pt x="3750189" y="467088"/>
                  <a:pt x="3754543" y="456958"/>
                </a:cubicBezTo>
                <a:lnTo>
                  <a:pt x="3758184" y="458716"/>
                </a:lnTo>
                <a:cubicBezTo>
                  <a:pt x="3755087" y="473869"/>
                  <a:pt x="3749018" y="485526"/>
                  <a:pt x="3739976" y="493689"/>
                </a:cubicBezTo>
                <a:cubicBezTo>
                  <a:pt x="3730935" y="501851"/>
                  <a:pt x="3720931" y="505932"/>
                  <a:pt x="3709964" y="505932"/>
                </a:cubicBezTo>
                <a:cubicBezTo>
                  <a:pt x="3696904" y="505932"/>
                  <a:pt x="3685519" y="500449"/>
                  <a:pt x="3675808" y="489482"/>
                </a:cubicBezTo>
                <a:cubicBezTo>
                  <a:pt x="3666097" y="478515"/>
                  <a:pt x="3661242" y="463698"/>
                  <a:pt x="3661242" y="445029"/>
                </a:cubicBezTo>
                <a:cubicBezTo>
                  <a:pt x="3661242" y="426946"/>
                  <a:pt x="3666620" y="412254"/>
                  <a:pt x="3677378" y="400953"/>
                </a:cubicBezTo>
                <a:cubicBezTo>
                  <a:pt x="3688135" y="389651"/>
                  <a:pt x="3701048" y="384000"/>
                  <a:pt x="3716117" y="384000"/>
                </a:cubicBezTo>
                <a:close/>
                <a:moveTo>
                  <a:pt x="3593780" y="384000"/>
                </a:moveTo>
                <a:cubicBezTo>
                  <a:pt x="3603994" y="384000"/>
                  <a:pt x="3612366" y="385716"/>
                  <a:pt x="3618895" y="389149"/>
                </a:cubicBezTo>
                <a:cubicBezTo>
                  <a:pt x="3623834" y="391744"/>
                  <a:pt x="3627476" y="395804"/>
                  <a:pt x="3629820" y="401329"/>
                </a:cubicBezTo>
                <a:cubicBezTo>
                  <a:pt x="3631327" y="404929"/>
                  <a:pt x="3632080" y="412296"/>
                  <a:pt x="3632080" y="423430"/>
                </a:cubicBezTo>
                <a:lnTo>
                  <a:pt x="3632080" y="462484"/>
                </a:lnTo>
                <a:cubicBezTo>
                  <a:pt x="3632080" y="473450"/>
                  <a:pt x="3632290" y="480169"/>
                  <a:pt x="3632708" y="482638"/>
                </a:cubicBezTo>
                <a:cubicBezTo>
                  <a:pt x="3633127" y="485108"/>
                  <a:pt x="3633818" y="486761"/>
                  <a:pt x="3634780" y="487598"/>
                </a:cubicBezTo>
                <a:cubicBezTo>
                  <a:pt x="3635743" y="488436"/>
                  <a:pt x="3636852" y="488854"/>
                  <a:pt x="3638108" y="488854"/>
                </a:cubicBezTo>
                <a:cubicBezTo>
                  <a:pt x="3639447" y="488854"/>
                  <a:pt x="3640619" y="488561"/>
                  <a:pt x="3641624" y="487975"/>
                </a:cubicBezTo>
                <a:cubicBezTo>
                  <a:pt x="3643382" y="486887"/>
                  <a:pt x="3646773" y="483831"/>
                  <a:pt x="3651795" y="478808"/>
                </a:cubicBezTo>
                <a:lnTo>
                  <a:pt x="3651795" y="485840"/>
                </a:lnTo>
                <a:cubicBezTo>
                  <a:pt x="3642419" y="498398"/>
                  <a:pt x="3633462" y="504677"/>
                  <a:pt x="3624923" y="504677"/>
                </a:cubicBezTo>
                <a:cubicBezTo>
                  <a:pt x="3620821" y="504677"/>
                  <a:pt x="3617556" y="503253"/>
                  <a:pt x="3615128" y="500407"/>
                </a:cubicBezTo>
                <a:cubicBezTo>
                  <a:pt x="3612700" y="497561"/>
                  <a:pt x="3611445" y="492705"/>
                  <a:pt x="3611361" y="485840"/>
                </a:cubicBezTo>
                <a:cubicBezTo>
                  <a:pt x="3599557" y="494965"/>
                  <a:pt x="3592148" y="500240"/>
                  <a:pt x="3589134" y="501663"/>
                </a:cubicBezTo>
                <a:cubicBezTo>
                  <a:pt x="3584613" y="503756"/>
                  <a:pt x="3579800" y="504802"/>
                  <a:pt x="3574693" y="504802"/>
                </a:cubicBezTo>
                <a:cubicBezTo>
                  <a:pt x="3566740" y="504802"/>
                  <a:pt x="3560189" y="502081"/>
                  <a:pt x="3555041" y="496640"/>
                </a:cubicBezTo>
                <a:cubicBezTo>
                  <a:pt x="3549893" y="491198"/>
                  <a:pt x="3547318" y="484041"/>
                  <a:pt x="3547318" y="475167"/>
                </a:cubicBezTo>
                <a:cubicBezTo>
                  <a:pt x="3547318" y="469558"/>
                  <a:pt x="3548574" y="464702"/>
                  <a:pt x="3551085" y="460600"/>
                </a:cubicBezTo>
                <a:cubicBezTo>
                  <a:pt x="3554518" y="454907"/>
                  <a:pt x="3560483" y="449550"/>
                  <a:pt x="3568980" y="444527"/>
                </a:cubicBezTo>
                <a:cubicBezTo>
                  <a:pt x="3577477" y="439504"/>
                  <a:pt x="3591604" y="433392"/>
                  <a:pt x="3611361" y="426193"/>
                </a:cubicBezTo>
                <a:lnTo>
                  <a:pt x="3611361" y="421672"/>
                </a:lnTo>
                <a:cubicBezTo>
                  <a:pt x="3611361" y="410203"/>
                  <a:pt x="3609540" y="402334"/>
                  <a:pt x="3605899" y="398064"/>
                </a:cubicBezTo>
                <a:cubicBezTo>
                  <a:pt x="3602257" y="393795"/>
                  <a:pt x="3596962" y="391660"/>
                  <a:pt x="3590013" y="391660"/>
                </a:cubicBezTo>
                <a:cubicBezTo>
                  <a:pt x="3584739" y="391660"/>
                  <a:pt x="3580554" y="393083"/>
                  <a:pt x="3577456" y="395930"/>
                </a:cubicBezTo>
                <a:cubicBezTo>
                  <a:pt x="3574275" y="398776"/>
                  <a:pt x="3572684" y="402041"/>
                  <a:pt x="3572684" y="405724"/>
                </a:cubicBezTo>
                <a:lnTo>
                  <a:pt x="3572935" y="413008"/>
                </a:lnTo>
                <a:cubicBezTo>
                  <a:pt x="3572935" y="416859"/>
                  <a:pt x="3571951" y="419830"/>
                  <a:pt x="3569984" y="421923"/>
                </a:cubicBezTo>
                <a:cubicBezTo>
                  <a:pt x="3568017" y="424016"/>
                  <a:pt x="3565443" y="425063"/>
                  <a:pt x="3562261" y="425063"/>
                </a:cubicBezTo>
                <a:cubicBezTo>
                  <a:pt x="3559164" y="425063"/>
                  <a:pt x="3556631" y="423974"/>
                  <a:pt x="3554664" y="421798"/>
                </a:cubicBezTo>
                <a:cubicBezTo>
                  <a:pt x="3552697" y="419621"/>
                  <a:pt x="3551713" y="416649"/>
                  <a:pt x="3551713" y="412882"/>
                </a:cubicBezTo>
                <a:cubicBezTo>
                  <a:pt x="3551713" y="405683"/>
                  <a:pt x="3555397" y="399069"/>
                  <a:pt x="3562764" y="393041"/>
                </a:cubicBezTo>
                <a:cubicBezTo>
                  <a:pt x="3570131" y="387014"/>
                  <a:pt x="3580470" y="384000"/>
                  <a:pt x="3593780" y="384000"/>
                </a:cubicBezTo>
                <a:close/>
                <a:moveTo>
                  <a:pt x="3317393" y="384000"/>
                </a:moveTo>
                <a:lnTo>
                  <a:pt x="3322667" y="384000"/>
                </a:lnTo>
                <a:lnTo>
                  <a:pt x="3322667" y="409868"/>
                </a:lnTo>
                <a:cubicBezTo>
                  <a:pt x="3332294" y="392623"/>
                  <a:pt x="3342173" y="384000"/>
                  <a:pt x="3352303" y="384000"/>
                </a:cubicBezTo>
                <a:cubicBezTo>
                  <a:pt x="3356906" y="384000"/>
                  <a:pt x="3360716" y="385402"/>
                  <a:pt x="3363729" y="388207"/>
                </a:cubicBezTo>
                <a:cubicBezTo>
                  <a:pt x="3366743" y="391011"/>
                  <a:pt x="3368250" y="394255"/>
                  <a:pt x="3368250" y="397939"/>
                </a:cubicBezTo>
                <a:cubicBezTo>
                  <a:pt x="3368250" y="401204"/>
                  <a:pt x="3367162" y="403966"/>
                  <a:pt x="3364985" y="406227"/>
                </a:cubicBezTo>
                <a:cubicBezTo>
                  <a:pt x="3362808" y="408487"/>
                  <a:pt x="3360213" y="409617"/>
                  <a:pt x="3357200" y="409617"/>
                </a:cubicBezTo>
                <a:cubicBezTo>
                  <a:pt x="3354270" y="409617"/>
                  <a:pt x="3350984" y="408173"/>
                  <a:pt x="3347342" y="405285"/>
                </a:cubicBezTo>
                <a:cubicBezTo>
                  <a:pt x="3343701" y="402397"/>
                  <a:pt x="3341001" y="400953"/>
                  <a:pt x="3339243" y="400953"/>
                </a:cubicBezTo>
                <a:cubicBezTo>
                  <a:pt x="3337736" y="400953"/>
                  <a:pt x="3336104" y="401790"/>
                  <a:pt x="3334345" y="403464"/>
                </a:cubicBezTo>
                <a:cubicBezTo>
                  <a:pt x="3330579" y="406896"/>
                  <a:pt x="3326686" y="412547"/>
                  <a:pt x="3322667" y="420417"/>
                </a:cubicBezTo>
                <a:lnTo>
                  <a:pt x="3322667" y="475543"/>
                </a:lnTo>
                <a:cubicBezTo>
                  <a:pt x="3322667" y="481906"/>
                  <a:pt x="3323463" y="486719"/>
                  <a:pt x="3325053" y="489984"/>
                </a:cubicBezTo>
                <a:cubicBezTo>
                  <a:pt x="3326141" y="492245"/>
                  <a:pt x="3328067" y="494128"/>
                  <a:pt x="3330830" y="495635"/>
                </a:cubicBezTo>
                <a:cubicBezTo>
                  <a:pt x="3333592" y="497142"/>
                  <a:pt x="3337569" y="497896"/>
                  <a:pt x="3342759" y="497896"/>
                </a:cubicBezTo>
                <a:lnTo>
                  <a:pt x="3342759" y="502416"/>
                </a:lnTo>
                <a:lnTo>
                  <a:pt x="3283865" y="502416"/>
                </a:lnTo>
                <a:lnTo>
                  <a:pt x="3283865" y="497896"/>
                </a:lnTo>
                <a:cubicBezTo>
                  <a:pt x="3289725" y="497896"/>
                  <a:pt x="3294078" y="496975"/>
                  <a:pt x="3296925" y="495133"/>
                </a:cubicBezTo>
                <a:cubicBezTo>
                  <a:pt x="3299017" y="493793"/>
                  <a:pt x="3300482" y="491659"/>
                  <a:pt x="3301320" y="488729"/>
                </a:cubicBezTo>
                <a:cubicBezTo>
                  <a:pt x="3301738" y="487305"/>
                  <a:pt x="3301948" y="483245"/>
                  <a:pt x="3301948" y="476548"/>
                </a:cubicBezTo>
                <a:lnTo>
                  <a:pt x="3301948" y="431969"/>
                </a:lnTo>
                <a:cubicBezTo>
                  <a:pt x="3301948" y="418575"/>
                  <a:pt x="3301675" y="410601"/>
                  <a:pt x="3301131" y="408047"/>
                </a:cubicBezTo>
                <a:cubicBezTo>
                  <a:pt x="3300587" y="405494"/>
                  <a:pt x="3299583" y="403631"/>
                  <a:pt x="3298117" y="402459"/>
                </a:cubicBezTo>
                <a:cubicBezTo>
                  <a:pt x="3296653" y="401287"/>
                  <a:pt x="3294832" y="400701"/>
                  <a:pt x="3292655" y="400701"/>
                </a:cubicBezTo>
                <a:cubicBezTo>
                  <a:pt x="3290060" y="400701"/>
                  <a:pt x="3287130" y="401329"/>
                  <a:pt x="3283865" y="402585"/>
                </a:cubicBezTo>
                <a:lnTo>
                  <a:pt x="3282609" y="398064"/>
                </a:lnTo>
                <a:close/>
                <a:moveTo>
                  <a:pt x="3211920" y="384000"/>
                </a:moveTo>
                <a:cubicBezTo>
                  <a:pt x="3229333" y="384000"/>
                  <a:pt x="3243314" y="390614"/>
                  <a:pt x="3253862" y="403841"/>
                </a:cubicBezTo>
                <a:cubicBezTo>
                  <a:pt x="3262820" y="415142"/>
                  <a:pt x="3267298" y="428118"/>
                  <a:pt x="3267298" y="442769"/>
                </a:cubicBezTo>
                <a:cubicBezTo>
                  <a:pt x="3267298" y="453066"/>
                  <a:pt x="3264829" y="463488"/>
                  <a:pt x="3259889" y="474036"/>
                </a:cubicBezTo>
                <a:cubicBezTo>
                  <a:pt x="3254950" y="484585"/>
                  <a:pt x="3248148" y="492538"/>
                  <a:pt x="3239484" y="497896"/>
                </a:cubicBezTo>
                <a:cubicBezTo>
                  <a:pt x="3230819" y="503253"/>
                  <a:pt x="3221171" y="505932"/>
                  <a:pt x="3210539" y="505932"/>
                </a:cubicBezTo>
                <a:cubicBezTo>
                  <a:pt x="3193210" y="505932"/>
                  <a:pt x="3179439" y="499026"/>
                  <a:pt x="3169225" y="485213"/>
                </a:cubicBezTo>
                <a:cubicBezTo>
                  <a:pt x="3160603" y="473576"/>
                  <a:pt x="3156291" y="460516"/>
                  <a:pt x="3156291" y="446034"/>
                </a:cubicBezTo>
                <a:cubicBezTo>
                  <a:pt x="3156291" y="435485"/>
                  <a:pt x="3158907" y="425000"/>
                  <a:pt x="3164140" y="414577"/>
                </a:cubicBezTo>
                <a:cubicBezTo>
                  <a:pt x="3169372" y="404155"/>
                  <a:pt x="3176258" y="396453"/>
                  <a:pt x="3184797" y="391472"/>
                </a:cubicBezTo>
                <a:cubicBezTo>
                  <a:pt x="3193336" y="386491"/>
                  <a:pt x="3202377" y="384000"/>
                  <a:pt x="3211920" y="384000"/>
                </a:cubicBezTo>
                <a:close/>
                <a:moveTo>
                  <a:pt x="2993920" y="384000"/>
                </a:moveTo>
                <a:lnTo>
                  <a:pt x="2999320" y="384000"/>
                </a:lnTo>
                <a:lnTo>
                  <a:pt x="2999320" y="408487"/>
                </a:lnTo>
                <a:cubicBezTo>
                  <a:pt x="3007691" y="400115"/>
                  <a:pt x="3012630" y="395302"/>
                  <a:pt x="3014137" y="394046"/>
                </a:cubicBezTo>
                <a:cubicBezTo>
                  <a:pt x="3017904" y="390865"/>
                  <a:pt x="3021964" y="388395"/>
                  <a:pt x="3026318" y="386637"/>
                </a:cubicBezTo>
                <a:cubicBezTo>
                  <a:pt x="3030671" y="384879"/>
                  <a:pt x="3034982" y="384000"/>
                  <a:pt x="3039252" y="384000"/>
                </a:cubicBezTo>
                <a:cubicBezTo>
                  <a:pt x="3046451" y="384000"/>
                  <a:pt x="3052646" y="386093"/>
                  <a:pt x="3057837" y="390279"/>
                </a:cubicBezTo>
                <a:cubicBezTo>
                  <a:pt x="3063027" y="394465"/>
                  <a:pt x="3066501" y="400534"/>
                  <a:pt x="3068260" y="408487"/>
                </a:cubicBezTo>
                <a:cubicBezTo>
                  <a:pt x="3076882" y="398441"/>
                  <a:pt x="3084166" y="391848"/>
                  <a:pt x="3090110" y="388709"/>
                </a:cubicBezTo>
                <a:cubicBezTo>
                  <a:pt x="3096053" y="385570"/>
                  <a:pt x="3102165" y="384000"/>
                  <a:pt x="3108443" y="384000"/>
                </a:cubicBezTo>
                <a:cubicBezTo>
                  <a:pt x="3114554" y="384000"/>
                  <a:pt x="3119975" y="385570"/>
                  <a:pt x="3124705" y="388709"/>
                </a:cubicBezTo>
                <a:cubicBezTo>
                  <a:pt x="3129435" y="391848"/>
                  <a:pt x="3133181" y="396976"/>
                  <a:pt x="3135944" y="404092"/>
                </a:cubicBezTo>
                <a:cubicBezTo>
                  <a:pt x="3137785" y="408947"/>
                  <a:pt x="3138706" y="416566"/>
                  <a:pt x="3138706" y="426946"/>
                </a:cubicBezTo>
                <a:lnTo>
                  <a:pt x="3138706" y="476422"/>
                </a:lnTo>
                <a:cubicBezTo>
                  <a:pt x="3138706" y="483622"/>
                  <a:pt x="3139250" y="488561"/>
                  <a:pt x="3140339" y="491240"/>
                </a:cubicBezTo>
                <a:cubicBezTo>
                  <a:pt x="3141176" y="493082"/>
                  <a:pt x="3142724" y="494652"/>
                  <a:pt x="3144985" y="495949"/>
                </a:cubicBezTo>
                <a:cubicBezTo>
                  <a:pt x="3147245" y="497247"/>
                  <a:pt x="3150929" y="497896"/>
                  <a:pt x="3156035" y="497896"/>
                </a:cubicBezTo>
                <a:lnTo>
                  <a:pt x="3156035" y="502416"/>
                </a:lnTo>
                <a:lnTo>
                  <a:pt x="3099276" y="502416"/>
                </a:lnTo>
                <a:lnTo>
                  <a:pt x="3099276" y="497896"/>
                </a:lnTo>
                <a:lnTo>
                  <a:pt x="3101662" y="497896"/>
                </a:lnTo>
                <a:cubicBezTo>
                  <a:pt x="3106601" y="497896"/>
                  <a:pt x="3110452" y="496933"/>
                  <a:pt x="3113215" y="495007"/>
                </a:cubicBezTo>
                <a:cubicBezTo>
                  <a:pt x="3115140" y="493668"/>
                  <a:pt x="3116522" y="491533"/>
                  <a:pt x="3117359" y="488603"/>
                </a:cubicBezTo>
                <a:cubicBezTo>
                  <a:pt x="3117694" y="487180"/>
                  <a:pt x="3117861" y="483120"/>
                  <a:pt x="3117861" y="476422"/>
                </a:cubicBezTo>
                <a:lnTo>
                  <a:pt x="3117861" y="426946"/>
                </a:lnTo>
                <a:cubicBezTo>
                  <a:pt x="3117861" y="417570"/>
                  <a:pt x="3116731" y="410957"/>
                  <a:pt x="3114471" y="407106"/>
                </a:cubicBezTo>
                <a:cubicBezTo>
                  <a:pt x="3111206" y="401748"/>
                  <a:pt x="3105973" y="399069"/>
                  <a:pt x="3098774" y="399069"/>
                </a:cubicBezTo>
                <a:cubicBezTo>
                  <a:pt x="3094337" y="399069"/>
                  <a:pt x="3089879" y="400178"/>
                  <a:pt x="3085400" y="402397"/>
                </a:cubicBezTo>
                <a:cubicBezTo>
                  <a:pt x="3080922" y="404615"/>
                  <a:pt x="3075501" y="408738"/>
                  <a:pt x="3069138" y="414766"/>
                </a:cubicBezTo>
                <a:lnTo>
                  <a:pt x="3068887" y="416147"/>
                </a:lnTo>
                <a:lnTo>
                  <a:pt x="3069138" y="421547"/>
                </a:lnTo>
                <a:lnTo>
                  <a:pt x="3069138" y="476422"/>
                </a:lnTo>
                <a:cubicBezTo>
                  <a:pt x="3069138" y="484292"/>
                  <a:pt x="3069578" y="489189"/>
                  <a:pt x="3070457" y="491115"/>
                </a:cubicBezTo>
                <a:cubicBezTo>
                  <a:pt x="3071336" y="493040"/>
                  <a:pt x="3072989" y="494652"/>
                  <a:pt x="3075417" y="495949"/>
                </a:cubicBezTo>
                <a:cubicBezTo>
                  <a:pt x="3077845" y="497247"/>
                  <a:pt x="3081989" y="497896"/>
                  <a:pt x="3087849" y="497896"/>
                </a:cubicBezTo>
                <a:lnTo>
                  <a:pt x="3087849" y="502416"/>
                </a:lnTo>
                <a:lnTo>
                  <a:pt x="3029709" y="502416"/>
                </a:lnTo>
                <a:lnTo>
                  <a:pt x="3029709" y="497896"/>
                </a:lnTo>
                <a:cubicBezTo>
                  <a:pt x="3036071" y="497896"/>
                  <a:pt x="3040445" y="497142"/>
                  <a:pt x="3042831" y="495635"/>
                </a:cubicBezTo>
                <a:cubicBezTo>
                  <a:pt x="3045217" y="494128"/>
                  <a:pt x="3046870" y="491868"/>
                  <a:pt x="3047791" y="488854"/>
                </a:cubicBezTo>
                <a:cubicBezTo>
                  <a:pt x="3048210" y="487431"/>
                  <a:pt x="3048419" y="483287"/>
                  <a:pt x="3048419" y="476422"/>
                </a:cubicBezTo>
                <a:lnTo>
                  <a:pt x="3048419" y="426946"/>
                </a:lnTo>
                <a:cubicBezTo>
                  <a:pt x="3048419" y="417570"/>
                  <a:pt x="3047038" y="410831"/>
                  <a:pt x="3044275" y="406729"/>
                </a:cubicBezTo>
                <a:cubicBezTo>
                  <a:pt x="3040591" y="401371"/>
                  <a:pt x="3035443" y="398692"/>
                  <a:pt x="3028829" y="398692"/>
                </a:cubicBezTo>
                <a:cubicBezTo>
                  <a:pt x="3024308" y="398692"/>
                  <a:pt x="3019830" y="399906"/>
                  <a:pt x="3015393" y="402334"/>
                </a:cubicBezTo>
                <a:cubicBezTo>
                  <a:pt x="3008444" y="406017"/>
                  <a:pt x="3003087" y="410161"/>
                  <a:pt x="2999320" y="414766"/>
                </a:cubicBezTo>
                <a:lnTo>
                  <a:pt x="2999320" y="476422"/>
                </a:lnTo>
                <a:cubicBezTo>
                  <a:pt x="2999320" y="483957"/>
                  <a:pt x="2999843" y="488854"/>
                  <a:pt x="3000889" y="491115"/>
                </a:cubicBezTo>
                <a:cubicBezTo>
                  <a:pt x="3001936" y="493375"/>
                  <a:pt x="3003484" y="495070"/>
                  <a:pt x="3005536" y="496200"/>
                </a:cubicBezTo>
                <a:cubicBezTo>
                  <a:pt x="3007587" y="497330"/>
                  <a:pt x="3011751" y="497896"/>
                  <a:pt x="3018029" y="497896"/>
                </a:cubicBezTo>
                <a:lnTo>
                  <a:pt x="3018029" y="502416"/>
                </a:lnTo>
                <a:lnTo>
                  <a:pt x="2961145" y="502416"/>
                </a:lnTo>
                <a:lnTo>
                  <a:pt x="2961145" y="497896"/>
                </a:lnTo>
                <a:cubicBezTo>
                  <a:pt x="2966419" y="497896"/>
                  <a:pt x="2970103" y="497330"/>
                  <a:pt x="2972195" y="496200"/>
                </a:cubicBezTo>
                <a:cubicBezTo>
                  <a:pt x="2974288" y="495070"/>
                  <a:pt x="2975879" y="493270"/>
                  <a:pt x="2976967" y="490801"/>
                </a:cubicBezTo>
                <a:cubicBezTo>
                  <a:pt x="2978056" y="488331"/>
                  <a:pt x="2978600" y="483538"/>
                  <a:pt x="2978600" y="476422"/>
                </a:cubicBezTo>
                <a:lnTo>
                  <a:pt x="2978600" y="432472"/>
                </a:lnTo>
                <a:cubicBezTo>
                  <a:pt x="2978600" y="419830"/>
                  <a:pt x="2978223" y="411668"/>
                  <a:pt x="2977470" y="407985"/>
                </a:cubicBezTo>
                <a:cubicBezTo>
                  <a:pt x="2976884" y="405222"/>
                  <a:pt x="2975963" y="403318"/>
                  <a:pt x="2974707" y="402271"/>
                </a:cubicBezTo>
                <a:cubicBezTo>
                  <a:pt x="2973451" y="401225"/>
                  <a:pt x="2971735" y="400701"/>
                  <a:pt x="2969559" y="400701"/>
                </a:cubicBezTo>
                <a:cubicBezTo>
                  <a:pt x="2967215" y="400701"/>
                  <a:pt x="2964410" y="401329"/>
                  <a:pt x="2961145" y="402585"/>
                </a:cubicBezTo>
                <a:lnTo>
                  <a:pt x="2959261" y="398064"/>
                </a:lnTo>
                <a:close/>
                <a:moveTo>
                  <a:pt x="2593656" y="384000"/>
                </a:moveTo>
                <a:cubicBezTo>
                  <a:pt x="2603869" y="384000"/>
                  <a:pt x="2612241" y="385716"/>
                  <a:pt x="2618771" y="389149"/>
                </a:cubicBezTo>
                <a:cubicBezTo>
                  <a:pt x="2623710" y="391744"/>
                  <a:pt x="2627351" y="395804"/>
                  <a:pt x="2629696" y="401329"/>
                </a:cubicBezTo>
                <a:cubicBezTo>
                  <a:pt x="2631203" y="404929"/>
                  <a:pt x="2631956" y="412296"/>
                  <a:pt x="2631956" y="423430"/>
                </a:cubicBezTo>
                <a:lnTo>
                  <a:pt x="2631956" y="462484"/>
                </a:lnTo>
                <a:cubicBezTo>
                  <a:pt x="2631956" y="473450"/>
                  <a:pt x="2632165" y="480169"/>
                  <a:pt x="2632584" y="482638"/>
                </a:cubicBezTo>
                <a:cubicBezTo>
                  <a:pt x="2633002" y="485108"/>
                  <a:pt x="2633693" y="486761"/>
                  <a:pt x="2634656" y="487598"/>
                </a:cubicBezTo>
                <a:cubicBezTo>
                  <a:pt x="2635618" y="488436"/>
                  <a:pt x="2636728" y="488854"/>
                  <a:pt x="2637983" y="488854"/>
                </a:cubicBezTo>
                <a:cubicBezTo>
                  <a:pt x="2639323" y="488854"/>
                  <a:pt x="2640495" y="488561"/>
                  <a:pt x="2641499" y="487975"/>
                </a:cubicBezTo>
                <a:cubicBezTo>
                  <a:pt x="2643257" y="486887"/>
                  <a:pt x="2646648" y="483831"/>
                  <a:pt x="2651671" y="478808"/>
                </a:cubicBezTo>
                <a:lnTo>
                  <a:pt x="2651671" y="485840"/>
                </a:lnTo>
                <a:cubicBezTo>
                  <a:pt x="2642295" y="498398"/>
                  <a:pt x="2633337" y="504677"/>
                  <a:pt x="2624798" y="504677"/>
                </a:cubicBezTo>
                <a:cubicBezTo>
                  <a:pt x="2620696" y="504677"/>
                  <a:pt x="2617431" y="503253"/>
                  <a:pt x="2615004" y="500407"/>
                </a:cubicBezTo>
                <a:cubicBezTo>
                  <a:pt x="2612576" y="497561"/>
                  <a:pt x="2611320" y="492705"/>
                  <a:pt x="2611236" y="485840"/>
                </a:cubicBezTo>
                <a:cubicBezTo>
                  <a:pt x="2599432" y="494965"/>
                  <a:pt x="2592023" y="500240"/>
                  <a:pt x="2589010" y="501663"/>
                </a:cubicBezTo>
                <a:cubicBezTo>
                  <a:pt x="2584489" y="503756"/>
                  <a:pt x="2579676" y="504802"/>
                  <a:pt x="2574568" y="504802"/>
                </a:cubicBezTo>
                <a:cubicBezTo>
                  <a:pt x="2566616" y="504802"/>
                  <a:pt x="2560065" y="502081"/>
                  <a:pt x="2554916" y="496640"/>
                </a:cubicBezTo>
                <a:cubicBezTo>
                  <a:pt x="2549768" y="491198"/>
                  <a:pt x="2547194" y="484041"/>
                  <a:pt x="2547194" y="475167"/>
                </a:cubicBezTo>
                <a:cubicBezTo>
                  <a:pt x="2547194" y="469558"/>
                  <a:pt x="2548449" y="464702"/>
                  <a:pt x="2550961" y="460600"/>
                </a:cubicBezTo>
                <a:cubicBezTo>
                  <a:pt x="2554393" y="454907"/>
                  <a:pt x="2560358" y="449550"/>
                  <a:pt x="2568855" y="444527"/>
                </a:cubicBezTo>
                <a:cubicBezTo>
                  <a:pt x="2577352" y="439504"/>
                  <a:pt x="2591479" y="433392"/>
                  <a:pt x="2611236" y="426193"/>
                </a:cubicBezTo>
                <a:lnTo>
                  <a:pt x="2611236" y="421672"/>
                </a:lnTo>
                <a:cubicBezTo>
                  <a:pt x="2611236" y="410203"/>
                  <a:pt x="2609415" y="402334"/>
                  <a:pt x="2605774" y="398064"/>
                </a:cubicBezTo>
                <a:cubicBezTo>
                  <a:pt x="2602132" y="393795"/>
                  <a:pt x="2596837" y="391660"/>
                  <a:pt x="2589889" y="391660"/>
                </a:cubicBezTo>
                <a:cubicBezTo>
                  <a:pt x="2584615" y="391660"/>
                  <a:pt x="2580428" y="393083"/>
                  <a:pt x="2577331" y="395930"/>
                </a:cubicBezTo>
                <a:cubicBezTo>
                  <a:pt x="2574150" y="398776"/>
                  <a:pt x="2572560" y="402041"/>
                  <a:pt x="2572560" y="405724"/>
                </a:cubicBezTo>
                <a:lnTo>
                  <a:pt x="2572811" y="413008"/>
                </a:lnTo>
                <a:cubicBezTo>
                  <a:pt x="2572811" y="416859"/>
                  <a:pt x="2571827" y="419830"/>
                  <a:pt x="2569860" y="421923"/>
                </a:cubicBezTo>
                <a:cubicBezTo>
                  <a:pt x="2567893" y="424016"/>
                  <a:pt x="2565318" y="425063"/>
                  <a:pt x="2562137" y="425063"/>
                </a:cubicBezTo>
                <a:cubicBezTo>
                  <a:pt x="2559039" y="425063"/>
                  <a:pt x="2556507" y="423974"/>
                  <a:pt x="2554540" y="421798"/>
                </a:cubicBezTo>
                <a:cubicBezTo>
                  <a:pt x="2552572" y="419621"/>
                  <a:pt x="2551589" y="416649"/>
                  <a:pt x="2551589" y="412882"/>
                </a:cubicBezTo>
                <a:cubicBezTo>
                  <a:pt x="2551589" y="405683"/>
                  <a:pt x="2555272" y="399069"/>
                  <a:pt x="2562639" y="393041"/>
                </a:cubicBezTo>
                <a:cubicBezTo>
                  <a:pt x="2570006" y="387014"/>
                  <a:pt x="2580345" y="384000"/>
                  <a:pt x="2593656" y="384000"/>
                </a:cubicBezTo>
                <a:close/>
                <a:moveTo>
                  <a:pt x="2384320" y="384000"/>
                </a:moveTo>
                <a:lnTo>
                  <a:pt x="2389719" y="384000"/>
                </a:lnTo>
                <a:lnTo>
                  <a:pt x="2389719" y="408487"/>
                </a:lnTo>
                <a:cubicBezTo>
                  <a:pt x="2398091" y="400115"/>
                  <a:pt x="2403031" y="395302"/>
                  <a:pt x="2404537" y="394046"/>
                </a:cubicBezTo>
                <a:cubicBezTo>
                  <a:pt x="2408304" y="390865"/>
                  <a:pt x="2412364" y="388395"/>
                  <a:pt x="2416718" y="386637"/>
                </a:cubicBezTo>
                <a:cubicBezTo>
                  <a:pt x="2421071" y="384879"/>
                  <a:pt x="2425383" y="384000"/>
                  <a:pt x="2429652" y="384000"/>
                </a:cubicBezTo>
                <a:cubicBezTo>
                  <a:pt x="2436852" y="384000"/>
                  <a:pt x="2443046" y="386093"/>
                  <a:pt x="2448237" y="390279"/>
                </a:cubicBezTo>
                <a:cubicBezTo>
                  <a:pt x="2453427" y="394465"/>
                  <a:pt x="2456901" y="400534"/>
                  <a:pt x="2458659" y="408487"/>
                </a:cubicBezTo>
                <a:cubicBezTo>
                  <a:pt x="2467282" y="398441"/>
                  <a:pt x="2474565" y="391848"/>
                  <a:pt x="2480509" y="388709"/>
                </a:cubicBezTo>
                <a:cubicBezTo>
                  <a:pt x="2486453" y="385570"/>
                  <a:pt x="2492564" y="384000"/>
                  <a:pt x="2498843" y="384000"/>
                </a:cubicBezTo>
                <a:cubicBezTo>
                  <a:pt x="2504954" y="384000"/>
                  <a:pt x="2510375" y="385570"/>
                  <a:pt x="2515105" y="388709"/>
                </a:cubicBezTo>
                <a:cubicBezTo>
                  <a:pt x="2519835" y="391848"/>
                  <a:pt x="2523581" y="396976"/>
                  <a:pt x="2526343" y="404092"/>
                </a:cubicBezTo>
                <a:cubicBezTo>
                  <a:pt x="2528185" y="408947"/>
                  <a:pt x="2529107" y="416566"/>
                  <a:pt x="2529107" y="426946"/>
                </a:cubicBezTo>
                <a:lnTo>
                  <a:pt x="2529107" y="476422"/>
                </a:lnTo>
                <a:cubicBezTo>
                  <a:pt x="2529107" y="483622"/>
                  <a:pt x="2529650" y="488561"/>
                  <a:pt x="2530738" y="491240"/>
                </a:cubicBezTo>
                <a:cubicBezTo>
                  <a:pt x="2531576" y="493082"/>
                  <a:pt x="2533125" y="494652"/>
                  <a:pt x="2535385" y="495949"/>
                </a:cubicBezTo>
                <a:cubicBezTo>
                  <a:pt x="2537646" y="497247"/>
                  <a:pt x="2541329" y="497896"/>
                  <a:pt x="2546435" y="497896"/>
                </a:cubicBezTo>
                <a:lnTo>
                  <a:pt x="2546435" y="502416"/>
                </a:lnTo>
                <a:lnTo>
                  <a:pt x="2489676" y="502416"/>
                </a:lnTo>
                <a:lnTo>
                  <a:pt x="2489676" y="497896"/>
                </a:lnTo>
                <a:lnTo>
                  <a:pt x="2492062" y="497896"/>
                </a:lnTo>
                <a:cubicBezTo>
                  <a:pt x="2497001" y="497896"/>
                  <a:pt x="2500852" y="496933"/>
                  <a:pt x="2503615" y="495007"/>
                </a:cubicBezTo>
                <a:cubicBezTo>
                  <a:pt x="2505540" y="493668"/>
                  <a:pt x="2506921" y="491533"/>
                  <a:pt x="2507759" y="488603"/>
                </a:cubicBezTo>
                <a:cubicBezTo>
                  <a:pt x="2508093" y="487180"/>
                  <a:pt x="2508261" y="483120"/>
                  <a:pt x="2508261" y="476422"/>
                </a:cubicBezTo>
                <a:lnTo>
                  <a:pt x="2508261" y="426946"/>
                </a:lnTo>
                <a:cubicBezTo>
                  <a:pt x="2508261" y="417570"/>
                  <a:pt x="2507131" y="410957"/>
                  <a:pt x="2504870" y="407106"/>
                </a:cubicBezTo>
                <a:cubicBezTo>
                  <a:pt x="2501605" y="401748"/>
                  <a:pt x="2496374" y="399069"/>
                  <a:pt x="2489174" y="399069"/>
                </a:cubicBezTo>
                <a:cubicBezTo>
                  <a:pt x="2484737" y="399069"/>
                  <a:pt x="2480279" y="400178"/>
                  <a:pt x="2475801" y="402397"/>
                </a:cubicBezTo>
                <a:cubicBezTo>
                  <a:pt x="2471321" y="404615"/>
                  <a:pt x="2465901" y="408738"/>
                  <a:pt x="2459538" y="414766"/>
                </a:cubicBezTo>
                <a:lnTo>
                  <a:pt x="2459287" y="416147"/>
                </a:lnTo>
                <a:lnTo>
                  <a:pt x="2459538" y="421547"/>
                </a:lnTo>
                <a:lnTo>
                  <a:pt x="2459538" y="476422"/>
                </a:lnTo>
                <a:cubicBezTo>
                  <a:pt x="2459538" y="484292"/>
                  <a:pt x="2459978" y="489189"/>
                  <a:pt x="2460857" y="491115"/>
                </a:cubicBezTo>
                <a:cubicBezTo>
                  <a:pt x="2461736" y="493040"/>
                  <a:pt x="2463389" y="494652"/>
                  <a:pt x="2465817" y="495949"/>
                </a:cubicBezTo>
                <a:cubicBezTo>
                  <a:pt x="2468245" y="497247"/>
                  <a:pt x="2472389" y="497896"/>
                  <a:pt x="2478249" y="497896"/>
                </a:cubicBezTo>
                <a:lnTo>
                  <a:pt x="2478249" y="502416"/>
                </a:lnTo>
                <a:lnTo>
                  <a:pt x="2420108" y="502416"/>
                </a:lnTo>
                <a:lnTo>
                  <a:pt x="2420108" y="497896"/>
                </a:lnTo>
                <a:cubicBezTo>
                  <a:pt x="2426471" y="497896"/>
                  <a:pt x="2430845" y="497142"/>
                  <a:pt x="2433231" y="495635"/>
                </a:cubicBezTo>
                <a:cubicBezTo>
                  <a:pt x="2435616" y="494128"/>
                  <a:pt x="2437270" y="491868"/>
                  <a:pt x="2438191" y="488854"/>
                </a:cubicBezTo>
                <a:cubicBezTo>
                  <a:pt x="2438609" y="487431"/>
                  <a:pt x="2438819" y="483287"/>
                  <a:pt x="2438819" y="476422"/>
                </a:cubicBezTo>
                <a:lnTo>
                  <a:pt x="2438819" y="426946"/>
                </a:lnTo>
                <a:cubicBezTo>
                  <a:pt x="2438819" y="417570"/>
                  <a:pt x="2437437" y="410831"/>
                  <a:pt x="2434675" y="406729"/>
                </a:cubicBezTo>
                <a:cubicBezTo>
                  <a:pt x="2430991" y="401371"/>
                  <a:pt x="2425843" y="398692"/>
                  <a:pt x="2419230" y="398692"/>
                </a:cubicBezTo>
                <a:cubicBezTo>
                  <a:pt x="2414709" y="398692"/>
                  <a:pt x="2410230" y="399906"/>
                  <a:pt x="2405793" y="402334"/>
                </a:cubicBezTo>
                <a:cubicBezTo>
                  <a:pt x="2398844" y="406017"/>
                  <a:pt x="2393487" y="410161"/>
                  <a:pt x="2389719" y="414766"/>
                </a:cubicBezTo>
                <a:lnTo>
                  <a:pt x="2389719" y="476422"/>
                </a:lnTo>
                <a:cubicBezTo>
                  <a:pt x="2389719" y="483957"/>
                  <a:pt x="2390242" y="488854"/>
                  <a:pt x="2391289" y="491115"/>
                </a:cubicBezTo>
                <a:cubicBezTo>
                  <a:pt x="2392336" y="493375"/>
                  <a:pt x="2393884" y="495070"/>
                  <a:pt x="2395936" y="496200"/>
                </a:cubicBezTo>
                <a:cubicBezTo>
                  <a:pt x="2397986" y="497330"/>
                  <a:pt x="2402151" y="497896"/>
                  <a:pt x="2408430" y="497896"/>
                </a:cubicBezTo>
                <a:lnTo>
                  <a:pt x="2408430" y="502416"/>
                </a:lnTo>
                <a:lnTo>
                  <a:pt x="2351545" y="502416"/>
                </a:lnTo>
                <a:lnTo>
                  <a:pt x="2351545" y="497896"/>
                </a:lnTo>
                <a:cubicBezTo>
                  <a:pt x="2356819" y="497896"/>
                  <a:pt x="2360502" y="497330"/>
                  <a:pt x="2362596" y="496200"/>
                </a:cubicBezTo>
                <a:cubicBezTo>
                  <a:pt x="2364688" y="495070"/>
                  <a:pt x="2366279" y="493270"/>
                  <a:pt x="2367367" y="490801"/>
                </a:cubicBezTo>
                <a:cubicBezTo>
                  <a:pt x="2368456" y="488331"/>
                  <a:pt x="2369000" y="483538"/>
                  <a:pt x="2369000" y="476422"/>
                </a:cubicBezTo>
                <a:lnTo>
                  <a:pt x="2369000" y="432472"/>
                </a:lnTo>
                <a:cubicBezTo>
                  <a:pt x="2369000" y="419830"/>
                  <a:pt x="2368623" y="411668"/>
                  <a:pt x="2367869" y="407985"/>
                </a:cubicBezTo>
                <a:cubicBezTo>
                  <a:pt x="2367284" y="405222"/>
                  <a:pt x="2366363" y="403318"/>
                  <a:pt x="2365107" y="402271"/>
                </a:cubicBezTo>
                <a:cubicBezTo>
                  <a:pt x="2363851" y="401225"/>
                  <a:pt x="2362135" y="400701"/>
                  <a:pt x="2359959" y="400701"/>
                </a:cubicBezTo>
                <a:cubicBezTo>
                  <a:pt x="2357614" y="400701"/>
                  <a:pt x="2354810" y="401329"/>
                  <a:pt x="2351545" y="402585"/>
                </a:cubicBezTo>
                <a:lnTo>
                  <a:pt x="2349662" y="398064"/>
                </a:lnTo>
                <a:close/>
                <a:moveTo>
                  <a:pt x="2252119" y="384000"/>
                </a:moveTo>
                <a:cubicBezTo>
                  <a:pt x="2256639" y="384000"/>
                  <a:pt x="2262122" y="384963"/>
                  <a:pt x="2268568" y="386888"/>
                </a:cubicBezTo>
                <a:cubicBezTo>
                  <a:pt x="2272838" y="388144"/>
                  <a:pt x="2275684" y="388772"/>
                  <a:pt x="2277107" y="388772"/>
                </a:cubicBezTo>
                <a:cubicBezTo>
                  <a:pt x="2278447" y="388772"/>
                  <a:pt x="2279493" y="388479"/>
                  <a:pt x="2280247" y="387893"/>
                </a:cubicBezTo>
                <a:cubicBezTo>
                  <a:pt x="2281001" y="387307"/>
                  <a:pt x="2281879" y="386009"/>
                  <a:pt x="2282884" y="384000"/>
                </a:cubicBezTo>
                <a:lnTo>
                  <a:pt x="2287028" y="384000"/>
                </a:lnTo>
                <a:lnTo>
                  <a:pt x="2287028" y="423179"/>
                </a:lnTo>
                <a:lnTo>
                  <a:pt x="2282884" y="423179"/>
                </a:lnTo>
                <a:cubicBezTo>
                  <a:pt x="2279703" y="410873"/>
                  <a:pt x="2275622" y="402501"/>
                  <a:pt x="2270640" y="398064"/>
                </a:cubicBezTo>
                <a:cubicBezTo>
                  <a:pt x="2265660" y="393627"/>
                  <a:pt x="2259318" y="391409"/>
                  <a:pt x="2251616" y="391409"/>
                </a:cubicBezTo>
                <a:cubicBezTo>
                  <a:pt x="2245756" y="391409"/>
                  <a:pt x="2241026" y="392958"/>
                  <a:pt x="2237426" y="396055"/>
                </a:cubicBezTo>
                <a:cubicBezTo>
                  <a:pt x="2233827" y="399153"/>
                  <a:pt x="2232027" y="402585"/>
                  <a:pt x="2232027" y="406352"/>
                </a:cubicBezTo>
                <a:cubicBezTo>
                  <a:pt x="2232027" y="411040"/>
                  <a:pt x="2233366" y="415059"/>
                  <a:pt x="2236045" y="418407"/>
                </a:cubicBezTo>
                <a:cubicBezTo>
                  <a:pt x="2238640" y="421840"/>
                  <a:pt x="2243914" y="425481"/>
                  <a:pt x="2251867" y="429332"/>
                </a:cubicBezTo>
                <a:lnTo>
                  <a:pt x="2270201" y="438248"/>
                </a:lnTo>
                <a:cubicBezTo>
                  <a:pt x="2287196" y="446536"/>
                  <a:pt x="2295693" y="457461"/>
                  <a:pt x="2295693" y="471023"/>
                </a:cubicBezTo>
                <a:cubicBezTo>
                  <a:pt x="2295693" y="481487"/>
                  <a:pt x="2291737" y="489922"/>
                  <a:pt x="2283826" y="496326"/>
                </a:cubicBezTo>
                <a:cubicBezTo>
                  <a:pt x="2275915" y="502730"/>
                  <a:pt x="2267062" y="505932"/>
                  <a:pt x="2257267" y="505932"/>
                </a:cubicBezTo>
                <a:cubicBezTo>
                  <a:pt x="2250235" y="505932"/>
                  <a:pt x="2242198" y="504677"/>
                  <a:pt x="2233157" y="502165"/>
                </a:cubicBezTo>
                <a:cubicBezTo>
                  <a:pt x="2230394" y="501328"/>
                  <a:pt x="2228134" y="500909"/>
                  <a:pt x="2226376" y="500909"/>
                </a:cubicBezTo>
                <a:cubicBezTo>
                  <a:pt x="2224450" y="500909"/>
                  <a:pt x="2222944" y="501998"/>
                  <a:pt x="2221855" y="504174"/>
                </a:cubicBezTo>
                <a:lnTo>
                  <a:pt x="2217711" y="504174"/>
                </a:lnTo>
                <a:lnTo>
                  <a:pt x="2217711" y="463112"/>
                </a:lnTo>
                <a:lnTo>
                  <a:pt x="2221855" y="463112"/>
                </a:lnTo>
                <a:cubicBezTo>
                  <a:pt x="2224199" y="474832"/>
                  <a:pt x="2228678" y="483664"/>
                  <a:pt x="2235291" y="489608"/>
                </a:cubicBezTo>
                <a:cubicBezTo>
                  <a:pt x="2241905" y="495551"/>
                  <a:pt x="2249314" y="498523"/>
                  <a:pt x="2257518" y="498523"/>
                </a:cubicBezTo>
                <a:cubicBezTo>
                  <a:pt x="2263295" y="498523"/>
                  <a:pt x="2268003" y="496828"/>
                  <a:pt x="2271645" y="493438"/>
                </a:cubicBezTo>
                <a:cubicBezTo>
                  <a:pt x="2275287" y="490047"/>
                  <a:pt x="2277107" y="485966"/>
                  <a:pt x="2277107" y="481194"/>
                </a:cubicBezTo>
                <a:cubicBezTo>
                  <a:pt x="2277107" y="475418"/>
                  <a:pt x="2275078" y="470562"/>
                  <a:pt x="2271017" y="466628"/>
                </a:cubicBezTo>
                <a:cubicBezTo>
                  <a:pt x="2266957" y="462693"/>
                  <a:pt x="2258858" y="457712"/>
                  <a:pt x="2246719" y="451684"/>
                </a:cubicBezTo>
                <a:cubicBezTo>
                  <a:pt x="2234580" y="445657"/>
                  <a:pt x="2226627" y="440215"/>
                  <a:pt x="2222860" y="435360"/>
                </a:cubicBezTo>
                <a:cubicBezTo>
                  <a:pt x="2219093" y="430588"/>
                  <a:pt x="2217209" y="424560"/>
                  <a:pt x="2217209" y="417277"/>
                </a:cubicBezTo>
                <a:cubicBezTo>
                  <a:pt x="2217209" y="407817"/>
                  <a:pt x="2220453" y="399906"/>
                  <a:pt x="2226941" y="393544"/>
                </a:cubicBezTo>
                <a:cubicBezTo>
                  <a:pt x="2233429" y="387181"/>
                  <a:pt x="2241822" y="384000"/>
                  <a:pt x="2252119" y="384000"/>
                </a:cubicBezTo>
                <a:close/>
                <a:moveTo>
                  <a:pt x="2155343" y="384000"/>
                </a:moveTo>
                <a:lnTo>
                  <a:pt x="2160617" y="384000"/>
                </a:lnTo>
                <a:lnTo>
                  <a:pt x="2160617" y="409868"/>
                </a:lnTo>
                <a:cubicBezTo>
                  <a:pt x="2170244" y="392623"/>
                  <a:pt x="2180123" y="384000"/>
                  <a:pt x="2190253" y="384000"/>
                </a:cubicBezTo>
                <a:cubicBezTo>
                  <a:pt x="2194857" y="384000"/>
                  <a:pt x="2198666" y="385402"/>
                  <a:pt x="2201680" y="388207"/>
                </a:cubicBezTo>
                <a:cubicBezTo>
                  <a:pt x="2204693" y="391011"/>
                  <a:pt x="2206201" y="394255"/>
                  <a:pt x="2206201" y="397939"/>
                </a:cubicBezTo>
                <a:cubicBezTo>
                  <a:pt x="2206201" y="401204"/>
                  <a:pt x="2205112" y="403966"/>
                  <a:pt x="2202935" y="406227"/>
                </a:cubicBezTo>
                <a:cubicBezTo>
                  <a:pt x="2200759" y="408487"/>
                  <a:pt x="2198164" y="409617"/>
                  <a:pt x="2195150" y="409617"/>
                </a:cubicBezTo>
                <a:cubicBezTo>
                  <a:pt x="2192220" y="409617"/>
                  <a:pt x="2188934" y="408173"/>
                  <a:pt x="2185293" y="405285"/>
                </a:cubicBezTo>
                <a:cubicBezTo>
                  <a:pt x="2181651" y="402397"/>
                  <a:pt x="2178951" y="400953"/>
                  <a:pt x="2177193" y="400953"/>
                </a:cubicBezTo>
                <a:cubicBezTo>
                  <a:pt x="2175686" y="400953"/>
                  <a:pt x="2174053" y="401790"/>
                  <a:pt x="2172296" y="403464"/>
                </a:cubicBezTo>
                <a:cubicBezTo>
                  <a:pt x="2168528" y="406896"/>
                  <a:pt x="2164636" y="412547"/>
                  <a:pt x="2160617" y="420417"/>
                </a:cubicBezTo>
                <a:lnTo>
                  <a:pt x="2160617" y="475543"/>
                </a:lnTo>
                <a:cubicBezTo>
                  <a:pt x="2160617" y="481906"/>
                  <a:pt x="2161413" y="486719"/>
                  <a:pt x="2163003" y="489984"/>
                </a:cubicBezTo>
                <a:cubicBezTo>
                  <a:pt x="2164091" y="492245"/>
                  <a:pt x="2166017" y="494128"/>
                  <a:pt x="2168780" y="495635"/>
                </a:cubicBezTo>
                <a:cubicBezTo>
                  <a:pt x="2171542" y="497142"/>
                  <a:pt x="2175519" y="497896"/>
                  <a:pt x="2180709" y="497896"/>
                </a:cubicBezTo>
                <a:lnTo>
                  <a:pt x="2180709" y="502416"/>
                </a:lnTo>
                <a:lnTo>
                  <a:pt x="2121815" y="502416"/>
                </a:lnTo>
                <a:lnTo>
                  <a:pt x="2121815" y="497896"/>
                </a:lnTo>
                <a:cubicBezTo>
                  <a:pt x="2127675" y="497896"/>
                  <a:pt x="2132028" y="496975"/>
                  <a:pt x="2134874" y="495133"/>
                </a:cubicBezTo>
                <a:cubicBezTo>
                  <a:pt x="2136967" y="493793"/>
                  <a:pt x="2138433" y="491659"/>
                  <a:pt x="2139270" y="488729"/>
                </a:cubicBezTo>
                <a:cubicBezTo>
                  <a:pt x="2139688" y="487305"/>
                  <a:pt x="2139898" y="483245"/>
                  <a:pt x="2139898" y="476548"/>
                </a:cubicBezTo>
                <a:lnTo>
                  <a:pt x="2139898" y="431969"/>
                </a:lnTo>
                <a:cubicBezTo>
                  <a:pt x="2139898" y="418575"/>
                  <a:pt x="2139625" y="410601"/>
                  <a:pt x="2139081" y="408047"/>
                </a:cubicBezTo>
                <a:cubicBezTo>
                  <a:pt x="2138537" y="405494"/>
                  <a:pt x="2137532" y="403631"/>
                  <a:pt x="2136067" y="402459"/>
                </a:cubicBezTo>
                <a:cubicBezTo>
                  <a:pt x="2134603" y="401287"/>
                  <a:pt x="2132782" y="400701"/>
                  <a:pt x="2130605" y="400701"/>
                </a:cubicBezTo>
                <a:cubicBezTo>
                  <a:pt x="2128010" y="400701"/>
                  <a:pt x="2125080" y="401329"/>
                  <a:pt x="2121815" y="402585"/>
                </a:cubicBezTo>
                <a:lnTo>
                  <a:pt x="2120559" y="398064"/>
                </a:lnTo>
                <a:close/>
                <a:moveTo>
                  <a:pt x="1774092" y="384000"/>
                </a:moveTo>
                <a:lnTo>
                  <a:pt x="1779491" y="384000"/>
                </a:lnTo>
                <a:lnTo>
                  <a:pt x="1779491" y="408361"/>
                </a:lnTo>
                <a:cubicBezTo>
                  <a:pt x="1792970" y="392121"/>
                  <a:pt x="1805820" y="384000"/>
                  <a:pt x="1818043" y="384000"/>
                </a:cubicBezTo>
                <a:cubicBezTo>
                  <a:pt x="1824322" y="384000"/>
                  <a:pt x="1829721" y="385570"/>
                  <a:pt x="1834242" y="388709"/>
                </a:cubicBezTo>
                <a:cubicBezTo>
                  <a:pt x="1838762" y="391848"/>
                  <a:pt x="1842362" y="397018"/>
                  <a:pt x="1845041" y="404217"/>
                </a:cubicBezTo>
                <a:cubicBezTo>
                  <a:pt x="1846883" y="409240"/>
                  <a:pt x="1847803" y="416942"/>
                  <a:pt x="1847803" y="427323"/>
                </a:cubicBezTo>
                <a:lnTo>
                  <a:pt x="1847803" y="476422"/>
                </a:lnTo>
                <a:cubicBezTo>
                  <a:pt x="1847803" y="483706"/>
                  <a:pt x="1848390" y="488645"/>
                  <a:pt x="1849562" y="491240"/>
                </a:cubicBezTo>
                <a:cubicBezTo>
                  <a:pt x="1850482" y="493333"/>
                  <a:pt x="1851968" y="494965"/>
                  <a:pt x="1854019" y="496137"/>
                </a:cubicBezTo>
                <a:cubicBezTo>
                  <a:pt x="1856070" y="497310"/>
                  <a:pt x="1859859" y="497896"/>
                  <a:pt x="1865384" y="497896"/>
                </a:cubicBezTo>
                <a:lnTo>
                  <a:pt x="1865384" y="502416"/>
                </a:lnTo>
                <a:lnTo>
                  <a:pt x="1808499" y="502416"/>
                </a:lnTo>
                <a:lnTo>
                  <a:pt x="1808499" y="497896"/>
                </a:lnTo>
                <a:lnTo>
                  <a:pt x="1810885" y="497896"/>
                </a:lnTo>
                <a:cubicBezTo>
                  <a:pt x="1816243" y="497896"/>
                  <a:pt x="1819989" y="497079"/>
                  <a:pt x="1822124" y="495447"/>
                </a:cubicBezTo>
                <a:cubicBezTo>
                  <a:pt x="1824259" y="493814"/>
                  <a:pt x="1825745" y="491408"/>
                  <a:pt x="1826582" y="488226"/>
                </a:cubicBezTo>
                <a:cubicBezTo>
                  <a:pt x="1826917" y="486971"/>
                  <a:pt x="1827084" y="483036"/>
                  <a:pt x="1827084" y="476422"/>
                </a:cubicBezTo>
                <a:lnTo>
                  <a:pt x="1827084" y="429332"/>
                </a:lnTo>
                <a:cubicBezTo>
                  <a:pt x="1827084" y="418868"/>
                  <a:pt x="1825723" y="411271"/>
                  <a:pt x="1823003" y="406541"/>
                </a:cubicBezTo>
                <a:cubicBezTo>
                  <a:pt x="1820282" y="401811"/>
                  <a:pt x="1815699" y="399446"/>
                  <a:pt x="1809253" y="399446"/>
                </a:cubicBezTo>
                <a:cubicBezTo>
                  <a:pt x="1799290" y="399446"/>
                  <a:pt x="1789370" y="404887"/>
                  <a:pt x="1779491" y="415770"/>
                </a:cubicBezTo>
                <a:lnTo>
                  <a:pt x="1779491" y="476422"/>
                </a:lnTo>
                <a:cubicBezTo>
                  <a:pt x="1779491" y="484208"/>
                  <a:pt x="1779952" y="489022"/>
                  <a:pt x="1780873" y="490863"/>
                </a:cubicBezTo>
                <a:cubicBezTo>
                  <a:pt x="1782045" y="493291"/>
                  <a:pt x="1783657" y="495070"/>
                  <a:pt x="1785708" y="496200"/>
                </a:cubicBezTo>
                <a:cubicBezTo>
                  <a:pt x="1787758" y="497330"/>
                  <a:pt x="1791923" y="497896"/>
                  <a:pt x="1798202" y="497896"/>
                </a:cubicBezTo>
                <a:lnTo>
                  <a:pt x="1798202" y="502416"/>
                </a:lnTo>
                <a:lnTo>
                  <a:pt x="1741317" y="502416"/>
                </a:lnTo>
                <a:lnTo>
                  <a:pt x="1741317" y="497896"/>
                </a:lnTo>
                <a:lnTo>
                  <a:pt x="1743829" y="497896"/>
                </a:lnTo>
                <a:cubicBezTo>
                  <a:pt x="1749689" y="497896"/>
                  <a:pt x="1753644" y="496410"/>
                  <a:pt x="1755695" y="493438"/>
                </a:cubicBezTo>
                <a:cubicBezTo>
                  <a:pt x="1757746" y="490466"/>
                  <a:pt x="1758772" y="484794"/>
                  <a:pt x="1758772" y="476422"/>
                </a:cubicBezTo>
                <a:lnTo>
                  <a:pt x="1758772" y="433727"/>
                </a:lnTo>
                <a:cubicBezTo>
                  <a:pt x="1758772" y="419914"/>
                  <a:pt x="1758458" y="411501"/>
                  <a:pt x="1757830" y="408487"/>
                </a:cubicBezTo>
                <a:cubicBezTo>
                  <a:pt x="1757202" y="405473"/>
                  <a:pt x="1756239" y="403422"/>
                  <a:pt x="1754942" y="402334"/>
                </a:cubicBezTo>
                <a:cubicBezTo>
                  <a:pt x="1753644" y="401246"/>
                  <a:pt x="1751907" y="400701"/>
                  <a:pt x="1749731" y="400701"/>
                </a:cubicBezTo>
                <a:cubicBezTo>
                  <a:pt x="1747386" y="400701"/>
                  <a:pt x="1744582" y="401329"/>
                  <a:pt x="1741317" y="402585"/>
                </a:cubicBezTo>
                <a:lnTo>
                  <a:pt x="1739434" y="398064"/>
                </a:lnTo>
                <a:close/>
                <a:moveTo>
                  <a:pt x="1452702" y="384000"/>
                </a:moveTo>
                <a:cubicBezTo>
                  <a:pt x="1464255" y="384000"/>
                  <a:pt x="1473883" y="388521"/>
                  <a:pt x="1481584" y="397562"/>
                </a:cubicBezTo>
                <a:cubicBezTo>
                  <a:pt x="1491044" y="408613"/>
                  <a:pt x="1495774" y="423012"/>
                  <a:pt x="1495774" y="440759"/>
                </a:cubicBezTo>
                <a:cubicBezTo>
                  <a:pt x="1495774" y="460600"/>
                  <a:pt x="1490082" y="477008"/>
                  <a:pt x="1478696" y="489984"/>
                </a:cubicBezTo>
                <a:cubicBezTo>
                  <a:pt x="1469320" y="500616"/>
                  <a:pt x="1457516" y="505932"/>
                  <a:pt x="1443284" y="505932"/>
                </a:cubicBezTo>
                <a:cubicBezTo>
                  <a:pt x="1437089" y="505932"/>
                  <a:pt x="1431732" y="505053"/>
                  <a:pt x="1427210" y="503295"/>
                </a:cubicBezTo>
                <a:cubicBezTo>
                  <a:pt x="1423862" y="502039"/>
                  <a:pt x="1420095" y="499528"/>
                  <a:pt x="1415909" y="495761"/>
                </a:cubicBezTo>
                <a:lnTo>
                  <a:pt x="1415909" y="530796"/>
                </a:lnTo>
                <a:cubicBezTo>
                  <a:pt x="1415909" y="538665"/>
                  <a:pt x="1416390" y="543667"/>
                  <a:pt x="1417353" y="545802"/>
                </a:cubicBezTo>
                <a:cubicBezTo>
                  <a:pt x="1418316" y="547937"/>
                  <a:pt x="1419990" y="549632"/>
                  <a:pt x="1422376" y="550888"/>
                </a:cubicBezTo>
                <a:cubicBezTo>
                  <a:pt x="1424762" y="552143"/>
                  <a:pt x="1429095" y="552771"/>
                  <a:pt x="1435373" y="552771"/>
                </a:cubicBezTo>
                <a:lnTo>
                  <a:pt x="1435373" y="557417"/>
                </a:lnTo>
                <a:lnTo>
                  <a:pt x="1375098" y="557417"/>
                </a:lnTo>
                <a:lnTo>
                  <a:pt x="1375098" y="552771"/>
                </a:lnTo>
                <a:lnTo>
                  <a:pt x="1378237" y="552771"/>
                </a:lnTo>
                <a:cubicBezTo>
                  <a:pt x="1382841" y="552855"/>
                  <a:pt x="1386776" y="551976"/>
                  <a:pt x="1390041" y="550134"/>
                </a:cubicBezTo>
                <a:cubicBezTo>
                  <a:pt x="1391632" y="549213"/>
                  <a:pt x="1392867" y="547727"/>
                  <a:pt x="1393746" y="545676"/>
                </a:cubicBezTo>
                <a:cubicBezTo>
                  <a:pt x="1394624" y="543625"/>
                  <a:pt x="1395064" y="538414"/>
                  <a:pt x="1395064" y="530042"/>
                </a:cubicBezTo>
                <a:lnTo>
                  <a:pt x="1395064" y="421296"/>
                </a:lnTo>
                <a:cubicBezTo>
                  <a:pt x="1395064" y="413845"/>
                  <a:pt x="1394729" y="409115"/>
                  <a:pt x="1394060" y="407106"/>
                </a:cubicBezTo>
                <a:cubicBezTo>
                  <a:pt x="1393390" y="405096"/>
                  <a:pt x="1392322" y="403590"/>
                  <a:pt x="1390857" y="402585"/>
                </a:cubicBezTo>
                <a:cubicBezTo>
                  <a:pt x="1389392" y="401580"/>
                  <a:pt x="1387404" y="401078"/>
                  <a:pt x="1384893" y="401078"/>
                </a:cubicBezTo>
                <a:cubicBezTo>
                  <a:pt x="1382883" y="401078"/>
                  <a:pt x="1380330" y="401664"/>
                  <a:pt x="1377233" y="402836"/>
                </a:cubicBezTo>
                <a:lnTo>
                  <a:pt x="1375726" y="398818"/>
                </a:lnTo>
                <a:lnTo>
                  <a:pt x="1411137" y="384502"/>
                </a:lnTo>
                <a:lnTo>
                  <a:pt x="1415909" y="384502"/>
                </a:lnTo>
                <a:lnTo>
                  <a:pt x="1415909" y="411375"/>
                </a:lnTo>
                <a:cubicBezTo>
                  <a:pt x="1421853" y="401246"/>
                  <a:pt x="1427818" y="394151"/>
                  <a:pt x="1433804" y="390090"/>
                </a:cubicBezTo>
                <a:cubicBezTo>
                  <a:pt x="1439789" y="386030"/>
                  <a:pt x="1446089" y="384000"/>
                  <a:pt x="1452702" y="384000"/>
                </a:cubicBezTo>
                <a:close/>
                <a:moveTo>
                  <a:pt x="897792" y="384000"/>
                </a:moveTo>
                <a:lnTo>
                  <a:pt x="903192" y="384000"/>
                </a:lnTo>
                <a:lnTo>
                  <a:pt x="903192" y="408361"/>
                </a:lnTo>
                <a:cubicBezTo>
                  <a:pt x="916670" y="392121"/>
                  <a:pt x="929520" y="384000"/>
                  <a:pt x="941743" y="384000"/>
                </a:cubicBezTo>
                <a:cubicBezTo>
                  <a:pt x="948021" y="384000"/>
                  <a:pt x="953421" y="385570"/>
                  <a:pt x="957942" y="388709"/>
                </a:cubicBezTo>
                <a:cubicBezTo>
                  <a:pt x="962462" y="391848"/>
                  <a:pt x="966062" y="397018"/>
                  <a:pt x="968741" y="404217"/>
                </a:cubicBezTo>
                <a:cubicBezTo>
                  <a:pt x="970583" y="409240"/>
                  <a:pt x="971504" y="416942"/>
                  <a:pt x="971504" y="427323"/>
                </a:cubicBezTo>
                <a:lnTo>
                  <a:pt x="971504" y="476422"/>
                </a:lnTo>
                <a:cubicBezTo>
                  <a:pt x="971504" y="483706"/>
                  <a:pt x="972089" y="488645"/>
                  <a:pt x="973262" y="491240"/>
                </a:cubicBezTo>
                <a:cubicBezTo>
                  <a:pt x="974182" y="493333"/>
                  <a:pt x="975668" y="494965"/>
                  <a:pt x="977719" y="496137"/>
                </a:cubicBezTo>
                <a:cubicBezTo>
                  <a:pt x="979770" y="497310"/>
                  <a:pt x="983559" y="497896"/>
                  <a:pt x="989084" y="497896"/>
                </a:cubicBezTo>
                <a:lnTo>
                  <a:pt x="989084" y="502416"/>
                </a:lnTo>
                <a:lnTo>
                  <a:pt x="932199" y="502416"/>
                </a:lnTo>
                <a:lnTo>
                  <a:pt x="932199" y="497896"/>
                </a:lnTo>
                <a:lnTo>
                  <a:pt x="934585" y="497896"/>
                </a:lnTo>
                <a:cubicBezTo>
                  <a:pt x="939943" y="497896"/>
                  <a:pt x="943689" y="497079"/>
                  <a:pt x="945824" y="495447"/>
                </a:cubicBezTo>
                <a:cubicBezTo>
                  <a:pt x="947959" y="493814"/>
                  <a:pt x="949444" y="491408"/>
                  <a:pt x="950282" y="488226"/>
                </a:cubicBezTo>
                <a:cubicBezTo>
                  <a:pt x="950616" y="486971"/>
                  <a:pt x="950784" y="483036"/>
                  <a:pt x="950784" y="476422"/>
                </a:cubicBezTo>
                <a:lnTo>
                  <a:pt x="950784" y="429332"/>
                </a:lnTo>
                <a:cubicBezTo>
                  <a:pt x="950784" y="418868"/>
                  <a:pt x="949423" y="411271"/>
                  <a:pt x="946703" y="406541"/>
                </a:cubicBezTo>
                <a:cubicBezTo>
                  <a:pt x="943982" y="401811"/>
                  <a:pt x="939398" y="399446"/>
                  <a:pt x="932952" y="399446"/>
                </a:cubicBezTo>
                <a:cubicBezTo>
                  <a:pt x="922990" y="399446"/>
                  <a:pt x="913070" y="404887"/>
                  <a:pt x="903192" y="415770"/>
                </a:cubicBezTo>
                <a:lnTo>
                  <a:pt x="903192" y="476422"/>
                </a:lnTo>
                <a:cubicBezTo>
                  <a:pt x="903192" y="484208"/>
                  <a:pt x="903652" y="489022"/>
                  <a:pt x="904573" y="490863"/>
                </a:cubicBezTo>
                <a:cubicBezTo>
                  <a:pt x="905745" y="493291"/>
                  <a:pt x="907356" y="495070"/>
                  <a:pt x="909407" y="496200"/>
                </a:cubicBezTo>
                <a:cubicBezTo>
                  <a:pt x="911458" y="497330"/>
                  <a:pt x="915623" y="497896"/>
                  <a:pt x="921902" y="497896"/>
                </a:cubicBezTo>
                <a:lnTo>
                  <a:pt x="921902" y="502416"/>
                </a:lnTo>
                <a:lnTo>
                  <a:pt x="865017" y="502416"/>
                </a:lnTo>
                <a:lnTo>
                  <a:pt x="865017" y="497896"/>
                </a:lnTo>
                <a:lnTo>
                  <a:pt x="867529" y="497896"/>
                </a:lnTo>
                <a:cubicBezTo>
                  <a:pt x="873389" y="497896"/>
                  <a:pt x="877344" y="496410"/>
                  <a:pt x="879395" y="493438"/>
                </a:cubicBezTo>
                <a:cubicBezTo>
                  <a:pt x="881446" y="490466"/>
                  <a:pt x="882472" y="484794"/>
                  <a:pt x="882472" y="476422"/>
                </a:cubicBezTo>
                <a:lnTo>
                  <a:pt x="882472" y="433727"/>
                </a:lnTo>
                <a:cubicBezTo>
                  <a:pt x="882472" y="419914"/>
                  <a:pt x="882158" y="411501"/>
                  <a:pt x="881530" y="408487"/>
                </a:cubicBezTo>
                <a:cubicBezTo>
                  <a:pt x="880902" y="405473"/>
                  <a:pt x="879939" y="403422"/>
                  <a:pt x="878642" y="402334"/>
                </a:cubicBezTo>
                <a:cubicBezTo>
                  <a:pt x="877344" y="401246"/>
                  <a:pt x="875607" y="400701"/>
                  <a:pt x="873430" y="400701"/>
                </a:cubicBezTo>
                <a:cubicBezTo>
                  <a:pt x="871086" y="400701"/>
                  <a:pt x="868282" y="401329"/>
                  <a:pt x="865017" y="402585"/>
                </a:cubicBezTo>
                <a:lnTo>
                  <a:pt x="863133" y="398064"/>
                </a:lnTo>
                <a:close/>
                <a:moveTo>
                  <a:pt x="802956" y="384000"/>
                </a:moveTo>
                <a:cubicBezTo>
                  <a:pt x="813169" y="384000"/>
                  <a:pt x="821541" y="385716"/>
                  <a:pt x="828070" y="389149"/>
                </a:cubicBezTo>
                <a:cubicBezTo>
                  <a:pt x="833010" y="391744"/>
                  <a:pt x="836651" y="395804"/>
                  <a:pt x="838995" y="401329"/>
                </a:cubicBezTo>
                <a:cubicBezTo>
                  <a:pt x="840502" y="404929"/>
                  <a:pt x="841256" y="412296"/>
                  <a:pt x="841256" y="423430"/>
                </a:cubicBezTo>
                <a:lnTo>
                  <a:pt x="841256" y="462484"/>
                </a:lnTo>
                <a:cubicBezTo>
                  <a:pt x="841256" y="473450"/>
                  <a:pt x="841465" y="480169"/>
                  <a:pt x="841883" y="482638"/>
                </a:cubicBezTo>
                <a:cubicBezTo>
                  <a:pt x="842302" y="485108"/>
                  <a:pt x="842993" y="486761"/>
                  <a:pt x="843956" y="487598"/>
                </a:cubicBezTo>
                <a:cubicBezTo>
                  <a:pt x="844918" y="488436"/>
                  <a:pt x="846027" y="488854"/>
                  <a:pt x="847283" y="488854"/>
                </a:cubicBezTo>
                <a:cubicBezTo>
                  <a:pt x="848623" y="488854"/>
                  <a:pt x="849795" y="488561"/>
                  <a:pt x="850799" y="487975"/>
                </a:cubicBezTo>
                <a:cubicBezTo>
                  <a:pt x="852557" y="486887"/>
                  <a:pt x="855948" y="483831"/>
                  <a:pt x="860971" y="478808"/>
                </a:cubicBezTo>
                <a:lnTo>
                  <a:pt x="860971" y="485840"/>
                </a:lnTo>
                <a:cubicBezTo>
                  <a:pt x="851595" y="498398"/>
                  <a:pt x="842637" y="504677"/>
                  <a:pt x="834098" y="504677"/>
                </a:cubicBezTo>
                <a:cubicBezTo>
                  <a:pt x="829996" y="504677"/>
                  <a:pt x="826731" y="503253"/>
                  <a:pt x="824303" y="500407"/>
                </a:cubicBezTo>
                <a:cubicBezTo>
                  <a:pt x="821875" y="497561"/>
                  <a:pt x="820620" y="492705"/>
                  <a:pt x="820536" y="485840"/>
                </a:cubicBezTo>
                <a:cubicBezTo>
                  <a:pt x="808732" y="494965"/>
                  <a:pt x="801323" y="500240"/>
                  <a:pt x="798309" y="501663"/>
                </a:cubicBezTo>
                <a:cubicBezTo>
                  <a:pt x="793789" y="503756"/>
                  <a:pt x="788975" y="504802"/>
                  <a:pt x="783868" y="504802"/>
                </a:cubicBezTo>
                <a:cubicBezTo>
                  <a:pt x="775916" y="504802"/>
                  <a:pt x="769365" y="502081"/>
                  <a:pt x="764216" y="496640"/>
                </a:cubicBezTo>
                <a:cubicBezTo>
                  <a:pt x="759068" y="491198"/>
                  <a:pt x="756493" y="484041"/>
                  <a:pt x="756493" y="475167"/>
                </a:cubicBezTo>
                <a:cubicBezTo>
                  <a:pt x="756493" y="469558"/>
                  <a:pt x="757749" y="464702"/>
                  <a:pt x="760261" y="460600"/>
                </a:cubicBezTo>
                <a:cubicBezTo>
                  <a:pt x="763693" y="454907"/>
                  <a:pt x="769658" y="449550"/>
                  <a:pt x="778155" y="444527"/>
                </a:cubicBezTo>
                <a:cubicBezTo>
                  <a:pt x="786652" y="439504"/>
                  <a:pt x="800779" y="433392"/>
                  <a:pt x="820536" y="426193"/>
                </a:cubicBezTo>
                <a:lnTo>
                  <a:pt x="820536" y="421672"/>
                </a:lnTo>
                <a:cubicBezTo>
                  <a:pt x="820536" y="410203"/>
                  <a:pt x="818715" y="402334"/>
                  <a:pt x="815074" y="398064"/>
                </a:cubicBezTo>
                <a:cubicBezTo>
                  <a:pt x="811432" y="393795"/>
                  <a:pt x="806137" y="391660"/>
                  <a:pt x="799188" y="391660"/>
                </a:cubicBezTo>
                <a:cubicBezTo>
                  <a:pt x="793914" y="391660"/>
                  <a:pt x="789729" y="393083"/>
                  <a:pt x="786631" y="395930"/>
                </a:cubicBezTo>
                <a:cubicBezTo>
                  <a:pt x="783450" y="398776"/>
                  <a:pt x="781860" y="402041"/>
                  <a:pt x="781860" y="405724"/>
                </a:cubicBezTo>
                <a:lnTo>
                  <a:pt x="782110" y="413008"/>
                </a:lnTo>
                <a:cubicBezTo>
                  <a:pt x="782110" y="416859"/>
                  <a:pt x="781127" y="419830"/>
                  <a:pt x="779159" y="421923"/>
                </a:cubicBezTo>
                <a:cubicBezTo>
                  <a:pt x="777192" y="424016"/>
                  <a:pt x="774618" y="425063"/>
                  <a:pt x="771437" y="425063"/>
                </a:cubicBezTo>
                <a:cubicBezTo>
                  <a:pt x="768339" y="425063"/>
                  <a:pt x="765807" y="423974"/>
                  <a:pt x="763839" y="421798"/>
                </a:cubicBezTo>
                <a:cubicBezTo>
                  <a:pt x="761872" y="419621"/>
                  <a:pt x="760888" y="416649"/>
                  <a:pt x="760888" y="412882"/>
                </a:cubicBezTo>
                <a:cubicBezTo>
                  <a:pt x="760888" y="405683"/>
                  <a:pt x="764572" y="399069"/>
                  <a:pt x="771939" y="393041"/>
                </a:cubicBezTo>
                <a:cubicBezTo>
                  <a:pt x="779306" y="387014"/>
                  <a:pt x="789645" y="384000"/>
                  <a:pt x="802956" y="384000"/>
                </a:cubicBezTo>
                <a:close/>
                <a:moveTo>
                  <a:pt x="696692" y="384000"/>
                </a:moveTo>
                <a:cubicBezTo>
                  <a:pt x="707994" y="384000"/>
                  <a:pt x="717287" y="386993"/>
                  <a:pt x="724570" y="392979"/>
                </a:cubicBezTo>
                <a:cubicBezTo>
                  <a:pt x="731853" y="398964"/>
                  <a:pt x="735495" y="405180"/>
                  <a:pt x="735495" y="411626"/>
                </a:cubicBezTo>
                <a:cubicBezTo>
                  <a:pt x="735495" y="414808"/>
                  <a:pt x="734469" y="417382"/>
                  <a:pt x="732418" y="419349"/>
                </a:cubicBezTo>
                <a:cubicBezTo>
                  <a:pt x="730367" y="421316"/>
                  <a:pt x="727500" y="422300"/>
                  <a:pt x="723816" y="422300"/>
                </a:cubicBezTo>
                <a:cubicBezTo>
                  <a:pt x="718877" y="422300"/>
                  <a:pt x="715152" y="420710"/>
                  <a:pt x="712640" y="417528"/>
                </a:cubicBezTo>
                <a:cubicBezTo>
                  <a:pt x="711217" y="415770"/>
                  <a:pt x="710275" y="412422"/>
                  <a:pt x="709815" y="407482"/>
                </a:cubicBezTo>
                <a:cubicBezTo>
                  <a:pt x="709354" y="402543"/>
                  <a:pt x="707659" y="398776"/>
                  <a:pt x="704729" y="396181"/>
                </a:cubicBezTo>
                <a:cubicBezTo>
                  <a:pt x="701799" y="393669"/>
                  <a:pt x="697739" y="392414"/>
                  <a:pt x="692548" y="392414"/>
                </a:cubicBezTo>
                <a:cubicBezTo>
                  <a:pt x="684177" y="392414"/>
                  <a:pt x="677438" y="395511"/>
                  <a:pt x="672331" y="401706"/>
                </a:cubicBezTo>
                <a:cubicBezTo>
                  <a:pt x="665550" y="409910"/>
                  <a:pt x="662160" y="420751"/>
                  <a:pt x="662160" y="434230"/>
                </a:cubicBezTo>
                <a:cubicBezTo>
                  <a:pt x="662160" y="447959"/>
                  <a:pt x="665529" y="460077"/>
                  <a:pt x="672268" y="470583"/>
                </a:cubicBezTo>
                <a:cubicBezTo>
                  <a:pt x="679007" y="481090"/>
                  <a:pt x="688111" y="486343"/>
                  <a:pt x="699581" y="486343"/>
                </a:cubicBezTo>
                <a:cubicBezTo>
                  <a:pt x="707785" y="486343"/>
                  <a:pt x="715152" y="483538"/>
                  <a:pt x="721682" y="477929"/>
                </a:cubicBezTo>
                <a:cubicBezTo>
                  <a:pt x="726286" y="474078"/>
                  <a:pt x="730765" y="467088"/>
                  <a:pt x="735118" y="456958"/>
                </a:cubicBezTo>
                <a:lnTo>
                  <a:pt x="738760" y="458716"/>
                </a:lnTo>
                <a:cubicBezTo>
                  <a:pt x="735662" y="473869"/>
                  <a:pt x="729593" y="485526"/>
                  <a:pt x="720551" y="493689"/>
                </a:cubicBezTo>
                <a:cubicBezTo>
                  <a:pt x="711510" y="501851"/>
                  <a:pt x="701506" y="505932"/>
                  <a:pt x="690539" y="505932"/>
                </a:cubicBezTo>
                <a:cubicBezTo>
                  <a:pt x="677480" y="505932"/>
                  <a:pt x="666094" y="500449"/>
                  <a:pt x="656383" y="489482"/>
                </a:cubicBezTo>
                <a:cubicBezTo>
                  <a:pt x="646672" y="478515"/>
                  <a:pt x="641817" y="463698"/>
                  <a:pt x="641817" y="445029"/>
                </a:cubicBezTo>
                <a:cubicBezTo>
                  <a:pt x="641817" y="426946"/>
                  <a:pt x="647195" y="412254"/>
                  <a:pt x="657953" y="400953"/>
                </a:cubicBezTo>
                <a:cubicBezTo>
                  <a:pt x="668710" y="389651"/>
                  <a:pt x="681624" y="384000"/>
                  <a:pt x="696692" y="384000"/>
                </a:cubicBezTo>
                <a:close/>
                <a:moveTo>
                  <a:pt x="451893" y="384000"/>
                </a:moveTo>
                <a:cubicBezTo>
                  <a:pt x="456414" y="384000"/>
                  <a:pt x="461897" y="384963"/>
                  <a:pt x="468344" y="386888"/>
                </a:cubicBezTo>
                <a:cubicBezTo>
                  <a:pt x="472613" y="388144"/>
                  <a:pt x="475459" y="388772"/>
                  <a:pt x="476883" y="388772"/>
                </a:cubicBezTo>
                <a:cubicBezTo>
                  <a:pt x="478222" y="388772"/>
                  <a:pt x="479268" y="388479"/>
                  <a:pt x="480022" y="387893"/>
                </a:cubicBezTo>
                <a:cubicBezTo>
                  <a:pt x="480775" y="387307"/>
                  <a:pt x="481654" y="386009"/>
                  <a:pt x="482659" y="384000"/>
                </a:cubicBezTo>
                <a:lnTo>
                  <a:pt x="486803" y="384000"/>
                </a:lnTo>
                <a:lnTo>
                  <a:pt x="486803" y="423179"/>
                </a:lnTo>
                <a:lnTo>
                  <a:pt x="482659" y="423179"/>
                </a:lnTo>
                <a:cubicBezTo>
                  <a:pt x="479478" y="410873"/>
                  <a:pt x="475397" y="402501"/>
                  <a:pt x="470416" y="398064"/>
                </a:cubicBezTo>
                <a:cubicBezTo>
                  <a:pt x="465434" y="393627"/>
                  <a:pt x="459093" y="391409"/>
                  <a:pt x="451391" y="391409"/>
                </a:cubicBezTo>
                <a:cubicBezTo>
                  <a:pt x="445531" y="391409"/>
                  <a:pt x="440801" y="392958"/>
                  <a:pt x="437201" y="396055"/>
                </a:cubicBezTo>
                <a:cubicBezTo>
                  <a:pt x="433601" y="399153"/>
                  <a:pt x="431802" y="402585"/>
                  <a:pt x="431802" y="406352"/>
                </a:cubicBezTo>
                <a:cubicBezTo>
                  <a:pt x="431802" y="411040"/>
                  <a:pt x="433141" y="415059"/>
                  <a:pt x="435820" y="418407"/>
                </a:cubicBezTo>
                <a:cubicBezTo>
                  <a:pt x="438415" y="421840"/>
                  <a:pt x="443689" y="425481"/>
                  <a:pt x="451642" y="429332"/>
                </a:cubicBezTo>
                <a:lnTo>
                  <a:pt x="469976" y="438248"/>
                </a:lnTo>
                <a:cubicBezTo>
                  <a:pt x="486970" y="446536"/>
                  <a:pt x="495467" y="457461"/>
                  <a:pt x="495467" y="471023"/>
                </a:cubicBezTo>
                <a:cubicBezTo>
                  <a:pt x="495467" y="481487"/>
                  <a:pt x="491512" y="489922"/>
                  <a:pt x="483601" y="496326"/>
                </a:cubicBezTo>
                <a:cubicBezTo>
                  <a:pt x="475690" y="502730"/>
                  <a:pt x="466837" y="505932"/>
                  <a:pt x="457042" y="505932"/>
                </a:cubicBezTo>
                <a:cubicBezTo>
                  <a:pt x="450010" y="505932"/>
                  <a:pt x="441973" y="504677"/>
                  <a:pt x="432932" y="502165"/>
                </a:cubicBezTo>
                <a:cubicBezTo>
                  <a:pt x="430169" y="501328"/>
                  <a:pt x="427909" y="500909"/>
                  <a:pt x="426151" y="500909"/>
                </a:cubicBezTo>
                <a:cubicBezTo>
                  <a:pt x="424225" y="500909"/>
                  <a:pt x="422718" y="501998"/>
                  <a:pt x="421630" y="504174"/>
                </a:cubicBezTo>
                <a:lnTo>
                  <a:pt x="417486" y="504174"/>
                </a:lnTo>
                <a:lnTo>
                  <a:pt x="417486" y="463112"/>
                </a:lnTo>
                <a:lnTo>
                  <a:pt x="421630" y="463112"/>
                </a:lnTo>
                <a:cubicBezTo>
                  <a:pt x="423974" y="474832"/>
                  <a:pt x="428453" y="483664"/>
                  <a:pt x="435067" y="489608"/>
                </a:cubicBezTo>
                <a:cubicBezTo>
                  <a:pt x="441680" y="495551"/>
                  <a:pt x="449089" y="498523"/>
                  <a:pt x="457293" y="498523"/>
                </a:cubicBezTo>
                <a:cubicBezTo>
                  <a:pt x="463069" y="498523"/>
                  <a:pt x="467778" y="496828"/>
                  <a:pt x="471420" y="493438"/>
                </a:cubicBezTo>
                <a:cubicBezTo>
                  <a:pt x="475062" y="490047"/>
                  <a:pt x="476883" y="485966"/>
                  <a:pt x="476883" y="481194"/>
                </a:cubicBezTo>
                <a:cubicBezTo>
                  <a:pt x="476883" y="475418"/>
                  <a:pt x="474852" y="470562"/>
                  <a:pt x="470792" y="466628"/>
                </a:cubicBezTo>
                <a:cubicBezTo>
                  <a:pt x="466732" y="462693"/>
                  <a:pt x="458633" y="457712"/>
                  <a:pt x="446494" y="451684"/>
                </a:cubicBezTo>
                <a:cubicBezTo>
                  <a:pt x="434355" y="445657"/>
                  <a:pt x="426402" y="440215"/>
                  <a:pt x="422635" y="435360"/>
                </a:cubicBezTo>
                <a:cubicBezTo>
                  <a:pt x="418867" y="430588"/>
                  <a:pt x="416984" y="424560"/>
                  <a:pt x="416984" y="417277"/>
                </a:cubicBezTo>
                <a:cubicBezTo>
                  <a:pt x="416984" y="407817"/>
                  <a:pt x="420228" y="399906"/>
                  <a:pt x="426716" y="393544"/>
                </a:cubicBezTo>
                <a:cubicBezTo>
                  <a:pt x="433204" y="387181"/>
                  <a:pt x="441596" y="384000"/>
                  <a:pt x="451893" y="384000"/>
                </a:cubicBezTo>
                <a:close/>
                <a:moveTo>
                  <a:pt x="240818" y="384000"/>
                </a:moveTo>
                <a:lnTo>
                  <a:pt x="246092" y="384000"/>
                </a:lnTo>
                <a:lnTo>
                  <a:pt x="246092" y="409868"/>
                </a:lnTo>
                <a:cubicBezTo>
                  <a:pt x="255719" y="392623"/>
                  <a:pt x="265598" y="384000"/>
                  <a:pt x="275727" y="384000"/>
                </a:cubicBezTo>
                <a:cubicBezTo>
                  <a:pt x="280332" y="384000"/>
                  <a:pt x="284141" y="385402"/>
                  <a:pt x="287154" y="388207"/>
                </a:cubicBezTo>
                <a:cubicBezTo>
                  <a:pt x="290168" y="391011"/>
                  <a:pt x="291675" y="394255"/>
                  <a:pt x="291675" y="397939"/>
                </a:cubicBezTo>
                <a:cubicBezTo>
                  <a:pt x="291675" y="401204"/>
                  <a:pt x="290587" y="403966"/>
                  <a:pt x="288410" y="406227"/>
                </a:cubicBezTo>
                <a:cubicBezTo>
                  <a:pt x="286234" y="408487"/>
                  <a:pt x="283639" y="409617"/>
                  <a:pt x="280625" y="409617"/>
                </a:cubicBezTo>
                <a:cubicBezTo>
                  <a:pt x="277695" y="409617"/>
                  <a:pt x="274409" y="408173"/>
                  <a:pt x="270767" y="405285"/>
                </a:cubicBezTo>
                <a:cubicBezTo>
                  <a:pt x="267126" y="402397"/>
                  <a:pt x="264426" y="400953"/>
                  <a:pt x="262668" y="400953"/>
                </a:cubicBezTo>
                <a:cubicBezTo>
                  <a:pt x="261161" y="400953"/>
                  <a:pt x="259528" y="401790"/>
                  <a:pt x="257770" y="403464"/>
                </a:cubicBezTo>
                <a:cubicBezTo>
                  <a:pt x="254003" y="406896"/>
                  <a:pt x="250111" y="412547"/>
                  <a:pt x="246092" y="420417"/>
                </a:cubicBezTo>
                <a:lnTo>
                  <a:pt x="246092" y="475543"/>
                </a:lnTo>
                <a:cubicBezTo>
                  <a:pt x="246092" y="481906"/>
                  <a:pt x="246887" y="486719"/>
                  <a:pt x="248478" y="489984"/>
                </a:cubicBezTo>
                <a:cubicBezTo>
                  <a:pt x="249566" y="492245"/>
                  <a:pt x="251492" y="494128"/>
                  <a:pt x="254254" y="495635"/>
                </a:cubicBezTo>
                <a:cubicBezTo>
                  <a:pt x="257017" y="497142"/>
                  <a:pt x="260993" y="497896"/>
                  <a:pt x="266184" y="497896"/>
                </a:cubicBezTo>
                <a:lnTo>
                  <a:pt x="266184" y="502416"/>
                </a:lnTo>
                <a:lnTo>
                  <a:pt x="207290" y="502416"/>
                </a:lnTo>
                <a:lnTo>
                  <a:pt x="207290" y="497896"/>
                </a:lnTo>
                <a:cubicBezTo>
                  <a:pt x="213150" y="497896"/>
                  <a:pt x="217503" y="496975"/>
                  <a:pt x="220349" y="495133"/>
                </a:cubicBezTo>
                <a:cubicBezTo>
                  <a:pt x="222442" y="493793"/>
                  <a:pt x="223907" y="491659"/>
                  <a:pt x="224745" y="488729"/>
                </a:cubicBezTo>
                <a:cubicBezTo>
                  <a:pt x="225163" y="487305"/>
                  <a:pt x="225372" y="483245"/>
                  <a:pt x="225372" y="476548"/>
                </a:cubicBezTo>
                <a:lnTo>
                  <a:pt x="225372" y="431969"/>
                </a:lnTo>
                <a:cubicBezTo>
                  <a:pt x="225372" y="418575"/>
                  <a:pt x="225100" y="410601"/>
                  <a:pt x="224556" y="408047"/>
                </a:cubicBezTo>
                <a:cubicBezTo>
                  <a:pt x="224012" y="405494"/>
                  <a:pt x="223007" y="403631"/>
                  <a:pt x="221542" y="402459"/>
                </a:cubicBezTo>
                <a:cubicBezTo>
                  <a:pt x="220077" y="401287"/>
                  <a:pt x="218257" y="400701"/>
                  <a:pt x="216080" y="400701"/>
                </a:cubicBezTo>
                <a:cubicBezTo>
                  <a:pt x="213485" y="400701"/>
                  <a:pt x="210554" y="401329"/>
                  <a:pt x="207290" y="402585"/>
                </a:cubicBezTo>
                <a:lnTo>
                  <a:pt x="206034" y="398064"/>
                </a:lnTo>
                <a:close/>
                <a:moveTo>
                  <a:pt x="135345" y="384000"/>
                </a:moveTo>
                <a:cubicBezTo>
                  <a:pt x="152758" y="384000"/>
                  <a:pt x="166739" y="390614"/>
                  <a:pt x="177287" y="403841"/>
                </a:cubicBezTo>
                <a:cubicBezTo>
                  <a:pt x="186244" y="415142"/>
                  <a:pt x="190723" y="428118"/>
                  <a:pt x="190723" y="442769"/>
                </a:cubicBezTo>
                <a:cubicBezTo>
                  <a:pt x="190723" y="453066"/>
                  <a:pt x="188254" y="463488"/>
                  <a:pt x="183314" y="474036"/>
                </a:cubicBezTo>
                <a:cubicBezTo>
                  <a:pt x="178375" y="484585"/>
                  <a:pt x="171573" y="492538"/>
                  <a:pt x="162909" y="497896"/>
                </a:cubicBezTo>
                <a:cubicBezTo>
                  <a:pt x="154244" y="503253"/>
                  <a:pt x="144596" y="505932"/>
                  <a:pt x="133964" y="505932"/>
                </a:cubicBezTo>
                <a:cubicBezTo>
                  <a:pt x="116635" y="505932"/>
                  <a:pt x="102863" y="499026"/>
                  <a:pt x="92650" y="485213"/>
                </a:cubicBezTo>
                <a:cubicBezTo>
                  <a:pt x="84027" y="473576"/>
                  <a:pt x="79716" y="460516"/>
                  <a:pt x="79716" y="446034"/>
                </a:cubicBezTo>
                <a:cubicBezTo>
                  <a:pt x="79716" y="435485"/>
                  <a:pt x="82332" y="425000"/>
                  <a:pt x="87565" y="414577"/>
                </a:cubicBezTo>
                <a:cubicBezTo>
                  <a:pt x="92797" y="404155"/>
                  <a:pt x="99682" y="396453"/>
                  <a:pt x="108221" y="391472"/>
                </a:cubicBezTo>
                <a:cubicBezTo>
                  <a:pt x="116760" y="386491"/>
                  <a:pt x="125801" y="384000"/>
                  <a:pt x="135345" y="384000"/>
                </a:cubicBezTo>
                <a:close/>
                <a:moveTo>
                  <a:pt x="8458563" y="383875"/>
                </a:moveTo>
                <a:cubicBezTo>
                  <a:pt x="8471454" y="383875"/>
                  <a:pt x="8482045" y="388123"/>
                  <a:pt x="8490333" y="396620"/>
                </a:cubicBezTo>
                <a:cubicBezTo>
                  <a:pt x="8498621" y="405117"/>
                  <a:pt x="8502765" y="416482"/>
                  <a:pt x="8502765" y="430714"/>
                </a:cubicBezTo>
                <a:lnTo>
                  <a:pt x="8423276" y="430714"/>
                </a:lnTo>
                <a:cubicBezTo>
                  <a:pt x="8423192" y="447792"/>
                  <a:pt x="8427335" y="461186"/>
                  <a:pt x="8435708" y="470897"/>
                </a:cubicBezTo>
                <a:cubicBezTo>
                  <a:pt x="8444079" y="480608"/>
                  <a:pt x="8453916" y="485464"/>
                  <a:pt x="8465218" y="485464"/>
                </a:cubicBezTo>
                <a:cubicBezTo>
                  <a:pt x="8472752" y="485464"/>
                  <a:pt x="8479303" y="483392"/>
                  <a:pt x="8484870" y="479248"/>
                </a:cubicBezTo>
                <a:cubicBezTo>
                  <a:pt x="8490436" y="475104"/>
                  <a:pt x="8495105" y="468009"/>
                  <a:pt x="8498872" y="457963"/>
                </a:cubicBezTo>
                <a:lnTo>
                  <a:pt x="8502765" y="460475"/>
                </a:lnTo>
                <a:cubicBezTo>
                  <a:pt x="8501007" y="471944"/>
                  <a:pt x="8495899" y="482387"/>
                  <a:pt x="8487445" y="491805"/>
                </a:cubicBezTo>
                <a:cubicBezTo>
                  <a:pt x="8478989" y="501223"/>
                  <a:pt x="8468398" y="505932"/>
                  <a:pt x="8455674" y="505932"/>
                </a:cubicBezTo>
                <a:cubicBezTo>
                  <a:pt x="8441861" y="505932"/>
                  <a:pt x="8430035" y="500554"/>
                  <a:pt x="8420200" y="489796"/>
                </a:cubicBezTo>
                <a:cubicBezTo>
                  <a:pt x="8410363" y="479039"/>
                  <a:pt x="8405445" y="464577"/>
                  <a:pt x="8405445" y="446410"/>
                </a:cubicBezTo>
                <a:cubicBezTo>
                  <a:pt x="8405445" y="426737"/>
                  <a:pt x="8410488" y="411396"/>
                  <a:pt x="8420577" y="400387"/>
                </a:cubicBezTo>
                <a:cubicBezTo>
                  <a:pt x="8430663" y="389379"/>
                  <a:pt x="8443326" y="383875"/>
                  <a:pt x="8458563" y="383875"/>
                </a:cubicBezTo>
                <a:close/>
                <a:moveTo>
                  <a:pt x="7001237" y="383875"/>
                </a:moveTo>
                <a:cubicBezTo>
                  <a:pt x="7014130" y="383875"/>
                  <a:pt x="7024720" y="388123"/>
                  <a:pt x="7033007" y="396620"/>
                </a:cubicBezTo>
                <a:cubicBezTo>
                  <a:pt x="7041295" y="405117"/>
                  <a:pt x="7045439" y="416482"/>
                  <a:pt x="7045439" y="430714"/>
                </a:cubicBezTo>
                <a:lnTo>
                  <a:pt x="6965951" y="430714"/>
                </a:lnTo>
                <a:cubicBezTo>
                  <a:pt x="6965867" y="447792"/>
                  <a:pt x="6970011" y="461186"/>
                  <a:pt x="6978383" y="470897"/>
                </a:cubicBezTo>
                <a:cubicBezTo>
                  <a:pt x="6986754" y="480608"/>
                  <a:pt x="6996591" y="485464"/>
                  <a:pt x="7007893" y="485464"/>
                </a:cubicBezTo>
                <a:cubicBezTo>
                  <a:pt x="7015427" y="485464"/>
                  <a:pt x="7021978" y="483392"/>
                  <a:pt x="7027545" y="479248"/>
                </a:cubicBezTo>
                <a:cubicBezTo>
                  <a:pt x="7033112" y="475104"/>
                  <a:pt x="7037779" y="468009"/>
                  <a:pt x="7041546" y="457963"/>
                </a:cubicBezTo>
                <a:lnTo>
                  <a:pt x="7045439" y="460475"/>
                </a:lnTo>
                <a:cubicBezTo>
                  <a:pt x="7043681" y="471944"/>
                  <a:pt x="7038575" y="482387"/>
                  <a:pt x="7030119" y="491805"/>
                </a:cubicBezTo>
                <a:cubicBezTo>
                  <a:pt x="7021664" y="501223"/>
                  <a:pt x="7011074" y="505932"/>
                  <a:pt x="6998349" y="505932"/>
                </a:cubicBezTo>
                <a:cubicBezTo>
                  <a:pt x="6984536" y="505932"/>
                  <a:pt x="6972711" y="500554"/>
                  <a:pt x="6962875" y="489796"/>
                </a:cubicBezTo>
                <a:cubicBezTo>
                  <a:pt x="6953038" y="479039"/>
                  <a:pt x="6948120" y="464577"/>
                  <a:pt x="6948120" y="446410"/>
                </a:cubicBezTo>
                <a:cubicBezTo>
                  <a:pt x="6948120" y="426737"/>
                  <a:pt x="6953163" y="411396"/>
                  <a:pt x="6963251" y="400387"/>
                </a:cubicBezTo>
                <a:cubicBezTo>
                  <a:pt x="6973339" y="389379"/>
                  <a:pt x="6986001" y="383875"/>
                  <a:pt x="7001237" y="383875"/>
                </a:cubicBezTo>
                <a:close/>
                <a:moveTo>
                  <a:pt x="6753587" y="383875"/>
                </a:moveTo>
                <a:cubicBezTo>
                  <a:pt x="6766480" y="383875"/>
                  <a:pt x="6777070" y="388123"/>
                  <a:pt x="6785357" y="396620"/>
                </a:cubicBezTo>
                <a:cubicBezTo>
                  <a:pt x="6793645" y="405117"/>
                  <a:pt x="6797789" y="416482"/>
                  <a:pt x="6797789" y="430714"/>
                </a:cubicBezTo>
                <a:lnTo>
                  <a:pt x="6718301" y="430714"/>
                </a:lnTo>
                <a:cubicBezTo>
                  <a:pt x="6718217" y="447792"/>
                  <a:pt x="6722361" y="461186"/>
                  <a:pt x="6730733" y="470897"/>
                </a:cubicBezTo>
                <a:cubicBezTo>
                  <a:pt x="6739104" y="480608"/>
                  <a:pt x="6748941" y="485464"/>
                  <a:pt x="6760243" y="485464"/>
                </a:cubicBezTo>
                <a:cubicBezTo>
                  <a:pt x="6767777" y="485464"/>
                  <a:pt x="6774328" y="483392"/>
                  <a:pt x="6779895" y="479248"/>
                </a:cubicBezTo>
                <a:cubicBezTo>
                  <a:pt x="6785462" y="475104"/>
                  <a:pt x="6790129" y="468009"/>
                  <a:pt x="6793896" y="457963"/>
                </a:cubicBezTo>
                <a:lnTo>
                  <a:pt x="6797789" y="460475"/>
                </a:lnTo>
                <a:cubicBezTo>
                  <a:pt x="6796031" y="471944"/>
                  <a:pt x="6790925" y="482387"/>
                  <a:pt x="6782469" y="491805"/>
                </a:cubicBezTo>
                <a:cubicBezTo>
                  <a:pt x="6774014" y="501223"/>
                  <a:pt x="6763424" y="505932"/>
                  <a:pt x="6750699" y="505932"/>
                </a:cubicBezTo>
                <a:cubicBezTo>
                  <a:pt x="6736886" y="505932"/>
                  <a:pt x="6725061" y="500554"/>
                  <a:pt x="6715225" y="489796"/>
                </a:cubicBezTo>
                <a:cubicBezTo>
                  <a:pt x="6705388" y="479039"/>
                  <a:pt x="6700470" y="464577"/>
                  <a:pt x="6700470" y="446410"/>
                </a:cubicBezTo>
                <a:cubicBezTo>
                  <a:pt x="6700470" y="426737"/>
                  <a:pt x="6705513" y="411396"/>
                  <a:pt x="6715601" y="400387"/>
                </a:cubicBezTo>
                <a:cubicBezTo>
                  <a:pt x="6725689" y="389379"/>
                  <a:pt x="6738351" y="383875"/>
                  <a:pt x="6753587" y="383875"/>
                </a:cubicBezTo>
                <a:close/>
                <a:moveTo>
                  <a:pt x="5972537" y="383875"/>
                </a:moveTo>
                <a:cubicBezTo>
                  <a:pt x="5985430" y="383875"/>
                  <a:pt x="5996020" y="388123"/>
                  <a:pt x="6004307" y="396620"/>
                </a:cubicBezTo>
                <a:cubicBezTo>
                  <a:pt x="6012595" y="405117"/>
                  <a:pt x="6016739" y="416482"/>
                  <a:pt x="6016739" y="430714"/>
                </a:cubicBezTo>
                <a:lnTo>
                  <a:pt x="5937251" y="430714"/>
                </a:lnTo>
                <a:cubicBezTo>
                  <a:pt x="5937167" y="447792"/>
                  <a:pt x="5941311" y="461186"/>
                  <a:pt x="5949683" y="470897"/>
                </a:cubicBezTo>
                <a:cubicBezTo>
                  <a:pt x="5958054" y="480608"/>
                  <a:pt x="5967891" y="485464"/>
                  <a:pt x="5979193" y="485464"/>
                </a:cubicBezTo>
                <a:cubicBezTo>
                  <a:pt x="5986727" y="485464"/>
                  <a:pt x="5993278" y="483392"/>
                  <a:pt x="5998845" y="479248"/>
                </a:cubicBezTo>
                <a:cubicBezTo>
                  <a:pt x="6004412" y="475104"/>
                  <a:pt x="6009079" y="468009"/>
                  <a:pt x="6012846" y="457963"/>
                </a:cubicBezTo>
                <a:lnTo>
                  <a:pt x="6016739" y="460475"/>
                </a:lnTo>
                <a:cubicBezTo>
                  <a:pt x="6014981" y="471944"/>
                  <a:pt x="6009875" y="482387"/>
                  <a:pt x="6001419" y="491805"/>
                </a:cubicBezTo>
                <a:cubicBezTo>
                  <a:pt x="5992964" y="501223"/>
                  <a:pt x="5982374" y="505932"/>
                  <a:pt x="5969649" y="505932"/>
                </a:cubicBezTo>
                <a:cubicBezTo>
                  <a:pt x="5955836" y="505932"/>
                  <a:pt x="5944011" y="500554"/>
                  <a:pt x="5934175" y="489796"/>
                </a:cubicBezTo>
                <a:cubicBezTo>
                  <a:pt x="5924338" y="479039"/>
                  <a:pt x="5919420" y="464577"/>
                  <a:pt x="5919420" y="446410"/>
                </a:cubicBezTo>
                <a:cubicBezTo>
                  <a:pt x="5919420" y="426737"/>
                  <a:pt x="5924463" y="411396"/>
                  <a:pt x="5934551" y="400387"/>
                </a:cubicBezTo>
                <a:cubicBezTo>
                  <a:pt x="5944639" y="389379"/>
                  <a:pt x="5957301" y="383875"/>
                  <a:pt x="5972537" y="383875"/>
                </a:cubicBezTo>
                <a:close/>
                <a:moveTo>
                  <a:pt x="4648563" y="383875"/>
                </a:moveTo>
                <a:cubicBezTo>
                  <a:pt x="4661455" y="383875"/>
                  <a:pt x="4672045" y="388123"/>
                  <a:pt x="4680333" y="396620"/>
                </a:cubicBezTo>
                <a:cubicBezTo>
                  <a:pt x="4688621" y="405117"/>
                  <a:pt x="4692765" y="416482"/>
                  <a:pt x="4692765" y="430714"/>
                </a:cubicBezTo>
                <a:lnTo>
                  <a:pt x="4613276" y="430714"/>
                </a:lnTo>
                <a:cubicBezTo>
                  <a:pt x="4613193" y="447792"/>
                  <a:pt x="4617337" y="461186"/>
                  <a:pt x="4625708" y="470897"/>
                </a:cubicBezTo>
                <a:cubicBezTo>
                  <a:pt x="4634079" y="480608"/>
                  <a:pt x="4643916" y="485464"/>
                  <a:pt x="4655218" y="485464"/>
                </a:cubicBezTo>
                <a:cubicBezTo>
                  <a:pt x="4662752" y="485464"/>
                  <a:pt x="4669303" y="483392"/>
                  <a:pt x="4674870" y="479248"/>
                </a:cubicBezTo>
                <a:cubicBezTo>
                  <a:pt x="4680437" y="475104"/>
                  <a:pt x="4685105" y="468009"/>
                  <a:pt x="4688872" y="457963"/>
                </a:cubicBezTo>
                <a:lnTo>
                  <a:pt x="4692765" y="460475"/>
                </a:lnTo>
                <a:cubicBezTo>
                  <a:pt x="4691007" y="471944"/>
                  <a:pt x="4685900" y="482387"/>
                  <a:pt x="4677445" y="491805"/>
                </a:cubicBezTo>
                <a:cubicBezTo>
                  <a:pt x="4668989" y="501223"/>
                  <a:pt x="4658399" y="505932"/>
                  <a:pt x="4645674" y="505932"/>
                </a:cubicBezTo>
                <a:cubicBezTo>
                  <a:pt x="4631861" y="505932"/>
                  <a:pt x="4620036" y="500554"/>
                  <a:pt x="4610200" y="489796"/>
                </a:cubicBezTo>
                <a:cubicBezTo>
                  <a:pt x="4600363" y="479039"/>
                  <a:pt x="4595445" y="464577"/>
                  <a:pt x="4595445" y="446410"/>
                </a:cubicBezTo>
                <a:cubicBezTo>
                  <a:pt x="4595445" y="426737"/>
                  <a:pt x="4600488" y="411396"/>
                  <a:pt x="4610577" y="400387"/>
                </a:cubicBezTo>
                <a:cubicBezTo>
                  <a:pt x="4620664" y="389379"/>
                  <a:pt x="4633326" y="383875"/>
                  <a:pt x="4648563" y="383875"/>
                </a:cubicBezTo>
                <a:close/>
                <a:moveTo>
                  <a:pt x="4353287" y="383875"/>
                </a:moveTo>
                <a:cubicBezTo>
                  <a:pt x="4366180" y="383875"/>
                  <a:pt x="4376770" y="388123"/>
                  <a:pt x="4385057" y="396620"/>
                </a:cubicBezTo>
                <a:cubicBezTo>
                  <a:pt x="4393345" y="405117"/>
                  <a:pt x="4397489" y="416482"/>
                  <a:pt x="4397489" y="430714"/>
                </a:cubicBezTo>
                <a:lnTo>
                  <a:pt x="4318001" y="430714"/>
                </a:lnTo>
                <a:cubicBezTo>
                  <a:pt x="4317918" y="447792"/>
                  <a:pt x="4322062" y="461186"/>
                  <a:pt x="4330433" y="470897"/>
                </a:cubicBezTo>
                <a:cubicBezTo>
                  <a:pt x="4338805" y="480608"/>
                  <a:pt x="4348641" y="485464"/>
                  <a:pt x="4359943" y="485464"/>
                </a:cubicBezTo>
                <a:cubicBezTo>
                  <a:pt x="4367477" y="485464"/>
                  <a:pt x="4374028" y="483392"/>
                  <a:pt x="4379595" y="479248"/>
                </a:cubicBezTo>
                <a:cubicBezTo>
                  <a:pt x="4385162" y="475104"/>
                  <a:pt x="4389829" y="468009"/>
                  <a:pt x="4393596" y="457963"/>
                </a:cubicBezTo>
                <a:lnTo>
                  <a:pt x="4397489" y="460475"/>
                </a:lnTo>
                <a:cubicBezTo>
                  <a:pt x="4395731" y="471944"/>
                  <a:pt x="4390625" y="482387"/>
                  <a:pt x="4382169" y="491805"/>
                </a:cubicBezTo>
                <a:cubicBezTo>
                  <a:pt x="4373714" y="501223"/>
                  <a:pt x="4363124" y="505932"/>
                  <a:pt x="4350399" y="505932"/>
                </a:cubicBezTo>
                <a:cubicBezTo>
                  <a:pt x="4336586" y="505932"/>
                  <a:pt x="4324761" y="500554"/>
                  <a:pt x="4314925" y="489796"/>
                </a:cubicBezTo>
                <a:cubicBezTo>
                  <a:pt x="4305088" y="479039"/>
                  <a:pt x="4300170" y="464577"/>
                  <a:pt x="4300170" y="446410"/>
                </a:cubicBezTo>
                <a:cubicBezTo>
                  <a:pt x="4300170" y="426737"/>
                  <a:pt x="4305214" y="411396"/>
                  <a:pt x="4315302" y="400387"/>
                </a:cubicBezTo>
                <a:cubicBezTo>
                  <a:pt x="4325389" y="389379"/>
                  <a:pt x="4338051" y="383875"/>
                  <a:pt x="4353287" y="383875"/>
                </a:cubicBezTo>
                <a:close/>
                <a:moveTo>
                  <a:pt x="3429362" y="383875"/>
                </a:moveTo>
                <a:cubicBezTo>
                  <a:pt x="3442255" y="383875"/>
                  <a:pt x="3452845" y="388123"/>
                  <a:pt x="3461134" y="396620"/>
                </a:cubicBezTo>
                <a:cubicBezTo>
                  <a:pt x="3469420" y="405117"/>
                  <a:pt x="3473564" y="416482"/>
                  <a:pt x="3473564" y="430714"/>
                </a:cubicBezTo>
                <a:lnTo>
                  <a:pt x="3394077" y="430714"/>
                </a:lnTo>
                <a:cubicBezTo>
                  <a:pt x="3393993" y="447792"/>
                  <a:pt x="3398136" y="461186"/>
                  <a:pt x="3406508" y="470897"/>
                </a:cubicBezTo>
                <a:cubicBezTo>
                  <a:pt x="3414880" y="480608"/>
                  <a:pt x="3424716" y="485464"/>
                  <a:pt x="3436018" y="485464"/>
                </a:cubicBezTo>
                <a:cubicBezTo>
                  <a:pt x="3443552" y="485464"/>
                  <a:pt x="3450103" y="483392"/>
                  <a:pt x="3455670" y="479248"/>
                </a:cubicBezTo>
                <a:cubicBezTo>
                  <a:pt x="3461238" y="475104"/>
                  <a:pt x="3465905" y="468009"/>
                  <a:pt x="3469672" y="457963"/>
                </a:cubicBezTo>
                <a:lnTo>
                  <a:pt x="3473564" y="460475"/>
                </a:lnTo>
                <a:cubicBezTo>
                  <a:pt x="3471806" y="471944"/>
                  <a:pt x="3466700" y="482387"/>
                  <a:pt x="3458245" y="491805"/>
                </a:cubicBezTo>
                <a:cubicBezTo>
                  <a:pt x="3449789" y="501223"/>
                  <a:pt x="3439199" y="505932"/>
                  <a:pt x="3426474" y="505932"/>
                </a:cubicBezTo>
                <a:cubicBezTo>
                  <a:pt x="3412661" y="505932"/>
                  <a:pt x="3400837" y="500554"/>
                  <a:pt x="3391000" y="489796"/>
                </a:cubicBezTo>
                <a:cubicBezTo>
                  <a:pt x="3381163" y="479039"/>
                  <a:pt x="3376245" y="464577"/>
                  <a:pt x="3376245" y="446410"/>
                </a:cubicBezTo>
                <a:cubicBezTo>
                  <a:pt x="3376245" y="426737"/>
                  <a:pt x="3381289" y="411396"/>
                  <a:pt x="3391377" y="400387"/>
                </a:cubicBezTo>
                <a:cubicBezTo>
                  <a:pt x="3401464" y="389379"/>
                  <a:pt x="3414126" y="383875"/>
                  <a:pt x="3429362" y="383875"/>
                </a:cubicBezTo>
                <a:close/>
                <a:moveTo>
                  <a:pt x="2838812" y="383875"/>
                </a:moveTo>
                <a:cubicBezTo>
                  <a:pt x="2851705" y="383875"/>
                  <a:pt x="2862296" y="388123"/>
                  <a:pt x="2870583" y="396620"/>
                </a:cubicBezTo>
                <a:cubicBezTo>
                  <a:pt x="2878871" y="405117"/>
                  <a:pt x="2883015" y="416482"/>
                  <a:pt x="2883015" y="430714"/>
                </a:cubicBezTo>
                <a:lnTo>
                  <a:pt x="2803527" y="430714"/>
                </a:lnTo>
                <a:cubicBezTo>
                  <a:pt x="2803443" y="447792"/>
                  <a:pt x="2807587" y="461186"/>
                  <a:pt x="2815959" y="470897"/>
                </a:cubicBezTo>
                <a:cubicBezTo>
                  <a:pt x="2824330" y="480608"/>
                  <a:pt x="2834166" y="485464"/>
                  <a:pt x="2845468" y="485464"/>
                </a:cubicBezTo>
                <a:cubicBezTo>
                  <a:pt x="2853003" y="485464"/>
                  <a:pt x="2859554" y="483392"/>
                  <a:pt x="2865121" y="479248"/>
                </a:cubicBezTo>
                <a:cubicBezTo>
                  <a:pt x="2870688" y="475104"/>
                  <a:pt x="2875355" y="468009"/>
                  <a:pt x="2879122" y="457963"/>
                </a:cubicBezTo>
                <a:lnTo>
                  <a:pt x="2883015" y="460475"/>
                </a:lnTo>
                <a:cubicBezTo>
                  <a:pt x="2881257" y="471944"/>
                  <a:pt x="2876151" y="482387"/>
                  <a:pt x="2867694" y="491805"/>
                </a:cubicBezTo>
                <a:cubicBezTo>
                  <a:pt x="2859240" y="501223"/>
                  <a:pt x="2848650" y="505932"/>
                  <a:pt x="2835925" y="505932"/>
                </a:cubicBezTo>
                <a:cubicBezTo>
                  <a:pt x="2822111" y="505932"/>
                  <a:pt x="2810287" y="500554"/>
                  <a:pt x="2800450" y="489796"/>
                </a:cubicBezTo>
                <a:cubicBezTo>
                  <a:pt x="2790614" y="479039"/>
                  <a:pt x="2785696" y="464577"/>
                  <a:pt x="2785696" y="446410"/>
                </a:cubicBezTo>
                <a:cubicBezTo>
                  <a:pt x="2785696" y="426737"/>
                  <a:pt x="2790739" y="411396"/>
                  <a:pt x="2800827" y="400387"/>
                </a:cubicBezTo>
                <a:cubicBezTo>
                  <a:pt x="2810915" y="389379"/>
                  <a:pt x="2823577" y="383875"/>
                  <a:pt x="2838812" y="383875"/>
                </a:cubicBezTo>
                <a:close/>
                <a:moveTo>
                  <a:pt x="2067288" y="383875"/>
                </a:moveTo>
                <a:cubicBezTo>
                  <a:pt x="2080181" y="383875"/>
                  <a:pt x="2090770" y="388123"/>
                  <a:pt x="2099058" y="396620"/>
                </a:cubicBezTo>
                <a:cubicBezTo>
                  <a:pt x="2107346" y="405117"/>
                  <a:pt x="2111490" y="416482"/>
                  <a:pt x="2111490" y="430714"/>
                </a:cubicBezTo>
                <a:lnTo>
                  <a:pt x="2032002" y="430714"/>
                </a:lnTo>
                <a:cubicBezTo>
                  <a:pt x="2031918" y="447792"/>
                  <a:pt x="2036062" y="461186"/>
                  <a:pt x="2044434" y="470897"/>
                </a:cubicBezTo>
                <a:cubicBezTo>
                  <a:pt x="2052805" y="480608"/>
                  <a:pt x="2062641" y="485464"/>
                  <a:pt x="2073944" y="485464"/>
                </a:cubicBezTo>
                <a:cubicBezTo>
                  <a:pt x="2081478" y="485464"/>
                  <a:pt x="2088029" y="483392"/>
                  <a:pt x="2093596" y="479248"/>
                </a:cubicBezTo>
                <a:cubicBezTo>
                  <a:pt x="2099162" y="475104"/>
                  <a:pt x="2103830" y="468009"/>
                  <a:pt x="2107597" y="457963"/>
                </a:cubicBezTo>
                <a:lnTo>
                  <a:pt x="2111490" y="460475"/>
                </a:lnTo>
                <a:cubicBezTo>
                  <a:pt x="2109732" y="471944"/>
                  <a:pt x="2104625" y="482387"/>
                  <a:pt x="2096170" y="491805"/>
                </a:cubicBezTo>
                <a:cubicBezTo>
                  <a:pt x="2087715" y="501223"/>
                  <a:pt x="2077125" y="505932"/>
                  <a:pt x="2064400" y="505932"/>
                </a:cubicBezTo>
                <a:cubicBezTo>
                  <a:pt x="2050587" y="505932"/>
                  <a:pt x="2038762" y="500554"/>
                  <a:pt x="2028925" y="489796"/>
                </a:cubicBezTo>
                <a:cubicBezTo>
                  <a:pt x="2019089" y="479039"/>
                  <a:pt x="2014170" y="464577"/>
                  <a:pt x="2014170" y="446410"/>
                </a:cubicBezTo>
                <a:cubicBezTo>
                  <a:pt x="2014170" y="426737"/>
                  <a:pt x="2019214" y="411396"/>
                  <a:pt x="2029302" y="400387"/>
                </a:cubicBezTo>
                <a:cubicBezTo>
                  <a:pt x="2039390" y="389379"/>
                  <a:pt x="2052052" y="383875"/>
                  <a:pt x="2067288" y="383875"/>
                </a:cubicBezTo>
                <a:close/>
                <a:moveTo>
                  <a:pt x="1686288" y="383875"/>
                </a:moveTo>
                <a:cubicBezTo>
                  <a:pt x="1699180" y="383875"/>
                  <a:pt x="1709770" y="388123"/>
                  <a:pt x="1718058" y="396620"/>
                </a:cubicBezTo>
                <a:cubicBezTo>
                  <a:pt x="1726346" y="405117"/>
                  <a:pt x="1730490" y="416482"/>
                  <a:pt x="1730490" y="430714"/>
                </a:cubicBezTo>
                <a:lnTo>
                  <a:pt x="1651002" y="430714"/>
                </a:lnTo>
                <a:cubicBezTo>
                  <a:pt x="1650918" y="447792"/>
                  <a:pt x="1655062" y="461186"/>
                  <a:pt x="1663433" y="470897"/>
                </a:cubicBezTo>
                <a:cubicBezTo>
                  <a:pt x="1671805" y="480608"/>
                  <a:pt x="1681642" y="485464"/>
                  <a:pt x="1692943" y="485464"/>
                </a:cubicBezTo>
                <a:cubicBezTo>
                  <a:pt x="1700478" y="485464"/>
                  <a:pt x="1707029" y="483392"/>
                  <a:pt x="1712595" y="479248"/>
                </a:cubicBezTo>
                <a:cubicBezTo>
                  <a:pt x="1718163" y="475104"/>
                  <a:pt x="1722830" y="468009"/>
                  <a:pt x="1726597" y="457963"/>
                </a:cubicBezTo>
                <a:lnTo>
                  <a:pt x="1730490" y="460475"/>
                </a:lnTo>
                <a:cubicBezTo>
                  <a:pt x="1728732" y="471944"/>
                  <a:pt x="1723625" y="482387"/>
                  <a:pt x="1715170" y="491805"/>
                </a:cubicBezTo>
                <a:cubicBezTo>
                  <a:pt x="1706714" y="501223"/>
                  <a:pt x="1696124" y="505932"/>
                  <a:pt x="1683400" y="505932"/>
                </a:cubicBezTo>
                <a:cubicBezTo>
                  <a:pt x="1669586" y="505932"/>
                  <a:pt x="1657762" y="500554"/>
                  <a:pt x="1647925" y="489796"/>
                </a:cubicBezTo>
                <a:cubicBezTo>
                  <a:pt x="1638088" y="479039"/>
                  <a:pt x="1633170" y="464577"/>
                  <a:pt x="1633170" y="446410"/>
                </a:cubicBezTo>
                <a:cubicBezTo>
                  <a:pt x="1633170" y="426737"/>
                  <a:pt x="1638214" y="411396"/>
                  <a:pt x="1648302" y="400387"/>
                </a:cubicBezTo>
                <a:cubicBezTo>
                  <a:pt x="1658390" y="389379"/>
                  <a:pt x="1671052" y="383875"/>
                  <a:pt x="1686288" y="383875"/>
                </a:cubicBezTo>
                <a:close/>
                <a:moveTo>
                  <a:pt x="1248138" y="383875"/>
                </a:moveTo>
                <a:cubicBezTo>
                  <a:pt x="1261030" y="383875"/>
                  <a:pt x="1271620" y="388123"/>
                  <a:pt x="1279908" y="396620"/>
                </a:cubicBezTo>
                <a:cubicBezTo>
                  <a:pt x="1288196" y="405117"/>
                  <a:pt x="1292340" y="416482"/>
                  <a:pt x="1292340" y="430714"/>
                </a:cubicBezTo>
                <a:lnTo>
                  <a:pt x="1212851" y="430714"/>
                </a:lnTo>
                <a:cubicBezTo>
                  <a:pt x="1212768" y="447792"/>
                  <a:pt x="1216912" y="461186"/>
                  <a:pt x="1225283" y="470897"/>
                </a:cubicBezTo>
                <a:cubicBezTo>
                  <a:pt x="1233655" y="480608"/>
                  <a:pt x="1243492" y="485464"/>
                  <a:pt x="1254793" y="485464"/>
                </a:cubicBezTo>
                <a:cubicBezTo>
                  <a:pt x="1262328" y="485464"/>
                  <a:pt x="1268879" y="483392"/>
                  <a:pt x="1274446" y="479248"/>
                </a:cubicBezTo>
                <a:cubicBezTo>
                  <a:pt x="1280013" y="475104"/>
                  <a:pt x="1284680" y="468009"/>
                  <a:pt x="1288447" y="457963"/>
                </a:cubicBezTo>
                <a:lnTo>
                  <a:pt x="1292340" y="460475"/>
                </a:lnTo>
                <a:cubicBezTo>
                  <a:pt x="1290582" y="471944"/>
                  <a:pt x="1285475" y="482387"/>
                  <a:pt x="1277020" y="491805"/>
                </a:cubicBezTo>
                <a:cubicBezTo>
                  <a:pt x="1268565" y="501223"/>
                  <a:pt x="1257974" y="505932"/>
                  <a:pt x="1245250" y="505932"/>
                </a:cubicBezTo>
                <a:cubicBezTo>
                  <a:pt x="1231437" y="505932"/>
                  <a:pt x="1219612" y="500554"/>
                  <a:pt x="1209775" y="489796"/>
                </a:cubicBezTo>
                <a:cubicBezTo>
                  <a:pt x="1199938" y="479039"/>
                  <a:pt x="1195020" y="464577"/>
                  <a:pt x="1195020" y="446410"/>
                </a:cubicBezTo>
                <a:cubicBezTo>
                  <a:pt x="1195020" y="426737"/>
                  <a:pt x="1200064" y="411396"/>
                  <a:pt x="1210152" y="400387"/>
                </a:cubicBezTo>
                <a:cubicBezTo>
                  <a:pt x="1220240" y="389379"/>
                  <a:pt x="1232901" y="383875"/>
                  <a:pt x="1248138" y="383875"/>
                </a:cubicBezTo>
                <a:close/>
                <a:moveTo>
                  <a:pt x="352788" y="383875"/>
                </a:moveTo>
                <a:cubicBezTo>
                  <a:pt x="365680" y="383875"/>
                  <a:pt x="376270" y="388123"/>
                  <a:pt x="384558" y="396620"/>
                </a:cubicBezTo>
                <a:cubicBezTo>
                  <a:pt x="392846" y="405117"/>
                  <a:pt x="396990" y="416482"/>
                  <a:pt x="396990" y="430714"/>
                </a:cubicBezTo>
                <a:lnTo>
                  <a:pt x="317502" y="430714"/>
                </a:lnTo>
                <a:cubicBezTo>
                  <a:pt x="317418" y="447792"/>
                  <a:pt x="321562" y="461186"/>
                  <a:pt x="329933" y="470897"/>
                </a:cubicBezTo>
                <a:cubicBezTo>
                  <a:pt x="338305" y="480608"/>
                  <a:pt x="348142" y="485464"/>
                  <a:pt x="359443" y="485464"/>
                </a:cubicBezTo>
                <a:cubicBezTo>
                  <a:pt x="366978" y="485464"/>
                  <a:pt x="373528" y="483392"/>
                  <a:pt x="379095" y="479248"/>
                </a:cubicBezTo>
                <a:cubicBezTo>
                  <a:pt x="384663" y="475104"/>
                  <a:pt x="389330" y="468009"/>
                  <a:pt x="393097" y="457963"/>
                </a:cubicBezTo>
                <a:lnTo>
                  <a:pt x="396990" y="460475"/>
                </a:lnTo>
                <a:cubicBezTo>
                  <a:pt x="395232" y="471944"/>
                  <a:pt x="390125" y="482387"/>
                  <a:pt x="381670" y="491805"/>
                </a:cubicBezTo>
                <a:cubicBezTo>
                  <a:pt x="373214" y="501223"/>
                  <a:pt x="362625" y="505932"/>
                  <a:pt x="349900" y="505932"/>
                </a:cubicBezTo>
                <a:cubicBezTo>
                  <a:pt x="336086" y="505932"/>
                  <a:pt x="324262" y="500554"/>
                  <a:pt x="314425" y="489796"/>
                </a:cubicBezTo>
                <a:cubicBezTo>
                  <a:pt x="304588" y="479039"/>
                  <a:pt x="299670" y="464577"/>
                  <a:pt x="299670" y="446410"/>
                </a:cubicBezTo>
                <a:cubicBezTo>
                  <a:pt x="299670" y="426737"/>
                  <a:pt x="304714" y="411396"/>
                  <a:pt x="314802" y="400387"/>
                </a:cubicBezTo>
                <a:cubicBezTo>
                  <a:pt x="324889" y="389379"/>
                  <a:pt x="337552" y="383875"/>
                  <a:pt x="352788" y="383875"/>
                </a:cubicBezTo>
                <a:close/>
                <a:moveTo>
                  <a:pt x="7233298" y="349593"/>
                </a:moveTo>
                <a:lnTo>
                  <a:pt x="7237190" y="349593"/>
                </a:lnTo>
                <a:lnTo>
                  <a:pt x="7237190" y="387391"/>
                </a:lnTo>
                <a:lnTo>
                  <a:pt x="7264063" y="387391"/>
                </a:lnTo>
                <a:lnTo>
                  <a:pt x="7264063" y="396181"/>
                </a:lnTo>
                <a:lnTo>
                  <a:pt x="7237190" y="396181"/>
                </a:lnTo>
                <a:lnTo>
                  <a:pt x="7237190" y="470772"/>
                </a:lnTo>
                <a:cubicBezTo>
                  <a:pt x="7237190" y="478222"/>
                  <a:pt x="7238258" y="483245"/>
                  <a:pt x="7240392" y="485840"/>
                </a:cubicBezTo>
                <a:cubicBezTo>
                  <a:pt x="7242527" y="488436"/>
                  <a:pt x="7245269" y="489733"/>
                  <a:pt x="7248618" y="489733"/>
                </a:cubicBezTo>
                <a:cubicBezTo>
                  <a:pt x="7251380" y="489733"/>
                  <a:pt x="7254059" y="488875"/>
                  <a:pt x="7256654" y="487159"/>
                </a:cubicBezTo>
                <a:cubicBezTo>
                  <a:pt x="7259249" y="485443"/>
                  <a:pt x="7261259" y="482910"/>
                  <a:pt x="7262682" y="479562"/>
                </a:cubicBezTo>
                <a:lnTo>
                  <a:pt x="7267579" y="479562"/>
                </a:lnTo>
                <a:cubicBezTo>
                  <a:pt x="7264649" y="487766"/>
                  <a:pt x="7260505" y="493940"/>
                  <a:pt x="7255147" y="498084"/>
                </a:cubicBezTo>
                <a:cubicBezTo>
                  <a:pt x="7249790" y="502228"/>
                  <a:pt x="7244264" y="504300"/>
                  <a:pt x="7238572" y="504300"/>
                </a:cubicBezTo>
                <a:cubicBezTo>
                  <a:pt x="7234721" y="504300"/>
                  <a:pt x="7230954" y="503232"/>
                  <a:pt x="7227270" y="501098"/>
                </a:cubicBezTo>
                <a:cubicBezTo>
                  <a:pt x="7223587" y="498963"/>
                  <a:pt x="7220866" y="495907"/>
                  <a:pt x="7219108" y="491931"/>
                </a:cubicBezTo>
                <a:cubicBezTo>
                  <a:pt x="7217350" y="487954"/>
                  <a:pt x="7216471" y="481822"/>
                  <a:pt x="7216471" y="473534"/>
                </a:cubicBezTo>
                <a:lnTo>
                  <a:pt x="7216471" y="396181"/>
                </a:lnTo>
                <a:lnTo>
                  <a:pt x="7198262" y="396181"/>
                </a:lnTo>
                <a:lnTo>
                  <a:pt x="7198262" y="392037"/>
                </a:lnTo>
                <a:cubicBezTo>
                  <a:pt x="7202867" y="390195"/>
                  <a:pt x="7207576" y="387077"/>
                  <a:pt x="7212390" y="382682"/>
                </a:cubicBezTo>
                <a:cubicBezTo>
                  <a:pt x="7217203" y="378287"/>
                  <a:pt x="7221494" y="373075"/>
                  <a:pt x="7225261" y="367048"/>
                </a:cubicBezTo>
                <a:cubicBezTo>
                  <a:pt x="7227186" y="363866"/>
                  <a:pt x="7229865" y="358048"/>
                  <a:pt x="7233298" y="349593"/>
                </a:cubicBezTo>
                <a:close/>
                <a:moveTo>
                  <a:pt x="4251973" y="349593"/>
                </a:moveTo>
                <a:lnTo>
                  <a:pt x="4255866" y="349593"/>
                </a:lnTo>
                <a:lnTo>
                  <a:pt x="4255866" y="387391"/>
                </a:lnTo>
                <a:lnTo>
                  <a:pt x="4282739" y="387391"/>
                </a:lnTo>
                <a:lnTo>
                  <a:pt x="4282739" y="396181"/>
                </a:lnTo>
                <a:lnTo>
                  <a:pt x="4255866" y="396181"/>
                </a:lnTo>
                <a:lnTo>
                  <a:pt x="4255866" y="470772"/>
                </a:lnTo>
                <a:cubicBezTo>
                  <a:pt x="4255866" y="478222"/>
                  <a:pt x="4256933" y="483245"/>
                  <a:pt x="4259068" y="485840"/>
                </a:cubicBezTo>
                <a:cubicBezTo>
                  <a:pt x="4261203" y="488436"/>
                  <a:pt x="4263945" y="489733"/>
                  <a:pt x="4267293" y="489733"/>
                </a:cubicBezTo>
                <a:cubicBezTo>
                  <a:pt x="4270056" y="489733"/>
                  <a:pt x="4272734" y="488875"/>
                  <a:pt x="4275330" y="487159"/>
                </a:cubicBezTo>
                <a:cubicBezTo>
                  <a:pt x="4277925" y="485443"/>
                  <a:pt x="4279934" y="482910"/>
                  <a:pt x="4281357" y="479562"/>
                </a:cubicBezTo>
                <a:lnTo>
                  <a:pt x="4286254" y="479562"/>
                </a:lnTo>
                <a:cubicBezTo>
                  <a:pt x="4283325" y="487766"/>
                  <a:pt x="4279180" y="493940"/>
                  <a:pt x="4273823" y="498084"/>
                </a:cubicBezTo>
                <a:cubicBezTo>
                  <a:pt x="4268465" y="502228"/>
                  <a:pt x="4262940" y="504300"/>
                  <a:pt x="4257247" y="504300"/>
                </a:cubicBezTo>
                <a:cubicBezTo>
                  <a:pt x="4253396" y="504300"/>
                  <a:pt x="4249629" y="503232"/>
                  <a:pt x="4245945" y="501098"/>
                </a:cubicBezTo>
                <a:cubicBezTo>
                  <a:pt x="4242262" y="498963"/>
                  <a:pt x="4239541" y="495907"/>
                  <a:pt x="4237783" y="491931"/>
                </a:cubicBezTo>
                <a:cubicBezTo>
                  <a:pt x="4236025" y="487954"/>
                  <a:pt x="4235146" y="481822"/>
                  <a:pt x="4235146" y="473534"/>
                </a:cubicBezTo>
                <a:lnTo>
                  <a:pt x="4235146" y="396181"/>
                </a:lnTo>
                <a:lnTo>
                  <a:pt x="4216938" y="396181"/>
                </a:lnTo>
                <a:lnTo>
                  <a:pt x="4216938" y="392037"/>
                </a:lnTo>
                <a:cubicBezTo>
                  <a:pt x="4221543" y="390195"/>
                  <a:pt x="4226251" y="387077"/>
                  <a:pt x="4231065" y="382682"/>
                </a:cubicBezTo>
                <a:cubicBezTo>
                  <a:pt x="4235879" y="378287"/>
                  <a:pt x="4240169" y="373075"/>
                  <a:pt x="4243936" y="367048"/>
                </a:cubicBezTo>
                <a:cubicBezTo>
                  <a:pt x="4245862" y="363866"/>
                  <a:pt x="4248541" y="358048"/>
                  <a:pt x="4251973" y="349593"/>
                </a:cubicBezTo>
                <a:close/>
                <a:moveTo>
                  <a:pt x="537223" y="349593"/>
                </a:moveTo>
                <a:lnTo>
                  <a:pt x="541116" y="349593"/>
                </a:lnTo>
                <a:lnTo>
                  <a:pt x="541116" y="387391"/>
                </a:lnTo>
                <a:lnTo>
                  <a:pt x="567989" y="387391"/>
                </a:lnTo>
                <a:lnTo>
                  <a:pt x="567989" y="396181"/>
                </a:lnTo>
                <a:lnTo>
                  <a:pt x="541116" y="396181"/>
                </a:lnTo>
                <a:lnTo>
                  <a:pt x="541116" y="470772"/>
                </a:lnTo>
                <a:cubicBezTo>
                  <a:pt x="541116" y="478222"/>
                  <a:pt x="542183" y="483245"/>
                  <a:pt x="544318" y="485840"/>
                </a:cubicBezTo>
                <a:cubicBezTo>
                  <a:pt x="546453" y="488436"/>
                  <a:pt x="549194" y="489733"/>
                  <a:pt x="552543" y="489733"/>
                </a:cubicBezTo>
                <a:cubicBezTo>
                  <a:pt x="555306" y="489733"/>
                  <a:pt x="557985" y="488875"/>
                  <a:pt x="560580" y="487159"/>
                </a:cubicBezTo>
                <a:cubicBezTo>
                  <a:pt x="563175" y="485443"/>
                  <a:pt x="565184" y="482910"/>
                  <a:pt x="566608" y="479562"/>
                </a:cubicBezTo>
                <a:lnTo>
                  <a:pt x="571505" y="479562"/>
                </a:lnTo>
                <a:cubicBezTo>
                  <a:pt x="568575" y="487766"/>
                  <a:pt x="564431" y="493940"/>
                  <a:pt x="559073" y="498084"/>
                </a:cubicBezTo>
                <a:cubicBezTo>
                  <a:pt x="553715" y="502228"/>
                  <a:pt x="548190" y="504300"/>
                  <a:pt x="542497" y="504300"/>
                </a:cubicBezTo>
                <a:cubicBezTo>
                  <a:pt x="538646" y="504300"/>
                  <a:pt x="534879" y="503232"/>
                  <a:pt x="531196" y="501098"/>
                </a:cubicBezTo>
                <a:cubicBezTo>
                  <a:pt x="527512" y="498963"/>
                  <a:pt x="524791" y="495907"/>
                  <a:pt x="523033" y="491931"/>
                </a:cubicBezTo>
                <a:cubicBezTo>
                  <a:pt x="521275" y="487954"/>
                  <a:pt x="520396" y="481822"/>
                  <a:pt x="520396" y="473534"/>
                </a:cubicBezTo>
                <a:lnTo>
                  <a:pt x="520396" y="396181"/>
                </a:lnTo>
                <a:lnTo>
                  <a:pt x="502188" y="396181"/>
                </a:lnTo>
                <a:lnTo>
                  <a:pt x="502188" y="392037"/>
                </a:lnTo>
                <a:cubicBezTo>
                  <a:pt x="506792" y="390195"/>
                  <a:pt x="511501" y="387077"/>
                  <a:pt x="516315" y="382682"/>
                </a:cubicBezTo>
                <a:cubicBezTo>
                  <a:pt x="521129" y="378287"/>
                  <a:pt x="525419" y="373075"/>
                  <a:pt x="529186" y="367048"/>
                </a:cubicBezTo>
                <a:cubicBezTo>
                  <a:pt x="531112" y="363866"/>
                  <a:pt x="533791" y="358048"/>
                  <a:pt x="537223" y="349593"/>
                </a:cubicBezTo>
                <a:close/>
                <a:moveTo>
                  <a:pt x="75093" y="324101"/>
                </a:moveTo>
                <a:cubicBezTo>
                  <a:pt x="83883" y="324101"/>
                  <a:pt x="91962" y="326948"/>
                  <a:pt x="99329" y="332640"/>
                </a:cubicBezTo>
                <a:cubicBezTo>
                  <a:pt x="104184" y="336408"/>
                  <a:pt x="106612" y="340635"/>
                  <a:pt x="106612" y="345323"/>
                </a:cubicBezTo>
                <a:cubicBezTo>
                  <a:pt x="106612" y="347835"/>
                  <a:pt x="105524" y="350200"/>
                  <a:pt x="103347" y="352418"/>
                </a:cubicBezTo>
                <a:cubicBezTo>
                  <a:pt x="101170" y="354637"/>
                  <a:pt x="98826" y="355746"/>
                  <a:pt x="96315" y="355746"/>
                </a:cubicBezTo>
                <a:cubicBezTo>
                  <a:pt x="94390" y="355746"/>
                  <a:pt x="92359" y="355055"/>
                  <a:pt x="90225" y="353674"/>
                </a:cubicBezTo>
                <a:cubicBezTo>
                  <a:pt x="88090" y="352293"/>
                  <a:pt x="85474" y="349321"/>
                  <a:pt x="82376" y="344758"/>
                </a:cubicBezTo>
                <a:cubicBezTo>
                  <a:pt x="79279" y="340196"/>
                  <a:pt x="76432" y="337119"/>
                  <a:pt x="73837" y="335529"/>
                </a:cubicBezTo>
                <a:cubicBezTo>
                  <a:pt x="71242" y="333938"/>
                  <a:pt x="68354" y="333143"/>
                  <a:pt x="65173" y="333143"/>
                </a:cubicBezTo>
                <a:cubicBezTo>
                  <a:pt x="61322" y="333143"/>
                  <a:pt x="58057" y="334168"/>
                  <a:pt x="55378" y="336219"/>
                </a:cubicBezTo>
                <a:cubicBezTo>
                  <a:pt x="52699" y="338270"/>
                  <a:pt x="50774" y="341452"/>
                  <a:pt x="49602" y="345763"/>
                </a:cubicBezTo>
                <a:cubicBezTo>
                  <a:pt x="48430" y="350074"/>
                  <a:pt x="47843" y="361188"/>
                  <a:pt x="47843" y="379103"/>
                </a:cubicBezTo>
                <a:lnTo>
                  <a:pt x="47843" y="387391"/>
                </a:lnTo>
                <a:lnTo>
                  <a:pt x="77479" y="387391"/>
                </a:lnTo>
                <a:lnTo>
                  <a:pt x="77479" y="396432"/>
                </a:lnTo>
                <a:lnTo>
                  <a:pt x="47843" y="396432"/>
                </a:lnTo>
                <a:lnTo>
                  <a:pt x="47843" y="472027"/>
                </a:lnTo>
                <a:cubicBezTo>
                  <a:pt x="47843" y="482743"/>
                  <a:pt x="49016" y="489524"/>
                  <a:pt x="51359" y="492370"/>
                </a:cubicBezTo>
                <a:cubicBezTo>
                  <a:pt x="54457" y="496054"/>
                  <a:pt x="58601" y="497896"/>
                  <a:pt x="63791" y="497896"/>
                </a:cubicBezTo>
                <a:lnTo>
                  <a:pt x="74214" y="497896"/>
                </a:lnTo>
                <a:lnTo>
                  <a:pt x="74214" y="502416"/>
                </a:lnTo>
                <a:lnTo>
                  <a:pt x="5525" y="502416"/>
                </a:lnTo>
                <a:lnTo>
                  <a:pt x="5525" y="497896"/>
                </a:lnTo>
                <a:lnTo>
                  <a:pt x="10674" y="497896"/>
                </a:lnTo>
                <a:cubicBezTo>
                  <a:pt x="14022" y="497896"/>
                  <a:pt x="17078" y="497058"/>
                  <a:pt x="19841" y="495384"/>
                </a:cubicBezTo>
                <a:cubicBezTo>
                  <a:pt x="22603" y="493710"/>
                  <a:pt x="24508" y="491449"/>
                  <a:pt x="25554" y="488603"/>
                </a:cubicBezTo>
                <a:cubicBezTo>
                  <a:pt x="26601" y="485757"/>
                  <a:pt x="27124" y="480231"/>
                  <a:pt x="27124" y="472027"/>
                </a:cubicBezTo>
                <a:lnTo>
                  <a:pt x="27124" y="396432"/>
                </a:lnTo>
                <a:lnTo>
                  <a:pt x="4772" y="396432"/>
                </a:lnTo>
                <a:lnTo>
                  <a:pt x="4772" y="387391"/>
                </a:lnTo>
                <a:lnTo>
                  <a:pt x="27124" y="387391"/>
                </a:lnTo>
                <a:lnTo>
                  <a:pt x="27124" y="379856"/>
                </a:lnTo>
                <a:cubicBezTo>
                  <a:pt x="27124" y="368387"/>
                  <a:pt x="28966" y="358676"/>
                  <a:pt x="32649" y="350723"/>
                </a:cubicBezTo>
                <a:cubicBezTo>
                  <a:pt x="36333" y="342770"/>
                  <a:pt x="41963" y="336345"/>
                  <a:pt x="49539" y="331447"/>
                </a:cubicBezTo>
                <a:cubicBezTo>
                  <a:pt x="57115" y="326550"/>
                  <a:pt x="65633" y="324101"/>
                  <a:pt x="75093" y="324101"/>
                </a:cubicBezTo>
                <a:close/>
                <a:moveTo>
                  <a:pt x="7677330" y="323850"/>
                </a:moveTo>
                <a:lnTo>
                  <a:pt x="7682982" y="323850"/>
                </a:lnTo>
                <a:lnTo>
                  <a:pt x="7682982" y="407231"/>
                </a:lnTo>
                <a:cubicBezTo>
                  <a:pt x="7694116" y="391744"/>
                  <a:pt x="7706129" y="384000"/>
                  <a:pt x="7719021" y="384000"/>
                </a:cubicBezTo>
                <a:cubicBezTo>
                  <a:pt x="7730825" y="384000"/>
                  <a:pt x="7741122" y="389044"/>
                  <a:pt x="7749912" y="399132"/>
                </a:cubicBezTo>
                <a:cubicBezTo>
                  <a:pt x="7758702" y="409219"/>
                  <a:pt x="7763098" y="423012"/>
                  <a:pt x="7763098" y="440508"/>
                </a:cubicBezTo>
                <a:cubicBezTo>
                  <a:pt x="7763098" y="460935"/>
                  <a:pt x="7756316" y="477385"/>
                  <a:pt x="7742754" y="489859"/>
                </a:cubicBezTo>
                <a:cubicBezTo>
                  <a:pt x="7731118" y="500574"/>
                  <a:pt x="7718142" y="505932"/>
                  <a:pt x="7703826" y="505932"/>
                </a:cubicBezTo>
                <a:cubicBezTo>
                  <a:pt x="7697130" y="505932"/>
                  <a:pt x="7690328" y="504718"/>
                  <a:pt x="7683421" y="502291"/>
                </a:cubicBezTo>
                <a:cubicBezTo>
                  <a:pt x="7676514" y="499863"/>
                  <a:pt x="7669462" y="496221"/>
                  <a:pt x="7662262" y="491366"/>
                </a:cubicBezTo>
                <a:lnTo>
                  <a:pt x="7662262" y="372196"/>
                </a:lnTo>
                <a:cubicBezTo>
                  <a:pt x="7662262" y="359137"/>
                  <a:pt x="7661948" y="351100"/>
                  <a:pt x="7661320" y="348086"/>
                </a:cubicBezTo>
                <a:cubicBezTo>
                  <a:pt x="7660692" y="345072"/>
                  <a:pt x="7659708" y="343021"/>
                  <a:pt x="7658369" y="341933"/>
                </a:cubicBezTo>
                <a:cubicBezTo>
                  <a:pt x="7657030" y="340845"/>
                  <a:pt x="7655356" y="340300"/>
                  <a:pt x="7653346" y="340300"/>
                </a:cubicBezTo>
                <a:cubicBezTo>
                  <a:pt x="7651002" y="340300"/>
                  <a:pt x="7648072" y="340970"/>
                  <a:pt x="7644556" y="342310"/>
                </a:cubicBezTo>
                <a:lnTo>
                  <a:pt x="7642798" y="337915"/>
                </a:lnTo>
                <a:close/>
                <a:moveTo>
                  <a:pt x="7309246" y="323850"/>
                </a:moveTo>
                <a:cubicBezTo>
                  <a:pt x="7312762" y="323850"/>
                  <a:pt x="7315755" y="325085"/>
                  <a:pt x="7318225" y="327555"/>
                </a:cubicBezTo>
                <a:cubicBezTo>
                  <a:pt x="7320695" y="330024"/>
                  <a:pt x="7321929" y="333017"/>
                  <a:pt x="7321929" y="336533"/>
                </a:cubicBezTo>
                <a:cubicBezTo>
                  <a:pt x="7321929" y="340049"/>
                  <a:pt x="7320695" y="343063"/>
                  <a:pt x="7318225" y="345575"/>
                </a:cubicBezTo>
                <a:cubicBezTo>
                  <a:pt x="7315755" y="348086"/>
                  <a:pt x="7312762" y="349342"/>
                  <a:pt x="7309246" y="349342"/>
                </a:cubicBezTo>
                <a:cubicBezTo>
                  <a:pt x="7305730" y="349342"/>
                  <a:pt x="7302717" y="348086"/>
                  <a:pt x="7300205" y="345575"/>
                </a:cubicBezTo>
                <a:cubicBezTo>
                  <a:pt x="7297694" y="343063"/>
                  <a:pt x="7296438" y="340049"/>
                  <a:pt x="7296438" y="336533"/>
                </a:cubicBezTo>
                <a:cubicBezTo>
                  <a:pt x="7296438" y="333017"/>
                  <a:pt x="7297673" y="330024"/>
                  <a:pt x="7300142" y="327555"/>
                </a:cubicBezTo>
                <a:cubicBezTo>
                  <a:pt x="7302612" y="325085"/>
                  <a:pt x="7305647" y="323850"/>
                  <a:pt x="7309246" y="323850"/>
                </a:cubicBezTo>
                <a:close/>
                <a:moveTo>
                  <a:pt x="7166371" y="323850"/>
                </a:moveTo>
                <a:cubicBezTo>
                  <a:pt x="7169887" y="323850"/>
                  <a:pt x="7172880" y="325085"/>
                  <a:pt x="7175350" y="327555"/>
                </a:cubicBezTo>
                <a:cubicBezTo>
                  <a:pt x="7177820" y="330024"/>
                  <a:pt x="7179054" y="333017"/>
                  <a:pt x="7179054" y="336533"/>
                </a:cubicBezTo>
                <a:cubicBezTo>
                  <a:pt x="7179054" y="340049"/>
                  <a:pt x="7177820" y="343063"/>
                  <a:pt x="7175350" y="345575"/>
                </a:cubicBezTo>
                <a:cubicBezTo>
                  <a:pt x="7172880" y="348086"/>
                  <a:pt x="7169887" y="349342"/>
                  <a:pt x="7166371" y="349342"/>
                </a:cubicBezTo>
                <a:lnTo>
                  <a:pt x="7163079" y="348709"/>
                </a:lnTo>
                <a:lnTo>
                  <a:pt x="7161372" y="352418"/>
                </a:lnTo>
                <a:cubicBezTo>
                  <a:pt x="7159195" y="354637"/>
                  <a:pt x="7156851" y="355746"/>
                  <a:pt x="7154340" y="355746"/>
                </a:cubicBezTo>
                <a:cubicBezTo>
                  <a:pt x="7152414" y="355746"/>
                  <a:pt x="7150384" y="355055"/>
                  <a:pt x="7148249" y="353674"/>
                </a:cubicBezTo>
                <a:cubicBezTo>
                  <a:pt x="7146115" y="352293"/>
                  <a:pt x="7143498" y="349321"/>
                  <a:pt x="7140401" y="344758"/>
                </a:cubicBezTo>
                <a:cubicBezTo>
                  <a:pt x="7137303" y="340196"/>
                  <a:pt x="7134457" y="337119"/>
                  <a:pt x="7131862" y="335529"/>
                </a:cubicBezTo>
                <a:cubicBezTo>
                  <a:pt x="7129267" y="333938"/>
                  <a:pt x="7126379" y="333143"/>
                  <a:pt x="7123197" y="333143"/>
                </a:cubicBezTo>
                <a:cubicBezTo>
                  <a:pt x="7119346" y="333143"/>
                  <a:pt x="7116081" y="334168"/>
                  <a:pt x="7113403" y="336219"/>
                </a:cubicBezTo>
                <a:cubicBezTo>
                  <a:pt x="7110724" y="338270"/>
                  <a:pt x="7108798" y="341452"/>
                  <a:pt x="7107626" y="345763"/>
                </a:cubicBezTo>
                <a:cubicBezTo>
                  <a:pt x="7106454" y="350074"/>
                  <a:pt x="7105868" y="361188"/>
                  <a:pt x="7105868" y="379103"/>
                </a:cubicBezTo>
                <a:lnTo>
                  <a:pt x="7105868" y="387391"/>
                </a:lnTo>
                <a:lnTo>
                  <a:pt x="7135504" y="387391"/>
                </a:lnTo>
                <a:lnTo>
                  <a:pt x="7135504" y="396432"/>
                </a:lnTo>
                <a:lnTo>
                  <a:pt x="7105868" y="396432"/>
                </a:lnTo>
                <a:lnTo>
                  <a:pt x="7105868" y="472027"/>
                </a:lnTo>
                <a:cubicBezTo>
                  <a:pt x="7105868" y="482743"/>
                  <a:pt x="7107040" y="489524"/>
                  <a:pt x="7109384" y="492370"/>
                </a:cubicBezTo>
                <a:cubicBezTo>
                  <a:pt x="7112482" y="496054"/>
                  <a:pt x="7116626" y="497896"/>
                  <a:pt x="7121816" y="497896"/>
                </a:cubicBezTo>
                <a:lnTo>
                  <a:pt x="7132239" y="497896"/>
                </a:lnTo>
                <a:lnTo>
                  <a:pt x="7132239" y="502416"/>
                </a:lnTo>
                <a:lnTo>
                  <a:pt x="7063550" y="502416"/>
                </a:lnTo>
                <a:lnTo>
                  <a:pt x="7063550" y="497896"/>
                </a:lnTo>
                <a:lnTo>
                  <a:pt x="7068698" y="497896"/>
                </a:lnTo>
                <a:cubicBezTo>
                  <a:pt x="7072047" y="497896"/>
                  <a:pt x="7075103" y="497058"/>
                  <a:pt x="7077865" y="495384"/>
                </a:cubicBezTo>
                <a:cubicBezTo>
                  <a:pt x="7080628" y="493710"/>
                  <a:pt x="7082532" y="491449"/>
                  <a:pt x="7083579" y="488603"/>
                </a:cubicBezTo>
                <a:cubicBezTo>
                  <a:pt x="7084625" y="485757"/>
                  <a:pt x="7085148" y="480231"/>
                  <a:pt x="7085148" y="472027"/>
                </a:cubicBezTo>
                <a:lnTo>
                  <a:pt x="7085148" y="396432"/>
                </a:lnTo>
                <a:lnTo>
                  <a:pt x="7062796" y="396432"/>
                </a:lnTo>
                <a:lnTo>
                  <a:pt x="7062796" y="387391"/>
                </a:lnTo>
                <a:lnTo>
                  <a:pt x="7085148" y="387391"/>
                </a:lnTo>
                <a:lnTo>
                  <a:pt x="7085148" y="379856"/>
                </a:lnTo>
                <a:cubicBezTo>
                  <a:pt x="7085148" y="368387"/>
                  <a:pt x="7086990" y="358676"/>
                  <a:pt x="7090674" y="350723"/>
                </a:cubicBezTo>
                <a:cubicBezTo>
                  <a:pt x="7094357" y="342770"/>
                  <a:pt x="7099987" y="336345"/>
                  <a:pt x="7107563" y="331447"/>
                </a:cubicBezTo>
                <a:cubicBezTo>
                  <a:pt x="7115140" y="326550"/>
                  <a:pt x="7123658" y="324101"/>
                  <a:pt x="7133118" y="324101"/>
                </a:cubicBezTo>
                <a:cubicBezTo>
                  <a:pt x="7137513" y="324101"/>
                  <a:pt x="7141730" y="324813"/>
                  <a:pt x="7145769" y="326236"/>
                </a:cubicBezTo>
                <a:lnTo>
                  <a:pt x="7155575" y="331657"/>
                </a:lnTo>
                <a:lnTo>
                  <a:pt x="7157267" y="327555"/>
                </a:lnTo>
                <a:cubicBezTo>
                  <a:pt x="7159737" y="325085"/>
                  <a:pt x="7162772" y="323850"/>
                  <a:pt x="7166371" y="323850"/>
                </a:cubicBezTo>
                <a:close/>
                <a:moveTo>
                  <a:pt x="6591481" y="323850"/>
                </a:moveTo>
                <a:lnTo>
                  <a:pt x="6597132" y="323850"/>
                </a:lnTo>
                <a:lnTo>
                  <a:pt x="6597132" y="407231"/>
                </a:lnTo>
                <a:cubicBezTo>
                  <a:pt x="6608266" y="391744"/>
                  <a:pt x="6620279" y="384000"/>
                  <a:pt x="6633171" y="384000"/>
                </a:cubicBezTo>
                <a:cubicBezTo>
                  <a:pt x="6644975" y="384000"/>
                  <a:pt x="6655272" y="389044"/>
                  <a:pt x="6664063" y="399132"/>
                </a:cubicBezTo>
                <a:cubicBezTo>
                  <a:pt x="6672853" y="409219"/>
                  <a:pt x="6677248" y="423012"/>
                  <a:pt x="6677248" y="440508"/>
                </a:cubicBezTo>
                <a:cubicBezTo>
                  <a:pt x="6677248" y="460935"/>
                  <a:pt x="6670467" y="477385"/>
                  <a:pt x="6656905" y="489859"/>
                </a:cubicBezTo>
                <a:cubicBezTo>
                  <a:pt x="6645268" y="500574"/>
                  <a:pt x="6632292" y="505932"/>
                  <a:pt x="6617977" y="505932"/>
                </a:cubicBezTo>
                <a:cubicBezTo>
                  <a:pt x="6611280" y="505932"/>
                  <a:pt x="6604478" y="504718"/>
                  <a:pt x="6597571" y="502291"/>
                </a:cubicBezTo>
                <a:cubicBezTo>
                  <a:pt x="6590665" y="499863"/>
                  <a:pt x="6583612" y="496221"/>
                  <a:pt x="6576412" y="491366"/>
                </a:cubicBezTo>
                <a:lnTo>
                  <a:pt x="6576412" y="372196"/>
                </a:lnTo>
                <a:cubicBezTo>
                  <a:pt x="6576412" y="359137"/>
                  <a:pt x="6576098" y="351100"/>
                  <a:pt x="6575470" y="348086"/>
                </a:cubicBezTo>
                <a:cubicBezTo>
                  <a:pt x="6574842" y="345072"/>
                  <a:pt x="6573859" y="343021"/>
                  <a:pt x="6572519" y="341933"/>
                </a:cubicBezTo>
                <a:cubicBezTo>
                  <a:pt x="6571180" y="340845"/>
                  <a:pt x="6569506" y="340300"/>
                  <a:pt x="6567496" y="340300"/>
                </a:cubicBezTo>
                <a:cubicBezTo>
                  <a:pt x="6565152" y="340300"/>
                  <a:pt x="6562222" y="340970"/>
                  <a:pt x="6558706" y="342310"/>
                </a:cubicBezTo>
                <a:lnTo>
                  <a:pt x="6556948" y="337915"/>
                </a:lnTo>
                <a:close/>
                <a:moveTo>
                  <a:pt x="6237568" y="323850"/>
                </a:moveTo>
                <a:lnTo>
                  <a:pt x="6243218" y="323850"/>
                </a:lnTo>
                <a:lnTo>
                  <a:pt x="6243218" y="476422"/>
                </a:lnTo>
                <a:cubicBezTo>
                  <a:pt x="6243218" y="483622"/>
                  <a:pt x="6243742" y="488394"/>
                  <a:pt x="6244788" y="490738"/>
                </a:cubicBezTo>
                <a:cubicBezTo>
                  <a:pt x="6245835" y="493082"/>
                  <a:pt x="6247446" y="494861"/>
                  <a:pt x="6249623" y="496075"/>
                </a:cubicBezTo>
                <a:cubicBezTo>
                  <a:pt x="6251799" y="497289"/>
                  <a:pt x="6255860" y="497896"/>
                  <a:pt x="6261803" y="497896"/>
                </a:cubicBezTo>
                <a:lnTo>
                  <a:pt x="6261803" y="502416"/>
                </a:lnTo>
                <a:lnTo>
                  <a:pt x="6205421" y="502416"/>
                </a:lnTo>
                <a:lnTo>
                  <a:pt x="6205421" y="497896"/>
                </a:lnTo>
                <a:cubicBezTo>
                  <a:pt x="6210695" y="497896"/>
                  <a:pt x="6214295" y="497351"/>
                  <a:pt x="6216220" y="496263"/>
                </a:cubicBezTo>
                <a:cubicBezTo>
                  <a:pt x="6218146" y="495175"/>
                  <a:pt x="6219652" y="493375"/>
                  <a:pt x="6220741" y="490863"/>
                </a:cubicBezTo>
                <a:cubicBezTo>
                  <a:pt x="6221829" y="488352"/>
                  <a:pt x="6222373" y="483538"/>
                  <a:pt x="6222373" y="476422"/>
                </a:cubicBezTo>
                <a:lnTo>
                  <a:pt x="6222373" y="371945"/>
                </a:lnTo>
                <a:cubicBezTo>
                  <a:pt x="6222373" y="358969"/>
                  <a:pt x="6222080" y="350995"/>
                  <a:pt x="6221494" y="348023"/>
                </a:cubicBezTo>
                <a:cubicBezTo>
                  <a:pt x="6220908" y="345051"/>
                  <a:pt x="6219966" y="343021"/>
                  <a:pt x="6218669" y="341933"/>
                </a:cubicBezTo>
                <a:cubicBezTo>
                  <a:pt x="6217371" y="340845"/>
                  <a:pt x="6215718" y="340300"/>
                  <a:pt x="6213709" y="340300"/>
                </a:cubicBezTo>
                <a:cubicBezTo>
                  <a:pt x="6211532" y="340300"/>
                  <a:pt x="6208769" y="340970"/>
                  <a:pt x="6205421" y="342310"/>
                </a:cubicBezTo>
                <a:lnTo>
                  <a:pt x="6203286" y="337915"/>
                </a:lnTo>
                <a:close/>
                <a:moveTo>
                  <a:pt x="5875618" y="323850"/>
                </a:moveTo>
                <a:lnTo>
                  <a:pt x="5881268" y="323850"/>
                </a:lnTo>
                <a:lnTo>
                  <a:pt x="5881268" y="476422"/>
                </a:lnTo>
                <a:cubicBezTo>
                  <a:pt x="5881268" y="483622"/>
                  <a:pt x="5881792" y="488394"/>
                  <a:pt x="5882838" y="490738"/>
                </a:cubicBezTo>
                <a:cubicBezTo>
                  <a:pt x="5883885" y="493082"/>
                  <a:pt x="5885496" y="494861"/>
                  <a:pt x="5887673" y="496075"/>
                </a:cubicBezTo>
                <a:cubicBezTo>
                  <a:pt x="5889849" y="497289"/>
                  <a:pt x="5893910" y="497896"/>
                  <a:pt x="5899853" y="497896"/>
                </a:cubicBezTo>
                <a:lnTo>
                  <a:pt x="5899853" y="502416"/>
                </a:lnTo>
                <a:lnTo>
                  <a:pt x="5843471" y="502416"/>
                </a:lnTo>
                <a:lnTo>
                  <a:pt x="5843471" y="497896"/>
                </a:lnTo>
                <a:cubicBezTo>
                  <a:pt x="5848745" y="497896"/>
                  <a:pt x="5852345" y="497351"/>
                  <a:pt x="5854270" y="496263"/>
                </a:cubicBezTo>
                <a:cubicBezTo>
                  <a:pt x="5856196" y="495175"/>
                  <a:pt x="5857702" y="493375"/>
                  <a:pt x="5858791" y="490863"/>
                </a:cubicBezTo>
                <a:cubicBezTo>
                  <a:pt x="5859879" y="488352"/>
                  <a:pt x="5860423" y="483538"/>
                  <a:pt x="5860423" y="476422"/>
                </a:cubicBezTo>
                <a:lnTo>
                  <a:pt x="5860423" y="371945"/>
                </a:lnTo>
                <a:cubicBezTo>
                  <a:pt x="5860423" y="358969"/>
                  <a:pt x="5860130" y="350995"/>
                  <a:pt x="5859544" y="348023"/>
                </a:cubicBezTo>
                <a:cubicBezTo>
                  <a:pt x="5858958" y="345051"/>
                  <a:pt x="5858016" y="343021"/>
                  <a:pt x="5856719" y="341933"/>
                </a:cubicBezTo>
                <a:cubicBezTo>
                  <a:pt x="5855421" y="340845"/>
                  <a:pt x="5853768" y="340300"/>
                  <a:pt x="5851759" y="340300"/>
                </a:cubicBezTo>
                <a:cubicBezTo>
                  <a:pt x="5849582" y="340300"/>
                  <a:pt x="5846819" y="340970"/>
                  <a:pt x="5843471" y="342310"/>
                </a:cubicBezTo>
                <a:lnTo>
                  <a:pt x="5841336" y="337915"/>
                </a:lnTo>
                <a:close/>
                <a:moveTo>
                  <a:pt x="5804296" y="323850"/>
                </a:moveTo>
                <a:cubicBezTo>
                  <a:pt x="5807812" y="323850"/>
                  <a:pt x="5810805" y="325085"/>
                  <a:pt x="5813275" y="327555"/>
                </a:cubicBezTo>
                <a:cubicBezTo>
                  <a:pt x="5815745" y="330024"/>
                  <a:pt x="5816979" y="333017"/>
                  <a:pt x="5816979" y="336533"/>
                </a:cubicBezTo>
                <a:cubicBezTo>
                  <a:pt x="5816979" y="340049"/>
                  <a:pt x="5815745" y="343063"/>
                  <a:pt x="5813275" y="345575"/>
                </a:cubicBezTo>
                <a:cubicBezTo>
                  <a:pt x="5810805" y="348086"/>
                  <a:pt x="5807812" y="349342"/>
                  <a:pt x="5804296" y="349342"/>
                </a:cubicBezTo>
                <a:cubicBezTo>
                  <a:pt x="5800780" y="349342"/>
                  <a:pt x="5797767" y="348086"/>
                  <a:pt x="5795255" y="345575"/>
                </a:cubicBezTo>
                <a:cubicBezTo>
                  <a:pt x="5792744" y="343063"/>
                  <a:pt x="5791488" y="340049"/>
                  <a:pt x="5791488" y="336533"/>
                </a:cubicBezTo>
                <a:cubicBezTo>
                  <a:pt x="5791488" y="333017"/>
                  <a:pt x="5792723" y="330024"/>
                  <a:pt x="5795192" y="327555"/>
                </a:cubicBezTo>
                <a:cubicBezTo>
                  <a:pt x="5797662" y="325085"/>
                  <a:pt x="5800697" y="323850"/>
                  <a:pt x="5804296" y="323850"/>
                </a:cubicBezTo>
                <a:close/>
                <a:moveTo>
                  <a:pt x="5669691" y="323850"/>
                </a:moveTo>
                <a:lnTo>
                  <a:pt x="5675467" y="323850"/>
                </a:lnTo>
                <a:lnTo>
                  <a:pt x="5675467" y="407985"/>
                </a:lnTo>
                <a:cubicBezTo>
                  <a:pt x="5684760" y="397771"/>
                  <a:pt x="5692127" y="391221"/>
                  <a:pt x="5697568" y="388332"/>
                </a:cubicBezTo>
                <a:cubicBezTo>
                  <a:pt x="5703010" y="385444"/>
                  <a:pt x="5708451" y="384000"/>
                  <a:pt x="5713893" y="384000"/>
                </a:cubicBezTo>
                <a:cubicBezTo>
                  <a:pt x="5720422" y="384000"/>
                  <a:pt x="5726031" y="385800"/>
                  <a:pt x="5730720" y="389400"/>
                </a:cubicBezTo>
                <a:cubicBezTo>
                  <a:pt x="5735408" y="393000"/>
                  <a:pt x="5738882" y="398650"/>
                  <a:pt x="5741142" y="406352"/>
                </a:cubicBezTo>
                <a:cubicBezTo>
                  <a:pt x="5742733" y="411710"/>
                  <a:pt x="5743528" y="421505"/>
                  <a:pt x="5743528" y="435736"/>
                </a:cubicBezTo>
                <a:lnTo>
                  <a:pt x="5743528" y="476422"/>
                </a:lnTo>
                <a:cubicBezTo>
                  <a:pt x="5743528" y="483706"/>
                  <a:pt x="5744114" y="488687"/>
                  <a:pt x="5745286" y="491366"/>
                </a:cubicBezTo>
                <a:cubicBezTo>
                  <a:pt x="5746123" y="493375"/>
                  <a:pt x="5747546" y="494965"/>
                  <a:pt x="5749556" y="496137"/>
                </a:cubicBezTo>
                <a:cubicBezTo>
                  <a:pt x="5751565" y="497310"/>
                  <a:pt x="5755248" y="497896"/>
                  <a:pt x="5760606" y="497896"/>
                </a:cubicBezTo>
                <a:lnTo>
                  <a:pt x="5760606" y="502416"/>
                </a:lnTo>
                <a:lnTo>
                  <a:pt x="5704098" y="502416"/>
                </a:lnTo>
                <a:lnTo>
                  <a:pt x="5704098" y="497896"/>
                </a:lnTo>
                <a:lnTo>
                  <a:pt x="5706735" y="497896"/>
                </a:lnTo>
                <a:cubicBezTo>
                  <a:pt x="5712093" y="497896"/>
                  <a:pt x="5715818" y="497079"/>
                  <a:pt x="5717911" y="495447"/>
                </a:cubicBezTo>
                <a:cubicBezTo>
                  <a:pt x="5720004" y="493814"/>
                  <a:pt x="5721469" y="491408"/>
                  <a:pt x="5722306" y="488226"/>
                </a:cubicBezTo>
                <a:cubicBezTo>
                  <a:pt x="5722557" y="486887"/>
                  <a:pt x="5722683" y="482952"/>
                  <a:pt x="5722683" y="476422"/>
                </a:cubicBezTo>
                <a:lnTo>
                  <a:pt x="5722683" y="435736"/>
                </a:lnTo>
                <a:cubicBezTo>
                  <a:pt x="5722683" y="423179"/>
                  <a:pt x="5722034" y="414933"/>
                  <a:pt x="5720736" y="410998"/>
                </a:cubicBezTo>
                <a:cubicBezTo>
                  <a:pt x="5719439" y="407064"/>
                  <a:pt x="5717367" y="404113"/>
                  <a:pt x="5714520" y="402146"/>
                </a:cubicBezTo>
                <a:cubicBezTo>
                  <a:pt x="5711674" y="400178"/>
                  <a:pt x="5708242" y="399195"/>
                  <a:pt x="5704223" y="399195"/>
                </a:cubicBezTo>
                <a:cubicBezTo>
                  <a:pt x="5700121" y="399195"/>
                  <a:pt x="5695852" y="400283"/>
                  <a:pt x="5691415" y="402459"/>
                </a:cubicBezTo>
                <a:cubicBezTo>
                  <a:pt x="5686978" y="404636"/>
                  <a:pt x="5681662" y="409031"/>
                  <a:pt x="5675467" y="415645"/>
                </a:cubicBezTo>
                <a:lnTo>
                  <a:pt x="5675467" y="476422"/>
                </a:lnTo>
                <a:cubicBezTo>
                  <a:pt x="5675467" y="484292"/>
                  <a:pt x="5675907" y="489189"/>
                  <a:pt x="5676786" y="491115"/>
                </a:cubicBezTo>
                <a:cubicBezTo>
                  <a:pt x="5677665" y="493040"/>
                  <a:pt x="5679297" y="494652"/>
                  <a:pt x="5681683" y="495949"/>
                </a:cubicBezTo>
                <a:cubicBezTo>
                  <a:pt x="5684069" y="497247"/>
                  <a:pt x="5688192" y="497896"/>
                  <a:pt x="5694052" y="497896"/>
                </a:cubicBezTo>
                <a:lnTo>
                  <a:pt x="5694052" y="502416"/>
                </a:lnTo>
                <a:lnTo>
                  <a:pt x="5637042" y="502416"/>
                </a:lnTo>
                <a:lnTo>
                  <a:pt x="5637042" y="497896"/>
                </a:lnTo>
                <a:cubicBezTo>
                  <a:pt x="5642148" y="497896"/>
                  <a:pt x="5646167" y="497100"/>
                  <a:pt x="5649097" y="495510"/>
                </a:cubicBezTo>
                <a:cubicBezTo>
                  <a:pt x="5650771" y="494672"/>
                  <a:pt x="5652110" y="493082"/>
                  <a:pt x="5653115" y="490738"/>
                </a:cubicBezTo>
                <a:cubicBezTo>
                  <a:pt x="5654120" y="488394"/>
                  <a:pt x="5654622" y="483622"/>
                  <a:pt x="5654622" y="476422"/>
                </a:cubicBezTo>
                <a:lnTo>
                  <a:pt x="5654622" y="372322"/>
                </a:lnTo>
                <a:cubicBezTo>
                  <a:pt x="5654622" y="359178"/>
                  <a:pt x="5654308" y="351100"/>
                  <a:pt x="5653680" y="348086"/>
                </a:cubicBezTo>
                <a:cubicBezTo>
                  <a:pt x="5653052" y="345072"/>
                  <a:pt x="5652089" y="343021"/>
                  <a:pt x="5650792" y="341933"/>
                </a:cubicBezTo>
                <a:cubicBezTo>
                  <a:pt x="5649494" y="340845"/>
                  <a:pt x="5647757" y="340300"/>
                  <a:pt x="5645581" y="340300"/>
                </a:cubicBezTo>
                <a:cubicBezTo>
                  <a:pt x="5643822" y="340300"/>
                  <a:pt x="5640976" y="340970"/>
                  <a:pt x="5637042" y="342310"/>
                </a:cubicBezTo>
                <a:lnTo>
                  <a:pt x="5635283" y="337915"/>
                </a:lnTo>
                <a:close/>
                <a:moveTo>
                  <a:pt x="5013721" y="323850"/>
                </a:moveTo>
                <a:cubicBezTo>
                  <a:pt x="5017237" y="323850"/>
                  <a:pt x="5020230" y="325085"/>
                  <a:pt x="5022700" y="327555"/>
                </a:cubicBezTo>
                <a:cubicBezTo>
                  <a:pt x="5025170" y="330024"/>
                  <a:pt x="5026404" y="333017"/>
                  <a:pt x="5026404" y="336533"/>
                </a:cubicBezTo>
                <a:cubicBezTo>
                  <a:pt x="5026404" y="340049"/>
                  <a:pt x="5025170" y="343063"/>
                  <a:pt x="5022700" y="345575"/>
                </a:cubicBezTo>
                <a:cubicBezTo>
                  <a:pt x="5020230" y="348086"/>
                  <a:pt x="5017237" y="349342"/>
                  <a:pt x="5013721" y="349342"/>
                </a:cubicBezTo>
                <a:cubicBezTo>
                  <a:pt x="5010205" y="349342"/>
                  <a:pt x="5007192" y="348086"/>
                  <a:pt x="5004680" y="345575"/>
                </a:cubicBezTo>
                <a:cubicBezTo>
                  <a:pt x="5002169" y="343063"/>
                  <a:pt x="5000913" y="340049"/>
                  <a:pt x="5000913" y="336533"/>
                </a:cubicBezTo>
                <a:cubicBezTo>
                  <a:pt x="5000913" y="333017"/>
                  <a:pt x="5002148" y="330024"/>
                  <a:pt x="5004617" y="327555"/>
                </a:cubicBezTo>
                <a:cubicBezTo>
                  <a:pt x="5007087" y="325085"/>
                  <a:pt x="5010122" y="323850"/>
                  <a:pt x="5013721" y="323850"/>
                </a:cubicBezTo>
                <a:close/>
                <a:moveTo>
                  <a:pt x="4851796" y="323850"/>
                </a:moveTo>
                <a:cubicBezTo>
                  <a:pt x="4855312" y="323850"/>
                  <a:pt x="4858305" y="325085"/>
                  <a:pt x="4860775" y="327555"/>
                </a:cubicBezTo>
                <a:cubicBezTo>
                  <a:pt x="4863245" y="330024"/>
                  <a:pt x="4864480" y="333017"/>
                  <a:pt x="4864480" y="336533"/>
                </a:cubicBezTo>
                <a:cubicBezTo>
                  <a:pt x="4864480" y="340049"/>
                  <a:pt x="4863245" y="343063"/>
                  <a:pt x="4860775" y="345575"/>
                </a:cubicBezTo>
                <a:cubicBezTo>
                  <a:pt x="4858305" y="348086"/>
                  <a:pt x="4855312" y="349342"/>
                  <a:pt x="4851796" y="349342"/>
                </a:cubicBezTo>
                <a:cubicBezTo>
                  <a:pt x="4848280" y="349342"/>
                  <a:pt x="4845267" y="348086"/>
                  <a:pt x="4842755" y="345575"/>
                </a:cubicBezTo>
                <a:cubicBezTo>
                  <a:pt x="4840244" y="343063"/>
                  <a:pt x="4838988" y="340049"/>
                  <a:pt x="4838988" y="336533"/>
                </a:cubicBezTo>
                <a:cubicBezTo>
                  <a:pt x="4838988" y="333017"/>
                  <a:pt x="4840223" y="330024"/>
                  <a:pt x="4842692" y="327555"/>
                </a:cubicBezTo>
                <a:cubicBezTo>
                  <a:pt x="4845162" y="325085"/>
                  <a:pt x="4848197" y="323850"/>
                  <a:pt x="4851796" y="323850"/>
                </a:cubicBezTo>
                <a:close/>
                <a:moveTo>
                  <a:pt x="4556903" y="323850"/>
                </a:moveTo>
                <a:lnTo>
                  <a:pt x="4562554" y="323850"/>
                </a:lnTo>
                <a:lnTo>
                  <a:pt x="4562554" y="456833"/>
                </a:lnTo>
                <a:cubicBezTo>
                  <a:pt x="4562554" y="470311"/>
                  <a:pt x="4562868" y="478536"/>
                  <a:pt x="4563496" y="481508"/>
                </a:cubicBezTo>
                <a:cubicBezTo>
                  <a:pt x="4564124" y="484480"/>
                  <a:pt x="4565128" y="486552"/>
                  <a:pt x="4566510" y="487724"/>
                </a:cubicBezTo>
                <a:cubicBezTo>
                  <a:pt x="4567891" y="488896"/>
                  <a:pt x="4569502" y="489482"/>
                  <a:pt x="4571344" y="489482"/>
                </a:cubicBezTo>
                <a:cubicBezTo>
                  <a:pt x="4573605" y="489482"/>
                  <a:pt x="4576618" y="488770"/>
                  <a:pt x="4580386" y="487347"/>
                </a:cubicBezTo>
                <a:lnTo>
                  <a:pt x="4581767" y="491742"/>
                </a:lnTo>
                <a:lnTo>
                  <a:pt x="4547611" y="505932"/>
                </a:lnTo>
                <a:lnTo>
                  <a:pt x="4541835" y="505932"/>
                </a:lnTo>
                <a:lnTo>
                  <a:pt x="4541835" y="489482"/>
                </a:lnTo>
                <a:cubicBezTo>
                  <a:pt x="4536225" y="495342"/>
                  <a:pt x="4530742" y="499549"/>
                  <a:pt x="4525384" y="502102"/>
                </a:cubicBezTo>
                <a:cubicBezTo>
                  <a:pt x="4520026" y="504656"/>
                  <a:pt x="4514250" y="505932"/>
                  <a:pt x="4508055" y="505932"/>
                </a:cubicBezTo>
                <a:cubicBezTo>
                  <a:pt x="4495498" y="505932"/>
                  <a:pt x="4484530" y="500679"/>
                  <a:pt x="4475155" y="490173"/>
                </a:cubicBezTo>
                <a:cubicBezTo>
                  <a:pt x="4465778" y="479666"/>
                  <a:pt x="4461091" y="466167"/>
                  <a:pt x="4461091" y="449675"/>
                </a:cubicBezTo>
                <a:cubicBezTo>
                  <a:pt x="4461091" y="433183"/>
                  <a:pt x="4466281" y="418093"/>
                  <a:pt x="4476662" y="404406"/>
                </a:cubicBezTo>
                <a:cubicBezTo>
                  <a:pt x="4487042" y="390718"/>
                  <a:pt x="4500395" y="383875"/>
                  <a:pt x="4516720" y="383875"/>
                </a:cubicBezTo>
                <a:cubicBezTo>
                  <a:pt x="4526849" y="383875"/>
                  <a:pt x="4535221" y="387098"/>
                  <a:pt x="4541835" y="393544"/>
                </a:cubicBezTo>
                <a:lnTo>
                  <a:pt x="4541835" y="372322"/>
                </a:lnTo>
                <a:cubicBezTo>
                  <a:pt x="4541835" y="359178"/>
                  <a:pt x="4541521" y="351100"/>
                  <a:pt x="4540893" y="348086"/>
                </a:cubicBezTo>
                <a:cubicBezTo>
                  <a:pt x="4540265" y="345072"/>
                  <a:pt x="4539281" y="343021"/>
                  <a:pt x="4537942" y="341933"/>
                </a:cubicBezTo>
                <a:cubicBezTo>
                  <a:pt x="4536602" y="340845"/>
                  <a:pt x="4534928" y="340300"/>
                  <a:pt x="4532919" y="340300"/>
                </a:cubicBezTo>
                <a:cubicBezTo>
                  <a:pt x="4530742" y="340300"/>
                  <a:pt x="4527853" y="340970"/>
                  <a:pt x="4524254" y="342310"/>
                </a:cubicBezTo>
                <a:lnTo>
                  <a:pt x="4522622" y="337915"/>
                </a:lnTo>
                <a:close/>
                <a:moveTo>
                  <a:pt x="2688617" y="323850"/>
                </a:moveTo>
                <a:lnTo>
                  <a:pt x="2694394" y="323850"/>
                </a:lnTo>
                <a:lnTo>
                  <a:pt x="2694394" y="438248"/>
                </a:lnTo>
                <a:lnTo>
                  <a:pt x="2723653" y="411626"/>
                </a:lnTo>
                <a:cubicBezTo>
                  <a:pt x="2729848" y="405934"/>
                  <a:pt x="2733447" y="402334"/>
                  <a:pt x="2734451" y="400827"/>
                </a:cubicBezTo>
                <a:cubicBezTo>
                  <a:pt x="2735122" y="399822"/>
                  <a:pt x="2735456" y="398818"/>
                  <a:pt x="2735456" y="397813"/>
                </a:cubicBezTo>
                <a:cubicBezTo>
                  <a:pt x="2735456" y="396139"/>
                  <a:pt x="2734766" y="394695"/>
                  <a:pt x="2733385" y="393481"/>
                </a:cubicBezTo>
                <a:cubicBezTo>
                  <a:pt x="2732003" y="392267"/>
                  <a:pt x="2729722" y="391576"/>
                  <a:pt x="2726541" y="391409"/>
                </a:cubicBezTo>
                <a:lnTo>
                  <a:pt x="2726541" y="387391"/>
                </a:lnTo>
                <a:lnTo>
                  <a:pt x="2776519" y="387391"/>
                </a:lnTo>
                <a:lnTo>
                  <a:pt x="2776519" y="391409"/>
                </a:lnTo>
                <a:cubicBezTo>
                  <a:pt x="2769654" y="391576"/>
                  <a:pt x="2763941" y="392623"/>
                  <a:pt x="2759379" y="394548"/>
                </a:cubicBezTo>
                <a:cubicBezTo>
                  <a:pt x="2754816" y="396474"/>
                  <a:pt x="2749814" y="399906"/>
                  <a:pt x="2744372" y="404845"/>
                </a:cubicBezTo>
                <a:lnTo>
                  <a:pt x="2714862" y="432095"/>
                </a:lnTo>
                <a:lnTo>
                  <a:pt x="2744372" y="469390"/>
                </a:lnTo>
                <a:cubicBezTo>
                  <a:pt x="2752576" y="479687"/>
                  <a:pt x="2758102" y="486217"/>
                  <a:pt x="2760948" y="488980"/>
                </a:cubicBezTo>
                <a:cubicBezTo>
                  <a:pt x="2764966" y="492914"/>
                  <a:pt x="2768482" y="495468"/>
                  <a:pt x="2771496" y="496640"/>
                </a:cubicBezTo>
                <a:cubicBezTo>
                  <a:pt x="2773589" y="497477"/>
                  <a:pt x="2777231" y="497896"/>
                  <a:pt x="2782421" y="497896"/>
                </a:cubicBezTo>
                <a:lnTo>
                  <a:pt x="2782421" y="502416"/>
                </a:lnTo>
                <a:lnTo>
                  <a:pt x="2726541" y="502416"/>
                </a:lnTo>
                <a:lnTo>
                  <a:pt x="2726541" y="497896"/>
                </a:lnTo>
                <a:cubicBezTo>
                  <a:pt x="2729722" y="497812"/>
                  <a:pt x="2731877" y="497330"/>
                  <a:pt x="2733008" y="496451"/>
                </a:cubicBezTo>
                <a:cubicBezTo>
                  <a:pt x="2734138" y="495572"/>
                  <a:pt x="2734703" y="494338"/>
                  <a:pt x="2734703" y="492747"/>
                </a:cubicBezTo>
                <a:cubicBezTo>
                  <a:pt x="2734703" y="490822"/>
                  <a:pt x="2733028" y="487724"/>
                  <a:pt x="2729680" y="483455"/>
                </a:cubicBezTo>
                <a:lnTo>
                  <a:pt x="2694394" y="438374"/>
                </a:lnTo>
                <a:lnTo>
                  <a:pt x="2694394" y="476548"/>
                </a:lnTo>
                <a:cubicBezTo>
                  <a:pt x="2694394" y="483999"/>
                  <a:pt x="2694917" y="488896"/>
                  <a:pt x="2695964" y="491240"/>
                </a:cubicBezTo>
                <a:cubicBezTo>
                  <a:pt x="2697010" y="493584"/>
                  <a:pt x="2698496" y="495258"/>
                  <a:pt x="2700421" y="496263"/>
                </a:cubicBezTo>
                <a:cubicBezTo>
                  <a:pt x="2702347" y="497268"/>
                  <a:pt x="2706532" y="497812"/>
                  <a:pt x="2712979" y="497896"/>
                </a:cubicBezTo>
                <a:lnTo>
                  <a:pt x="2712979" y="502416"/>
                </a:lnTo>
                <a:lnTo>
                  <a:pt x="2654461" y="502416"/>
                </a:lnTo>
                <a:lnTo>
                  <a:pt x="2654461" y="497896"/>
                </a:lnTo>
                <a:cubicBezTo>
                  <a:pt x="2660321" y="497896"/>
                  <a:pt x="2664717" y="497184"/>
                  <a:pt x="2667647" y="495761"/>
                </a:cubicBezTo>
                <a:cubicBezTo>
                  <a:pt x="2669404" y="494840"/>
                  <a:pt x="2670744" y="493417"/>
                  <a:pt x="2671665" y="491491"/>
                </a:cubicBezTo>
                <a:cubicBezTo>
                  <a:pt x="2672921" y="488729"/>
                  <a:pt x="2673549" y="483957"/>
                  <a:pt x="2673549" y="477176"/>
                </a:cubicBezTo>
                <a:lnTo>
                  <a:pt x="2673549" y="372447"/>
                </a:lnTo>
                <a:cubicBezTo>
                  <a:pt x="2673549" y="359137"/>
                  <a:pt x="2673256" y="350995"/>
                  <a:pt x="2672670" y="348023"/>
                </a:cubicBezTo>
                <a:cubicBezTo>
                  <a:pt x="2672084" y="345051"/>
                  <a:pt x="2671121" y="343000"/>
                  <a:pt x="2669781" y="341870"/>
                </a:cubicBezTo>
                <a:cubicBezTo>
                  <a:pt x="2668442" y="340740"/>
                  <a:pt x="2666684" y="340175"/>
                  <a:pt x="2664508" y="340175"/>
                </a:cubicBezTo>
                <a:cubicBezTo>
                  <a:pt x="2662749" y="340175"/>
                  <a:pt x="2660112" y="340886"/>
                  <a:pt x="2656596" y="342310"/>
                </a:cubicBezTo>
                <a:lnTo>
                  <a:pt x="2654461" y="337915"/>
                </a:lnTo>
                <a:close/>
                <a:moveTo>
                  <a:pt x="1975629" y="323850"/>
                </a:moveTo>
                <a:lnTo>
                  <a:pt x="1981279" y="323850"/>
                </a:lnTo>
                <a:lnTo>
                  <a:pt x="1981279" y="456833"/>
                </a:lnTo>
                <a:cubicBezTo>
                  <a:pt x="1981279" y="470311"/>
                  <a:pt x="1981593" y="478536"/>
                  <a:pt x="1982221" y="481508"/>
                </a:cubicBezTo>
                <a:cubicBezTo>
                  <a:pt x="1982849" y="484480"/>
                  <a:pt x="1983853" y="486552"/>
                  <a:pt x="1985235" y="487724"/>
                </a:cubicBezTo>
                <a:cubicBezTo>
                  <a:pt x="1986616" y="488896"/>
                  <a:pt x="1988228" y="489482"/>
                  <a:pt x="1990069" y="489482"/>
                </a:cubicBezTo>
                <a:cubicBezTo>
                  <a:pt x="1992330" y="489482"/>
                  <a:pt x="1995344" y="488770"/>
                  <a:pt x="1999111" y="487347"/>
                </a:cubicBezTo>
                <a:lnTo>
                  <a:pt x="2000492" y="491742"/>
                </a:lnTo>
                <a:lnTo>
                  <a:pt x="1966336" y="505932"/>
                </a:lnTo>
                <a:lnTo>
                  <a:pt x="1960559" y="505932"/>
                </a:lnTo>
                <a:lnTo>
                  <a:pt x="1960559" y="489482"/>
                </a:lnTo>
                <a:cubicBezTo>
                  <a:pt x="1954951" y="495342"/>
                  <a:pt x="1949467" y="499549"/>
                  <a:pt x="1944110" y="502102"/>
                </a:cubicBezTo>
                <a:cubicBezTo>
                  <a:pt x="1938751" y="504656"/>
                  <a:pt x="1932975" y="505932"/>
                  <a:pt x="1926780" y="505932"/>
                </a:cubicBezTo>
                <a:cubicBezTo>
                  <a:pt x="1914223" y="505932"/>
                  <a:pt x="1903256" y="500679"/>
                  <a:pt x="1893880" y="490173"/>
                </a:cubicBezTo>
                <a:cubicBezTo>
                  <a:pt x="1884503" y="479666"/>
                  <a:pt x="1879816" y="466167"/>
                  <a:pt x="1879816" y="449675"/>
                </a:cubicBezTo>
                <a:cubicBezTo>
                  <a:pt x="1879816" y="433183"/>
                  <a:pt x="1885006" y="418093"/>
                  <a:pt x="1895387" y="404406"/>
                </a:cubicBezTo>
                <a:cubicBezTo>
                  <a:pt x="1905768" y="390718"/>
                  <a:pt x="1919120" y="383875"/>
                  <a:pt x="1935445" y="383875"/>
                </a:cubicBezTo>
                <a:cubicBezTo>
                  <a:pt x="1945574" y="383875"/>
                  <a:pt x="1953946" y="387098"/>
                  <a:pt x="1960559" y="393544"/>
                </a:cubicBezTo>
                <a:lnTo>
                  <a:pt x="1960559" y="372322"/>
                </a:lnTo>
                <a:cubicBezTo>
                  <a:pt x="1960559" y="359178"/>
                  <a:pt x="1960246" y="351100"/>
                  <a:pt x="1959618" y="348086"/>
                </a:cubicBezTo>
                <a:cubicBezTo>
                  <a:pt x="1958990" y="345072"/>
                  <a:pt x="1958006" y="343021"/>
                  <a:pt x="1956667" y="341933"/>
                </a:cubicBezTo>
                <a:cubicBezTo>
                  <a:pt x="1955327" y="340845"/>
                  <a:pt x="1953653" y="340300"/>
                  <a:pt x="1951644" y="340300"/>
                </a:cubicBezTo>
                <a:cubicBezTo>
                  <a:pt x="1949467" y="340300"/>
                  <a:pt x="1946579" y="340970"/>
                  <a:pt x="1942979" y="342310"/>
                </a:cubicBezTo>
                <a:lnTo>
                  <a:pt x="1941347" y="337915"/>
                </a:lnTo>
                <a:close/>
                <a:moveTo>
                  <a:pt x="1589369" y="323850"/>
                </a:moveTo>
                <a:lnTo>
                  <a:pt x="1595019" y="323850"/>
                </a:lnTo>
                <a:lnTo>
                  <a:pt x="1595019" y="476422"/>
                </a:lnTo>
                <a:cubicBezTo>
                  <a:pt x="1595019" y="483622"/>
                  <a:pt x="1595542" y="488394"/>
                  <a:pt x="1596589" y="490738"/>
                </a:cubicBezTo>
                <a:cubicBezTo>
                  <a:pt x="1597635" y="493082"/>
                  <a:pt x="1599247" y="494861"/>
                  <a:pt x="1601423" y="496075"/>
                </a:cubicBezTo>
                <a:cubicBezTo>
                  <a:pt x="1603600" y="497289"/>
                  <a:pt x="1607660" y="497896"/>
                  <a:pt x="1613604" y="497896"/>
                </a:cubicBezTo>
                <a:lnTo>
                  <a:pt x="1613604" y="502416"/>
                </a:lnTo>
                <a:lnTo>
                  <a:pt x="1557222" y="502416"/>
                </a:lnTo>
                <a:lnTo>
                  <a:pt x="1557222" y="497896"/>
                </a:lnTo>
                <a:cubicBezTo>
                  <a:pt x="1562495" y="497896"/>
                  <a:pt x="1566095" y="497351"/>
                  <a:pt x="1568021" y="496263"/>
                </a:cubicBezTo>
                <a:cubicBezTo>
                  <a:pt x="1569946" y="495175"/>
                  <a:pt x="1571453" y="493375"/>
                  <a:pt x="1572541" y="490863"/>
                </a:cubicBezTo>
                <a:cubicBezTo>
                  <a:pt x="1573630" y="488352"/>
                  <a:pt x="1574174" y="483538"/>
                  <a:pt x="1574174" y="476422"/>
                </a:cubicBezTo>
                <a:lnTo>
                  <a:pt x="1574174" y="371945"/>
                </a:lnTo>
                <a:cubicBezTo>
                  <a:pt x="1574174" y="358969"/>
                  <a:pt x="1573881" y="350995"/>
                  <a:pt x="1573295" y="348023"/>
                </a:cubicBezTo>
                <a:cubicBezTo>
                  <a:pt x="1572709" y="345051"/>
                  <a:pt x="1571767" y="343021"/>
                  <a:pt x="1570469" y="341933"/>
                </a:cubicBezTo>
                <a:cubicBezTo>
                  <a:pt x="1569172" y="340845"/>
                  <a:pt x="1567518" y="340300"/>
                  <a:pt x="1565510" y="340300"/>
                </a:cubicBezTo>
                <a:cubicBezTo>
                  <a:pt x="1563333" y="340300"/>
                  <a:pt x="1560570" y="340970"/>
                  <a:pt x="1557222" y="342310"/>
                </a:cubicBezTo>
                <a:lnTo>
                  <a:pt x="1555087" y="337915"/>
                </a:lnTo>
                <a:close/>
                <a:moveTo>
                  <a:pt x="1341719" y="323850"/>
                </a:moveTo>
                <a:lnTo>
                  <a:pt x="1347369" y="323850"/>
                </a:lnTo>
                <a:lnTo>
                  <a:pt x="1347369" y="476422"/>
                </a:lnTo>
                <a:cubicBezTo>
                  <a:pt x="1347369" y="483622"/>
                  <a:pt x="1347893" y="488394"/>
                  <a:pt x="1348939" y="490738"/>
                </a:cubicBezTo>
                <a:cubicBezTo>
                  <a:pt x="1349985" y="493082"/>
                  <a:pt x="1351597" y="494861"/>
                  <a:pt x="1353773" y="496075"/>
                </a:cubicBezTo>
                <a:cubicBezTo>
                  <a:pt x="1355950" y="497289"/>
                  <a:pt x="1360010" y="497896"/>
                  <a:pt x="1365954" y="497896"/>
                </a:cubicBezTo>
                <a:lnTo>
                  <a:pt x="1365954" y="502416"/>
                </a:lnTo>
                <a:lnTo>
                  <a:pt x="1309572" y="502416"/>
                </a:lnTo>
                <a:lnTo>
                  <a:pt x="1309572" y="497896"/>
                </a:lnTo>
                <a:cubicBezTo>
                  <a:pt x="1314845" y="497896"/>
                  <a:pt x="1318445" y="497351"/>
                  <a:pt x="1320371" y="496263"/>
                </a:cubicBezTo>
                <a:cubicBezTo>
                  <a:pt x="1322296" y="495175"/>
                  <a:pt x="1323803" y="493375"/>
                  <a:pt x="1324891" y="490863"/>
                </a:cubicBezTo>
                <a:cubicBezTo>
                  <a:pt x="1325980" y="488352"/>
                  <a:pt x="1326524" y="483538"/>
                  <a:pt x="1326524" y="476422"/>
                </a:cubicBezTo>
                <a:lnTo>
                  <a:pt x="1326524" y="371945"/>
                </a:lnTo>
                <a:cubicBezTo>
                  <a:pt x="1326524" y="358969"/>
                  <a:pt x="1326231" y="350995"/>
                  <a:pt x="1325645" y="348023"/>
                </a:cubicBezTo>
                <a:cubicBezTo>
                  <a:pt x="1325059" y="345051"/>
                  <a:pt x="1324117" y="343021"/>
                  <a:pt x="1322819" y="341933"/>
                </a:cubicBezTo>
                <a:cubicBezTo>
                  <a:pt x="1321522" y="340845"/>
                  <a:pt x="1319869" y="340300"/>
                  <a:pt x="1317860" y="340300"/>
                </a:cubicBezTo>
                <a:cubicBezTo>
                  <a:pt x="1315682" y="340300"/>
                  <a:pt x="1312920" y="340970"/>
                  <a:pt x="1309572" y="342310"/>
                </a:cubicBezTo>
                <a:lnTo>
                  <a:pt x="1307437" y="337915"/>
                </a:lnTo>
                <a:close/>
                <a:moveTo>
                  <a:pt x="1088166" y="323850"/>
                </a:moveTo>
                <a:lnTo>
                  <a:pt x="1093943" y="323850"/>
                </a:lnTo>
                <a:lnTo>
                  <a:pt x="1093943" y="407985"/>
                </a:lnTo>
                <a:cubicBezTo>
                  <a:pt x="1103235" y="397771"/>
                  <a:pt x="1110602" y="391221"/>
                  <a:pt x="1116044" y="388332"/>
                </a:cubicBezTo>
                <a:cubicBezTo>
                  <a:pt x="1121485" y="385444"/>
                  <a:pt x="1126927" y="384000"/>
                  <a:pt x="1132368" y="384000"/>
                </a:cubicBezTo>
                <a:cubicBezTo>
                  <a:pt x="1138898" y="384000"/>
                  <a:pt x="1144507" y="385800"/>
                  <a:pt x="1149195" y="389400"/>
                </a:cubicBezTo>
                <a:cubicBezTo>
                  <a:pt x="1153883" y="393000"/>
                  <a:pt x="1157357" y="398650"/>
                  <a:pt x="1159618" y="406352"/>
                </a:cubicBezTo>
                <a:cubicBezTo>
                  <a:pt x="1161208" y="411710"/>
                  <a:pt x="1162004" y="421505"/>
                  <a:pt x="1162004" y="435736"/>
                </a:cubicBezTo>
                <a:lnTo>
                  <a:pt x="1162004" y="476422"/>
                </a:lnTo>
                <a:cubicBezTo>
                  <a:pt x="1162004" y="483706"/>
                  <a:pt x="1162590" y="488687"/>
                  <a:pt x="1163761" y="491366"/>
                </a:cubicBezTo>
                <a:cubicBezTo>
                  <a:pt x="1164599" y="493375"/>
                  <a:pt x="1166022" y="494965"/>
                  <a:pt x="1168031" y="496137"/>
                </a:cubicBezTo>
                <a:cubicBezTo>
                  <a:pt x="1170040" y="497310"/>
                  <a:pt x="1173724" y="497896"/>
                  <a:pt x="1179082" y="497896"/>
                </a:cubicBezTo>
                <a:lnTo>
                  <a:pt x="1179082" y="502416"/>
                </a:lnTo>
                <a:lnTo>
                  <a:pt x="1122573" y="502416"/>
                </a:lnTo>
                <a:lnTo>
                  <a:pt x="1122573" y="497896"/>
                </a:lnTo>
                <a:lnTo>
                  <a:pt x="1125210" y="497896"/>
                </a:lnTo>
                <a:cubicBezTo>
                  <a:pt x="1130569" y="497896"/>
                  <a:pt x="1134294" y="497079"/>
                  <a:pt x="1136387" y="495447"/>
                </a:cubicBezTo>
                <a:cubicBezTo>
                  <a:pt x="1138480" y="493814"/>
                  <a:pt x="1139944" y="491408"/>
                  <a:pt x="1140782" y="488226"/>
                </a:cubicBezTo>
                <a:cubicBezTo>
                  <a:pt x="1141033" y="486887"/>
                  <a:pt x="1141158" y="482952"/>
                  <a:pt x="1141158" y="476422"/>
                </a:cubicBezTo>
                <a:lnTo>
                  <a:pt x="1141158" y="435736"/>
                </a:lnTo>
                <a:cubicBezTo>
                  <a:pt x="1141158" y="423179"/>
                  <a:pt x="1140509" y="414933"/>
                  <a:pt x="1139212" y="410998"/>
                </a:cubicBezTo>
                <a:cubicBezTo>
                  <a:pt x="1137915" y="407064"/>
                  <a:pt x="1135842" y="404113"/>
                  <a:pt x="1132996" y="402146"/>
                </a:cubicBezTo>
                <a:cubicBezTo>
                  <a:pt x="1130150" y="400178"/>
                  <a:pt x="1126717" y="399195"/>
                  <a:pt x="1122699" y="399195"/>
                </a:cubicBezTo>
                <a:cubicBezTo>
                  <a:pt x="1118597" y="399195"/>
                  <a:pt x="1114327" y="400283"/>
                  <a:pt x="1109891" y="402459"/>
                </a:cubicBezTo>
                <a:cubicBezTo>
                  <a:pt x="1105454" y="404636"/>
                  <a:pt x="1100138" y="409031"/>
                  <a:pt x="1093943" y="415645"/>
                </a:cubicBezTo>
                <a:lnTo>
                  <a:pt x="1093943" y="476422"/>
                </a:lnTo>
                <a:cubicBezTo>
                  <a:pt x="1093943" y="484292"/>
                  <a:pt x="1094382" y="489189"/>
                  <a:pt x="1095261" y="491115"/>
                </a:cubicBezTo>
                <a:cubicBezTo>
                  <a:pt x="1096140" y="493040"/>
                  <a:pt x="1097772" y="494652"/>
                  <a:pt x="1100158" y="495949"/>
                </a:cubicBezTo>
                <a:cubicBezTo>
                  <a:pt x="1102545" y="497247"/>
                  <a:pt x="1106667" y="497896"/>
                  <a:pt x="1112527" y="497896"/>
                </a:cubicBezTo>
                <a:lnTo>
                  <a:pt x="1112527" y="502416"/>
                </a:lnTo>
                <a:lnTo>
                  <a:pt x="1055517" y="502416"/>
                </a:lnTo>
                <a:lnTo>
                  <a:pt x="1055517" y="497896"/>
                </a:lnTo>
                <a:cubicBezTo>
                  <a:pt x="1060624" y="497896"/>
                  <a:pt x="1064642" y="497100"/>
                  <a:pt x="1067572" y="495510"/>
                </a:cubicBezTo>
                <a:cubicBezTo>
                  <a:pt x="1069246" y="494672"/>
                  <a:pt x="1070586" y="493082"/>
                  <a:pt x="1071590" y="490738"/>
                </a:cubicBezTo>
                <a:cubicBezTo>
                  <a:pt x="1072595" y="488394"/>
                  <a:pt x="1073097" y="483622"/>
                  <a:pt x="1073097" y="476422"/>
                </a:cubicBezTo>
                <a:lnTo>
                  <a:pt x="1073097" y="372322"/>
                </a:lnTo>
                <a:cubicBezTo>
                  <a:pt x="1073097" y="359178"/>
                  <a:pt x="1072783" y="351100"/>
                  <a:pt x="1072155" y="348086"/>
                </a:cubicBezTo>
                <a:cubicBezTo>
                  <a:pt x="1071528" y="345072"/>
                  <a:pt x="1070565" y="343021"/>
                  <a:pt x="1069267" y="341933"/>
                </a:cubicBezTo>
                <a:cubicBezTo>
                  <a:pt x="1067970" y="340845"/>
                  <a:pt x="1066232" y="340300"/>
                  <a:pt x="1064056" y="340300"/>
                </a:cubicBezTo>
                <a:cubicBezTo>
                  <a:pt x="1062298" y="340300"/>
                  <a:pt x="1059452" y="340970"/>
                  <a:pt x="1055517" y="342310"/>
                </a:cubicBezTo>
                <a:lnTo>
                  <a:pt x="1053759" y="337915"/>
                </a:lnTo>
                <a:close/>
                <a:moveTo>
                  <a:pt x="8852547" y="178566"/>
                </a:moveTo>
                <a:cubicBezTo>
                  <a:pt x="8848613" y="182836"/>
                  <a:pt x="8845641" y="186812"/>
                  <a:pt x="8843632" y="190496"/>
                </a:cubicBezTo>
                <a:cubicBezTo>
                  <a:pt x="8841622" y="194179"/>
                  <a:pt x="8840618" y="197570"/>
                  <a:pt x="8840618" y="200667"/>
                </a:cubicBezTo>
                <a:cubicBezTo>
                  <a:pt x="8840618" y="204685"/>
                  <a:pt x="8843046" y="208202"/>
                  <a:pt x="8847901" y="211215"/>
                </a:cubicBezTo>
                <a:cubicBezTo>
                  <a:pt x="8856273" y="216406"/>
                  <a:pt x="8868370" y="219001"/>
                  <a:pt x="8884192" y="219001"/>
                </a:cubicBezTo>
                <a:cubicBezTo>
                  <a:pt x="8899261" y="219001"/>
                  <a:pt x="8910374" y="216343"/>
                  <a:pt x="8917532" y="211027"/>
                </a:cubicBezTo>
                <a:cubicBezTo>
                  <a:pt x="8924689" y="205711"/>
                  <a:pt x="8928268" y="200039"/>
                  <a:pt x="8928268" y="194012"/>
                </a:cubicBezTo>
                <a:cubicBezTo>
                  <a:pt x="8928268" y="189658"/>
                  <a:pt x="8926134" y="186561"/>
                  <a:pt x="8921864" y="184719"/>
                </a:cubicBezTo>
                <a:cubicBezTo>
                  <a:pt x="8917511" y="182877"/>
                  <a:pt x="8908888" y="181789"/>
                  <a:pt x="8895996" y="181454"/>
                </a:cubicBezTo>
                <a:cubicBezTo>
                  <a:pt x="8877160" y="180952"/>
                  <a:pt x="8862677" y="179989"/>
                  <a:pt x="8852547" y="178566"/>
                </a:cubicBezTo>
                <a:close/>
                <a:moveTo>
                  <a:pt x="6852298" y="178566"/>
                </a:moveTo>
                <a:cubicBezTo>
                  <a:pt x="6848363" y="182836"/>
                  <a:pt x="6845391" y="186812"/>
                  <a:pt x="6843382" y="190496"/>
                </a:cubicBezTo>
                <a:cubicBezTo>
                  <a:pt x="6841373" y="194179"/>
                  <a:pt x="6840368" y="197570"/>
                  <a:pt x="6840368" y="200667"/>
                </a:cubicBezTo>
                <a:cubicBezTo>
                  <a:pt x="6840368" y="204685"/>
                  <a:pt x="6842796" y="208202"/>
                  <a:pt x="6847651" y="211215"/>
                </a:cubicBezTo>
                <a:cubicBezTo>
                  <a:pt x="6856023" y="216406"/>
                  <a:pt x="6868120" y="219001"/>
                  <a:pt x="6883942" y="219001"/>
                </a:cubicBezTo>
                <a:cubicBezTo>
                  <a:pt x="6899011" y="219001"/>
                  <a:pt x="6910124" y="216343"/>
                  <a:pt x="6917282" y="211027"/>
                </a:cubicBezTo>
                <a:cubicBezTo>
                  <a:pt x="6924440" y="205711"/>
                  <a:pt x="6928019" y="200039"/>
                  <a:pt x="6928019" y="194012"/>
                </a:cubicBezTo>
                <a:cubicBezTo>
                  <a:pt x="6928019" y="189658"/>
                  <a:pt x="6925884" y="186561"/>
                  <a:pt x="6921614" y="184719"/>
                </a:cubicBezTo>
                <a:cubicBezTo>
                  <a:pt x="6917261" y="182877"/>
                  <a:pt x="6908638" y="181789"/>
                  <a:pt x="6895746" y="181454"/>
                </a:cubicBezTo>
                <a:cubicBezTo>
                  <a:pt x="6876910" y="180952"/>
                  <a:pt x="6862427" y="179989"/>
                  <a:pt x="6852298" y="178566"/>
                </a:cubicBezTo>
                <a:close/>
                <a:moveTo>
                  <a:pt x="2158464" y="153451"/>
                </a:moveTo>
                <a:cubicBezTo>
                  <a:pt x="2163989" y="153451"/>
                  <a:pt x="2168908" y="155858"/>
                  <a:pt x="2173219" y="160672"/>
                </a:cubicBezTo>
                <a:cubicBezTo>
                  <a:pt x="2177530" y="165486"/>
                  <a:pt x="2179686" y="171869"/>
                  <a:pt x="2179686" y="179822"/>
                </a:cubicBezTo>
                <a:cubicBezTo>
                  <a:pt x="2179686" y="188445"/>
                  <a:pt x="2176693" y="196460"/>
                  <a:pt x="2170707" y="203869"/>
                </a:cubicBezTo>
                <a:cubicBezTo>
                  <a:pt x="2164722" y="211278"/>
                  <a:pt x="2155241" y="217117"/>
                  <a:pt x="2142265" y="221387"/>
                </a:cubicBezTo>
                <a:lnTo>
                  <a:pt x="2142265" y="215862"/>
                </a:lnTo>
                <a:cubicBezTo>
                  <a:pt x="2150888" y="213015"/>
                  <a:pt x="2157564" y="208599"/>
                  <a:pt x="2162294" y="202614"/>
                </a:cubicBezTo>
                <a:cubicBezTo>
                  <a:pt x="2167024" y="196628"/>
                  <a:pt x="2169389" y="190286"/>
                  <a:pt x="2169389" y="183589"/>
                </a:cubicBezTo>
                <a:cubicBezTo>
                  <a:pt x="2169389" y="181998"/>
                  <a:pt x="2169012" y="180659"/>
                  <a:pt x="2168259" y="179571"/>
                </a:cubicBezTo>
                <a:cubicBezTo>
                  <a:pt x="2167673" y="178817"/>
                  <a:pt x="2167087" y="178441"/>
                  <a:pt x="2166501" y="178441"/>
                </a:cubicBezTo>
                <a:cubicBezTo>
                  <a:pt x="2165580" y="178441"/>
                  <a:pt x="2163570" y="179278"/>
                  <a:pt x="2160473" y="180952"/>
                </a:cubicBezTo>
                <a:cubicBezTo>
                  <a:pt x="2158966" y="181705"/>
                  <a:pt x="2157375" y="182082"/>
                  <a:pt x="2155701" y="182082"/>
                </a:cubicBezTo>
                <a:cubicBezTo>
                  <a:pt x="2151599" y="182082"/>
                  <a:pt x="2148334" y="180868"/>
                  <a:pt x="2145907" y="178441"/>
                </a:cubicBezTo>
                <a:cubicBezTo>
                  <a:pt x="2143479" y="176013"/>
                  <a:pt x="2142265" y="172664"/>
                  <a:pt x="2142265" y="168395"/>
                </a:cubicBezTo>
                <a:cubicBezTo>
                  <a:pt x="2142265" y="164293"/>
                  <a:pt x="2143835" y="160777"/>
                  <a:pt x="2146974" y="157846"/>
                </a:cubicBezTo>
                <a:cubicBezTo>
                  <a:pt x="2150113" y="154916"/>
                  <a:pt x="2153943" y="153451"/>
                  <a:pt x="2158464" y="153451"/>
                </a:cubicBezTo>
                <a:close/>
                <a:moveTo>
                  <a:pt x="1649462" y="112766"/>
                </a:moveTo>
                <a:cubicBezTo>
                  <a:pt x="1639332" y="118709"/>
                  <a:pt x="1631798" y="125072"/>
                  <a:pt x="1626859" y="131853"/>
                </a:cubicBezTo>
                <a:cubicBezTo>
                  <a:pt x="1623594" y="136373"/>
                  <a:pt x="1621962" y="140936"/>
                  <a:pt x="1621962" y="145540"/>
                </a:cubicBezTo>
                <a:cubicBezTo>
                  <a:pt x="1621962" y="149391"/>
                  <a:pt x="1623343" y="152782"/>
                  <a:pt x="1626105" y="155712"/>
                </a:cubicBezTo>
                <a:cubicBezTo>
                  <a:pt x="1628199" y="157972"/>
                  <a:pt x="1631129" y="159102"/>
                  <a:pt x="1634895" y="159102"/>
                </a:cubicBezTo>
                <a:cubicBezTo>
                  <a:pt x="1639082" y="159102"/>
                  <a:pt x="1643937" y="156758"/>
                  <a:pt x="1649462" y="152070"/>
                </a:cubicBezTo>
                <a:close/>
                <a:moveTo>
                  <a:pt x="9840710" y="110003"/>
                </a:moveTo>
                <a:cubicBezTo>
                  <a:pt x="9828069" y="115026"/>
                  <a:pt x="9819907" y="118584"/>
                  <a:pt x="9816223" y="120677"/>
                </a:cubicBezTo>
                <a:cubicBezTo>
                  <a:pt x="9809610" y="124360"/>
                  <a:pt x="9804880" y="128211"/>
                  <a:pt x="9802034" y="132229"/>
                </a:cubicBezTo>
                <a:cubicBezTo>
                  <a:pt x="9799187" y="136248"/>
                  <a:pt x="9797764" y="140643"/>
                  <a:pt x="9797764" y="145415"/>
                </a:cubicBezTo>
                <a:cubicBezTo>
                  <a:pt x="9797764" y="151442"/>
                  <a:pt x="9799564" y="156444"/>
                  <a:pt x="9803164" y="160421"/>
                </a:cubicBezTo>
                <a:cubicBezTo>
                  <a:pt x="9806763" y="164397"/>
                  <a:pt x="9810907" y="166385"/>
                  <a:pt x="9815596" y="166385"/>
                </a:cubicBezTo>
                <a:cubicBezTo>
                  <a:pt x="9821958" y="166385"/>
                  <a:pt x="9830329" y="162200"/>
                  <a:pt x="9840710" y="153828"/>
                </a:cubicBezTo>
                <a:close/>
                <a:moveTo>
                  <a:pt x="8354810" y="110003"/>
                </a:moveTo>
                <a:cubicBezTo>
                  <a:pt x="8342169" y="115026"/>
                  <a:pt x="8334007" y="118584"/>
                  <a:pt x="8330323" y="120677"/>
                </a:cubicBezTo>
                <a:cubicBezTo>
                  <a:pt x="8323710" y="124360"/>
                  <a:pt x="8318980" y="128211"/>
                  <a:pt x="8316134" y="132229"/>
                </a:cubicBezTo>
                <a:cubicBezTo>
                  <a:pt x="8313287" y="136248"/>
                  <a:pt x="8311864" y="140643"/>
                  <a:pt x="8311864" y="145415"/>
                </a:cubicBezTo>
                <a:cubicBezTo>
                  <a:pt x="8311864" y="151442"/>
                  <a:pt x="8313664" y="156444"/>
                  <a:pt x="8317264" y="160421"/>
                </a:cubicBezTo>
                <a:cubicBezTo>
                  <a:pt x="8320863" y="164397"/>
                  <a:pt x="8325007" y="166385"/>
                  <a:pt x="8329696" y="166385"/>
                </a:cubicBezTo>
                <a:cubicBezTo>
                  <a:pt x="8336058" y="166385"/>
                  <a:pt x="8344429" y="162200"/>
                  <a:pt x="8354810" y="153828"/>
                </a:cubicBezTo>
                <a:close/>
                <a:moveTo>
                  <a:pt x="7440411" y="110003"/>
                </a:moveTo>
                <a:cubicBezTo>
                  <a:pt x="7427769" y="115026"/>
                  <a:pt x="7419607" y="118584"/>
                  <a:pt x="7415924" y="120677"/>
                </a:cubicBezTo>
                <a:cubicBezTo>
                  <a:pt x="7409310" y="124360"/>
                  <a:pt x="7404580" y="128211"/>
                  <a:pt x="7401734" y="132229"/>
                </a:cubicBezTo>
                <a:cubicBezTo>
                  <a:pt x="7398887" y="136248"/>
                  <a:pt x="7397464" y="140643"/>
                  <a:pt x="7397464" y="145415"/>
                </a:cubicBezTo>
                <a:cubicBezTo>
                  <a:pt x="7397464" y="151442"/>
                  <a:pt x="7399264" y="156444"/>
                  <a:pt x="7402864" y="160421"/>
                </a:cubicBezTo>
                <a:cubicBezTo>
                  <a:pt x="7406464" y="164397"/>
                  <a:pt x="7410608" y="166385"/>
                  <a:pt x="7415296" y="166385"/>
                </a:cubicBezTo>
                <a:cubicBezTo>
                  <a:pt x="7421658" y="166385"/>
                  <a:pt x="7430030" y="162200"/>
                  <a:pt x="7440411" y="153828"/>
                </a:cubicBezTo>
                <a:close/>
                <a:moveTo>
                  <a:pt x="7068936" y="110003"/>
                </a:moveTo>
                <a:cubicBezTo>
                  <a:pt x="7056294" y="115026"/>
                  <a:pt x="7048132" y="118584"/>
                  <a:pt x="7044449" y="120677"/>
                </a:cubicBezTo>
                <a:cubicBezTo>
                  <a:pt x="7037835" y="124360"/>
                  <a:pt x="7033105" y="128211"/>
                  <a:pt x="7030259" y="132229"/>
                </a:cubicBezTo>
                <a:cubicBezTo>
                  <a:pt x="7027412" y="136248"/>
                  <a:pt x="7025989" y="140643"/>
                  <a:pt x="7025989" y="145415"/>
                </a:cubicBezTo>
                <a:cubicBezTo>
                  <a:pt x="7025989" y="151442"/>
                  <a:pt x="7027789" y="156444"/>
                  <a:pt x="7031389" y="160421"/>
                </a:cubicBezTo>
                <a:cubicBezTo>
                  <a:pt x="7034989" y="164397"/>
                  <a:pt x="7039133" y="166385"/>
                  <a:pt x="7043821" y="166385"/>
                </a:cubicBezTo>
                <a:cubicBezTo>
                  <a:pt x="7050183" y="166385"/>
                  <a:pt x="7058555" y="162200"/>
                  <a:pt x="7068936" y="153828"/>
                </a:cubicBezTo>
                <a:close/>
                <a:moveTo>
                  <a:pt x="5192511" y="110003"/>
                </a:moveTo>
                <a:cubicBezTo>
                  <a:pt x="5179869" y="115026"/>
                  <a:pt x="5171708" y="118584"/>
                  <a:pt x="5168024" y="120677"/>
                </a:cubicBezTo>
                <a:cubicBezTo>
                  <a:pt x="5161410" y="124360"/>
                  <a:pt x="5156680" y="128211"/>
                  <a:pt x="5153834" y="132229"/>
                </a:cubicBezTo>
                <a:cubicBezTo>
                  <a:pt x="5150987" y="136248"/>
                  <a:pt x="5149564" y="140643"/>
                  <a:pt x="5149564" y="145415"/>
                </a:cubicBezTo>
                <a:cubicBezTo>
                  <a:pt x="5149564" y="151442"/>
                  <a:pt x="5151364" y="156444"/>
                  <a:pt x="5154964" y="160421"/>
                </a:cubicBezTo>
                <a:cubicBezTo>
                  <a:pt x="5158564" y="164397"/>
                  <a:pt x="5162708" y="166385"/>
                  <a:pt x="5167396" y="166385"/>
                </a:cubicBezTo>
                <a:cubicBezTo>
                  <a:pt x="5173759" y="166385"/>
                  <a:pt x="5182130" y="162200"/>
                  <a:pt x="5192511" y="153828"/>
                </a:cubicBezTo>
                <a:close/>
                <a:moveTo>
                  <a:pt x="4173336" y="110003"/>
                </a:moveTo>
                <a:cubicBezTo>
                  <a:pt x="4160695" y="115026"/>
                  <a:pt x="4152532" y="118584"/>
                  <a:pt x="4148849" y="120677"/>
                </a:cubicBezTo>
                <a:cubicBezTo>
                  <a:pt x="4142235" y="124360"/>
                  <a:pt x="4137505" y="128211"/>
                  <a:pt x="4134659" y="132229"/>
                </a:cubicBezTo>
                <a:cubicBezTo>
                  <a:pt x="4131813" y="136248"/>
                  <a:pt x="4130390" y="140643"/>
                  <a:pt x="4130390" y="145415"/>
                </a:cubicBezTo>
                <a:cubicBezTo>
                  <a:pt x="4130390" y="151442"/>
                  <a:pt x="4132189" y="156444"/>
                  <a:pt x="4135789" y="160421"/>
                </a:cubicBezTo>
                <a:cubicBezTo>
                  <a:pt x="4139389" y="164397"/>
                  <a:pt x="4143533" y="166385"/>
                  <a:pt x="4148221" y="166385"/>
                </a:cubicBezTo>
                <a:cubicBezTo>
                  <a:pt x="4154583" y="166385"/>
                  <a:pt x="4162955" y="162200"/>
                  <a:pt x="4173336" y="153828"/>
                </a:cubicBezTo>
                <a:close/>
                <a:moveTo>
                  <a:pt x="5471856" y="78358"/>
                </a:moveTo>
                <a:cubicBezTo>
                  <a:pt x="5467838" y="78358"/>
                  <a:pt x="5463861" y="79363"/>
                  <a:pt x="5459927" y="81372"/>
                </a:cubicBezTo>
                <a:cubicBezTo>
                  <a:pt x="5456914" y="82879"/>
                  <a:pt x="5451932" y="87400"/>
                  <a:pt x="5444983" y="94934"/>
                </a:cubicBezTo>
                <a:lnTo>
                  <a:pt x="5444983" y="137880"/>
                </a:lnTo>
                <a:cubicBezTo>
                  <a:pt x="5444983" y="147173"/>
                  <a:pt x="5445360" y="153284"/>
                  <a:pt x="5446114" y="156214"/>
                </a:cubicBezTo>
                <a:cubicBezTo>
                  <a:pt x="5447286" y="161070"/>
                  <a:pt x="5450153" y="165339"/>
                  <a:pt x="5454716" y="169023"/>
                </a:cubicBezTo>
                <a:cubicBezTo>
                  <a:pt x="5459278" y="172706"/>
                  <a:pt x="5465033" y="174548"/>
                  <a:pt x="5471982" y="174548"/>
                </a:cubicBezTo>
                <a:cubicBezTo>
                  <a:pt x="5480353" y="174548"/>
                  <a:pt x="5487135" y="171283"/>
                  <a:pt x="5492325" y="164753"/>
                </a:cubicBezTo>
                <a:cubicBezTo>
                  <a:pt x="5499106" y="156214"/>
                  <a:pt x="5502496" y="144201"/>
                  <a:pt x="5502496" y="128713"/>
                </a:cubicBezTo>
                <a:cubicBezTo>
                  <a:pt x="5502496" y="111133"/>
                  <a:pt x="5498646" y="97613"/>
                  <a:pt x="5490944" y="88153"/>
                </a:cubicBezTo>
                <a:cubicBezTo>
                  <a:pt x="5485586" y="81623"/>
                  <a:pt x="5479223" y="78358"/>
                  <a:pt x="5471856" y="78358"/>
                </a:cubicBezTo>
                <a:close/>
                <a:moveTo>
                  <a:pt x="3081082" y="78358"/>
                </a:moveTo>
                <a:cubicBezTo>
                  <a:pt x="3077064" y="78358"/>
                  <a:pt x="3073087" y="79363"/>
                  <a:pt x="3069152" y="81372"/>
                </a:cubicBezTo>
                <a:cubicBezTo>
                  <a:pt x="3066139" y="82879"/>
                  <a:pt x="3061158" y="87400"/>
                  <a:pt x="3054209" y="94934"/>
                </a:cubicBezTo>
                <a:lnTo>
                  <a:pt x="3054209" y="137880"/>
                </a:lnTo>
                <a:cubicBezTo>
                  <a:pt x="3054209" y="147173"/>
                  <a:pt x="3054586" y="153284"/>
                  <a:pt x="3055340" y="156214"/>
                </a:cubicBezTo>
                <a:cubicBezTo>
                  <a:pt x="3056511" y="161070"/>
                  <a:pt x="3059379" y="165339"/>
                  <a:pt x="3063941" y="169023"/>
                </a:cubicBezTo>
                <a:cubicBezTo>
                  <a:pt x="3068504" y="172706"/>
                  <a:pt x="3074259" y="174548"/>
                  <a:pt x="3081208" y="174548"/>
                </a:cubicBezTo>
                <a:cubicBezTo>
                  <a:pt x="3089579" y="174548"/>
                  <a:pt x="3096360" y="171283"/>
                  <a:pt x="3101550" y="164753"/>
                </a:cubicBezTo>
                <a:cubicBezTo>
                  <a:pt x="3108331" y="156214"/>
                  <a:pt x="3111722" y="144201"/>
                  <a:pt x="3111722" y="128713"/>
                </a:cubicBezTo>
                <a:cubicBezTo>
                  <a:pt x="3111722" y="111133"/>
                  <a:pt x="3107871" y="97613"/>
                  <a:pt x="3100169" y="88153"/>
                </a:cubicBezTo>
                <a:cubicBezTo>
                  <a:pt x="3094812" y="81623"/>
                  <a:pt x="3088449" y="78358"/>
                  <a:pt x="3081082" y="78358"/>
                </a:cubicBezTo>
                <a:close/>
                <a:moveTo>
                  <a:pt x="831819" y="72959"/>
                </a:moveTo>
                <a:cubicBezTo>
                  <a:pt x="823364" y="72959"/>
                  <a:pt x="816415" y="79070"/>
                  <a:pt x="810974" y="91292"/>
                </a:cubicBezTo>
                <a:lnTo>
                  <a:pt x="810974" y="153954"/>
                </a:lnTo>
                <a:cubicBezTo>
                  <a:pt x="818173" y="164167"/>
                  <a:pt x="825875" y="169274"/>
                  <a:pt x="834079" y="169274"/>
                </a:cubicBezTo>
                <a:cubicBezTo>
                  <a:pt x="838600" y="169274"/>
                  <a:pt x="842325" y="166888"/>
                  <a:pt x="845255" y="162116"/>
                </a:cubicBezTo>
                <a:cubicBezTo>
                  <a:pt x="849609" y="155084"/>
                  <a:pt x="851785" y="141689"/>
                  <a:pt x="851785" y="121932"/>
                </a:cubicBezTo>
                <a:cubicBezTo>
                  <a:pt x="851785" y="101673"/>
                  <a:pt x="849399" y="87818"/>
                  <a:pt x="844628" y="80367"/>
                </a:cubicBezTo>
                <a:cubicBezTo>
                  <a:pt x="841446" y="75428"/>
                  <a:pt x="837177" y="72959"/>
                  <a:pt x="831819" y="72959"/>
                </a:cubicBezTo>
                <a:close/>
                <a:moveTo>
                  <a:pt x="9499280" y="68940"/>
                </a:moveTo>
                <a:cubicBezTo>
                  <a:pt x="9492332" y="68940"/>
                  <a:pt x="9486116" y="71640"/>
                  <a:pt x="9480632" y="77040"/>
                </a:cubicBezTo>
                <a:cubicBezTo>
                  <a:pt x="9475149" y="82439"/>
                  <a:pt x="9471947" y="89953"/>
                  <a:pt x="9471026" y="99580"/>
                </a:cubicBezTo>
                <a:lnTo>
                  <a:pt x="9524269" y="99580"/>
                </a:lnTo>
                <a:cubicBezTo>
                  <a:pt x="9523851" y="92213"/>
                  <a:pt x="9522972" y="87023"/>
                  <a:pt x="9521632" y="84009"/>
                </a:cubicBezTo>
                <a:cubicBezTo>
                  <a:pt x="9519539" y="79321"/>
                  <a:pt x="9516421" y="75638"/>
                  <a:pt x="9512277" y="72959"/>
                </a:cubicBezTo>
                <a:cubicBezTo>
                  <a:pt x="9508133" y="70280"/>
                  <a:pt x="9503801" y="68940"/>
                  <a:pt x="9499280" y="68940"/>
                </a:cubicBezTo>
                <a:close/>
                <a:moveTo>
                  <a:pt x="8222930" y="68940"/>
                </a:moveTo>
                <a:cubicBezTo>
                  <a:pt x="8215982" y="68940"/>
                  <a:pt x="8209766" y="71640"/>
                  <a:pt x="8204282" y="77040"/>
                </a:cubicBezTo>
                <a:cubicBezTo>
                  <a:pt x="8198799" y="82439"/>
                  <a:pt x="8195596" y="89953"/>
                  <a:pt x="8194676" y="99580"/>
                </a:cubicBezTo>
                <a:lnTo>
                  <a:pt x="8247919" y="99580"/>
                </a:lnTo>
                <a:cubicBezTo>
                  <a:pt x="8247500" y="92213"/>
                  <a:pt x="8246622" y="87023"/>
                  <a:pt x="8245282" y="84009"/>
                </a:cubicBezTo>
                <a:cubicBezTo>
                  <a:pt x="8243189" y="79321"/>
                  <a:pt x="8240070" y="75638"/>
                  <a:pt x="8235927" y="72959"/>
                </a:cubicBezTo>
                <a:cubicBezTo>
                  <a:pt x="8231783" y="70280"/>
                  <a:pt x="8227450" y="68940"/>
                  <a:pt x="8222930" y="68940"/>
                </a:cubicBezTo>
                <a:close/>
                <a:moveTo>
                  <a:pt x="7984805" y="68940"/>
                </a:moveTo>
                <a:cubicBezTo>
                  <a:pt x="7977856" y="68940"/>
                  <a:pt x="7971640" y="71640"/>
                  <a:pt x="7966157" y="77040"/>
                </a:cubicBezTo>
                <a:cubicBezTo>
                  <a:pt x="7960674" y="82439"/>
                  <a:pt x="7957472" y="89953"/>
                  <a:pt x="7956551" y="99580"/>
                </a:cubicBezTo>
                <a:lnTo>
                  <a:pt x="8009794" y="99580"/>
                </a:lnTo>
                <a:cubicBezTo>
                  <a:pt x="8009376" y="92213"/>
                  <a:pt x="8008496" y="87023"/>
                  <a:pt x="8007157" y="84009"/>
                </a:cubicBezTo>
                <a:cubicBezTo>
                  <a:pt x="8005064" y="79321"/>
                  <a:pt x="8001946" y="75638"/>
                  <a:pt x="7997802" y="72959"/>
                </a:cubicBezTo>
                <a:cubicBezTo>
                  <a:pt x="7993658" y="70280"/>
                  <a:pt x="7989326" y="68940"/>
                  <a:pt x="7984805" y="68940"/>
                </a:cubicBezTo>
                <a:close/>
                <a:moveTo>
                  <a:pt x="5679755" y="68940"/>
                </a:moveTo>
                <a:cubicBezTo>
                  <a:pt x="5672807" y="68940"/>
                  <a:pt x="5666591" y="71640"/>
                  <a:pt x="5661107" y="77040"/>
                </a:cubicBezTo>
                <a:cubicBezTo>
                  <a:pt x="5655624" y="82439"/>
                  <a:pt x="5652422" y="89953"/>
                  <a:pt x="5651501" y="99580"/>
                </a:cubicBezTo>
                <a:lnTo>
                  <a:pt x="5704744" y="99580"/>
                </a:lnTo>
                <a:cubicBezTo>
                  <a:pt x="5704326" y="92213"/>
                  <a:pt x="5703447" y="87023"/>
                  <a:pt x="5702108" y="84009"/>
                </a:cubicBezTo>
                <a:cubicBezTo>
                  <a:pt x="5700014" y="79321"/>
                  <a:pt x="5696897" y="75638"/>
                  <a:pt x="5692752" y="72959"/>
                </a:cubicBezTo>
                <a:cubicBezTo>
                  <a:pt x="5688608" y="70280"/>
                  <a:pt x="5684276" y="68940"/>
                  <a:pt x="5679755" y="68940"/>
                </a:cubicBezTo>
                <a:close/>
                <a:moveTo>
                  <a:pt x="4793930" y="68940"/>
                </a:moveTo>
                <a:cubicBezTo>
                  <a:pt x="4786982" y="68940"/>
                  <a:pt x="4780766" y="71640"/>
                  <a:pt x="4775283" y="77040"/>
                </a:cubicBezTo>
                <a:cubicBezTo>
                  <a:pt x="4769799" y="82439"/>
                  <a:pt x="4766597" y="89953"/>
                  <a:pt x="4765676" y="99580"/>
                </a:cubicBezTo>
                <a:lnTo>
                  <a:pt x="4818920" y="99580"/>
                </a:lnTo>
                <a:cubicBezTo>
                  <a:pt x="4818501" y="92213"/>
                  <a:pt x="4817622" y="87023"/>
                  <a:pt x="4816282" y="84009"/>
                </a:cubicBezTo>
                <a:cubicBezTo>
                  <a:pt x="4814189" y="79321"/>
                  <a:pt x="4811071" y="75638"/>
                  <a:pt x="4806927" y="72959"/>
                </a:cubicBezTo>
                <a:cubicBezTo>
                  <a:pt x="4802784" y="70280"/>
                  <a:pt x="4798451" y="68940"/>
                  <a:pt x="4793930" y="68940"/>
                </a:cubicBezTo>
                <a:close/>
                <a:moveTo>
                  <a:pt x="3498530" y="68940"/>
                </a:moveTo>
                <a:cubicBezTo>
                  <a:pt x="3491582" y="68940"/>
                  <a:pt x="3485366" y="71640"/>
                  <a:pt x="3479883" y="77040"/>
                </a:cubicBezTo>
                <a:cubicBezTo>
                  <a:pt x="3474399" y="82439"/>
                  <a:pt x="3471197" y="89953"/>
                  <a:pt x="3470276" y="99580"/>
                </a:cubicBezTo>
                <a:lnTo>
                  <a:pt x="3523520" y="99580"/>
                </a:lnTo>
                <a:cubicBezTo>
                  <a:pt x="3523101" y="92213"/>
                  <a:pt x="3522222" y="87023"/>
                  <a:pt x="3520882" y="84009"/>
                </a:cubicBezTo>
                <a:cubicBezTo>
                  <a:pt x="3518790" y="79321"/>
                  <a:pt x="3515671" y="75638"/>
                  <a:pt x="3511527" y="72959"/>
                </a:cubicBezTo>
                <a:cubicBezTo>
                  <a:pt x="3507383" y="70280"/>
                  <a:pt x="3503051" y="68940"/>
                  <a:pt x="3498530" y="68940"/>
                </a:cubicBezTo>
                <a:close/>
                <a:moveTo>
                  <a:pt x="2831781" y="68940"/>
                </a:moveTo>
                <a:cubicBezTo>
                  <a:pt x="2824832" y="68940"/>
                  <a:pt x="2818617" y="71640"/>
                  <a:pt x="2813133" y="77040"/>
                </a:cubicBezTo>
                <a:cubicBezTo>
                  <a:pt x="2807650" y="82439"/>
                  <a:pt x="2804448" y="89953"/>
                  <a:pt x="2803527" y="99580"/>
                </a:cubicBezTo>
                <a:lnTo>
                  <a:pt x="2856770" y="99580"/>
                </a:lnTo>
                <a:cubicBezTo>
                  <a:pt x="2856351" y="92213"/>
                  <a:pt x="2855473" y="87023"/>
                  <a:pt x="2854133" y="84009"/>
                </a:cubicBezTo>
                <a:cubicBezTo>
                  <a:pt x="2852040" y="79321"/>
                  <a:pt x="2848922" y="75638"/>
                  <a:pt x="2844778" y="72959"/>
                </a:cubicBezTo>
                <a:cubicBezTo>
                  <a:pt x="2840634" y="70280"/>
                  <a:pt x="2836301" y="68940"/>
                  <a:pt x="2831781" y="68940"/>
                </a:cubicBezTo>
                <a:close/>
                <a:moveTo>
                  <a:pt x="2469831" y="68940"/>
                </a:moveTo>
                <a:cubicBezTo>
                  <a:pt x="2462882" y="68940"/>
                  <a:pt x="2456667" y="71640"/>
                  <a:pt x="2451183" y="77040"/>
                </a:cubicBezTo>
                <a:cubicBezTo>
                  <a:pt x="2445700" y="82439"/>
                  <a:pt x="2442498" y="89953"/>
                  <a:pt x="2441577" y="99580"/>
                </a:cubicBezTo>
                <a:lnTo>
                  <a:pt x="2494820" y="99580"/>
                </a:lnTo>
                <a:cubicBezTo>
                  <a:pt x="2494402" y="92213"/>
                  <a:pt x="2493523" y="87023"/>
                  <a:pt x="2492183" y="84009"/>
                </a:cubicBezTo>
                <a:cubicBezTo>
                  <a:pt x="2490090" y="79321"/>
                  <a:pt x="2486972" y="75638"/>
                  <a:pt x="2482828" y="72959"/>
                </a:cubicBezTo>
                <a:cubicBezTo>
                  <a:pt x="2478684" y="70280"/>
                  <a:pt x="2474352" y="68940"/>
                  <a:pt x="2469831" y="68940"/>
                </a:cubicBezTo>
                <a:close/>
                <a:moveTo>
                  <a:pt x="10208902" y="68312"/>
                </a:moveTo>
                <a:cubicBezTo>
                  <a:pt x="10204465" y="68312"/>
                  <a:pt x="10200007" y="69631"/>
                  <a:pt x="10195528" y="72268"/>
                </a:cubicBezTo>
                <a:cubicBezTo>
                  <a:pt x="10191049" y="74905"/>
                  <a:pt x="10187429" y="79530"/>
                  <a:pt x="10184666" y="86144"/>
                </a:cubicBezTo>
                <a:cubicBezTo>
                  <a:pt x="10181903" y="92757"/>
                  <a:pt x="10180522" y="101255"/>
                  <a:pt x="10180522" y="111635"/>
                </a:cubicBezTo>
                <a:cubicBezTo>
                  <a:pt x="10180522" y="128378"/>
                  <a:pt x="10183850" y="142819"/>
                  <a:pt x="10190505" y="154958"/>
                </a:cubicBezTo>
                <a:cubicBezTo>
                  <a:pt x="10197161" y="167097"/>
                  <a:pt x="10205930" y="173166"/>
                  <a:pt x="10216813" y="173166"/>
                </a:cubicBezTo>
                <a:cubicBezTo>
                  <a:pt x="10224933" y="173166"/>
                  <a:pt x="10231631" y="169818"/>
                  <a:pt x="10236905" y="163121"/>
                </a:cubicBezTo>
                <a:cubicBezTo>
                  <a:pt x="10242179" y="156423"/>
                  <a:pt x="10244816" y="144912"/>
                  <a:pt x="10244816" y="128588"/>
                </a:cubicBezTo>
                <a:cubicBezTo>
                  <a:pt x="10244816" y="108161"/>
                  <a:pt x="10240421" y="92088"/>
                  <a:pt x="10231631" y="80367"/>
                </a:cubicBezTo>
                <a:cubicBezTo>
                  <a:pt x="10225687" y="72331"/>
                  <a:pt x="10218110" y="68312"/>
                  <a:pt x="10208902" y="68312"/>
                </a:cubicBezTo>
                <a:close/>
                <a:moveTo>
                  <a:pt x="9237352" y="68312"/>
                </a:moveTo>
                <a:cubicBezTo>
                  <a:pt x="9232915" y="68312"/>
                  <a:pt x="9228457" y="69631"/>
                  <a:pt x="9223978" y="72268"/>
                </a:cubicBezTo>
                <a:cubicBezTo>
                  <a:pt x="9219499" y="74905"/>
                  <a:pt x="9215879" y="79530"/>
                  <a:pt x="9213116" y="86144"/>
                </a:cubicBezTo>
                <a:cubicBezTo>
                  <a:pt x="9210353" y="92757"/>
                  <a:pt x="9208972" y="101255"/>
                  <a:pt x="9208972" y="111635"/>
                </a:cubicBezTo>
                <a:cubicBezTo>
                  <a:pt x="9208972" y="128378"/>
                  <a:pt x="9212300" y="142819"/>
                  <a:pt x="9218955" y="154958"/>
                </a:cubicBezTo>
                <a:cubicBezTo>
                  <a:pt x="9225611" y="167097"/>
                  <a:pt x="9234380" y="173166"/>
                  <a:pt x="9245263" y="173166"/>
                </a:cubicBezTo>
                <a:cubicBezTo>
                  <a:pt x="9253383" y="173166"/>
                  <a:pt x="9260081" y="169818"/>
                  <a:pt x="9265355" y="163121"/>
                </a:cubicBezTo>
                <a:cubicBezTo>
                  <a:pt x="9270629" y="156423"/>
                  <a:pt x="9273266" y="144912"/>
                  <a:pt x="9273266" y="128588"/>
                </a:cubicBezTo>
                <a:cubicBezTo>
                  <a:pt x="9273266" y="108161"/>
                  <a:pt x="9268871" y="92088"/>
                  <a:pt x="9260081" y="80367"/>
                </a:cubicBezTo>
                <a:cubicBezTo>
                  <a:pt x="9254137" y="72331"/>
                  <a:pt x="9246560" y="68312"/>
                  <a:pt x="9237352" y="68312"/>
                </a:cubicBezTo>
                <a:close/>
                <a:moveTo>
                  <a:pt x="6189352" y="68312"/>
                </a:moveTo>
                <a:cubicBezTo>
                  <a:pt x="6184915" y="68312"/>
                  <a:pt x="6180458" y="69631"/>
                  <a:pt x="6175978" y="72268"/>
                </a:cubicBezTo>
                <a:cubicBezTo>
                  <a:pt x="6171500" y="74905"/>
                  <a:pt x="6167879" y="79530"/>
                  <a:pt x="6165116" y="86144"/>
                </a:cubicBezTo>
                <a:cubicBezTo>
                  <a:pt x="6162354" y="92757"/>
                  <a:pt x="6160972" y="101255"/>
                  <a:pt x="6160972" y="111635"/>
                </a:cubicBezTo>
                <a:cubicBezTo>
                  <a:pt x="6160972" y="128378"/>
                  <a:pt x="6164301" y="142819"/>
                  <a:pt x="6170955" y="154958"/>
                </a:cubicBezTo>
                <a:cubicBezTo>
                  <a:pt x="6177611" y="167097"/>
                  <a:pt x="6186381" y="173166"/>
                  <a:pt x="6197263" y="173166"/>
                </a:cubicBezTo>
                <a:cubicBezTo>
                  <a:pt x="6205384" y="173166"/>
                  <a:pt x="6212081" y="169818"/>
                  <a:pt x="6217356" y="163121"/>
                </a:cubicBezTo>
                <a:cubicBezTo>
                  <a:pt x="6222629" y="156423"/>
                  <a:pt x="6225266" y="144912"/>
                  <a:pt x="6225266" y="128588"/>
                </a:cubicBezTo>
                <a:cubicBezTo>
                  <a:pt x="6225266" y="108161"/>
                  <a:pt x="6220871" y="92088"/>
                  <a:pt x="6212081" y="80367"/>
                </a:cubicBezTo>
                <a:cubicBezTo>
                  <a:pt x="6206137" y="72331"/>
                  <a:pt x="6198561" y="68312"/>
                  <a:pt x="6189352" y="68312"/>
                </a:cubicBezTo>
                <a:close/>
                <a:moveTo>
                  <a:pt x="5046353" y="68312"/>
                </a:moveTo>
                <a:cubicBezTo>
                  <a:pt x="5041915" y="68312"/>
                  <a:pt x="5037458" y="69631"/>
                  <a:pt x="5032978" y="72268"/>
                </a:cubicBezTo>
                <a:cubicBezTo>
                  <a:pt x="5028500" y="74905"/>
                  <a:pt x="5024879" y="79530"/>
                  <a:pt x="5022117" y="86144"/>
                </a:cubicBezTo>
                <a:cubicBezTo>
                  <a:pt x="5019354" y="92757"/>
                  <a:pt x="5017972" y="101255"/>
                  <a:pt x="5017972" y="111635"/>
                </a:cubicBezTo>
                <a:cubicBezTo>
                  <a:pt x="5017972" y="128378"/>
                  <a:pt x="5021301" y="142819"/>
                  <a:pt x="5027956" y="154958"/>
                </a:cubicBezTo>
                <a:cubicBezTo>
                  <a:pt x="5034611" y="167097"/>
                  <a:pt x="5043381" y="173166"/>
                  <a:pt x="5054263" y="173166"/>
                </a:cubicBezTo>
                <a:cubicBezTo>
                  <a:pt x="5062384" y="173166"/>
                  <a:pt x="5069081" y="169818"/>
                  <a:pt x="5074356" y="163121"/>
                </a:cubicBezTo>
                <a:cubicBezTo>
                  <a:pt x="5079629" y="156423"/>
                  <a:pt x="5082266" y="144912"/>
                  <a:pt x="5082266" y="128588"/>
                </a:cubicBezTo>
                <a:cubicBezTo>
                  <a:pt x="5082266" y="108161"/>
                  <a:pt x="5077871" y="92088"/>
                  <a:pt x="5069081" y="80367"/>
                </a:cubicBezTo>
                <a:cubicBezTo>
                  <a:pt x="5063137" y="72331"/>
                  <a:pt x="5055561" y="68312"/>
                  <a:pt x="5046353" y="68312"/>
                </a:cubicBezTo>
                <a:close/>
                <a:moveTo>
                  <a:pt x="4474853" y="68312"/>
                </a:moveTo>
                <a:cubicBezTo>
                  <a:pt x="4470415" y="68312"/>
                  <a:pt x="4465957" y="69631"/>
                  <a:pt x="4461479" y="72268"/>
                </a:cubicBezTo>
                <a:cubicBezTo>
                  <a:pt x="4457000" y="74905"/>
                  <a:pt x="4453379" y="79530"/>
                  <a:pt x="4450617" y="86144"/>
                </a:cubicBezTo>
                <a:cubicBezTo>
                  <a:pt x="4447854" y="92757"/>
                  <a:pt x="4446473" y="101255"/>
                  <a:pt x="4446473" y="111635"/>
                </a:cubicBezTo>
                <a:cubicBezTo>
                  <a:pt x="4446473" y="128378"/>
                  <a:pt x="4449801" y="142819"/>
                  <a:pt x="4456456" y="154958"/>
                </a:cubicBezTo>
                <a:cubicBezTo>
                  <a:pt x="4463111" y="167097"/>
                  <a:pt x="4471880" y="173166"/>
                  <a:pt x="4482764" y="173166"/>
                </a:cubicBezTo>
                <a:cubicBezTo>
                  <a:pt x="4490884" y="173166"/>
                  <a:pt x="4497581" y="169818"/>
                  <a:pt x="4502856" y="163121"/>
                </a:cubicBezTo>
                <a:cubicBezTo>
                  <a:pt x="4508129" y="156423"/>
                  <a:pt x="4510767" y="144912"/>
                  <a:pt x="4510767" y="128588"/>
                </a:cubicBezTo>
                <a:cubicBezTo>
                  <a:pt x="4510767" y="108161"/>
                  <a:pt x="4506372" y="92088"/>
                  <a:pt x="4497581" y="80367"/>
                </a:cubicBezTo>
                <a:cubicBezTo>
                  <a:pt x="4491637" y="72331"/>
                  <a:pt x="4484061" y="68312"/>
                  <a:pt x="4474853" y="68312"/>
                </a:cubicBezTo>
                <a:close/>
                <a:moveTo>
                  <a:pt x="3798577" y="68312"/>
                </a:moveTo>
                <a:cubicBezTo>
                  <a:pt x="3794140" y="68312"/>
                  <a:pt x="3789682" y="69631"/>
                  <a:pt x="3785204" y="72268"/>
                </a:cubicBezTo>
                <a:cubicBezTo>
                  <a:pt x="3780725" y="74905"/>
                  <a:pt x="3777104" y="79530"/>
                  <a:pt x="3774341" y="86144"/>
                </a:cubicBezTo>
                <a:cubicBezTo>
                  <a:pt x="3771580" y="92757"/>
                  <a:pt x="3770197" y="101255"/>
                  <a:pt x="3770197" y="111635"/>
                </a:cubicBezTo>
                <a:cubicBezTo>
                  <a:pt x="3770197" y="128378"/>
                  <a:pt x="3773525" y="142819"/>
                  <a:pt x="3780181" y="154958"/>
                </a:cubicBezTo>
                <a:cubicBezTo>
                  <a:pt x="3786836" y="167097"/>
                  <a:pt x="3795605" y="173166"/>
                  <a:pt x="3806488" y="173166"/>
                </a:cubicBezTo>
                <a:cubicBezTo>
                  <a:pt x="3814609" y="173166"/>
                  <a:pt x="3821306" y="169818"/>
                  <a:pt x="3826580" y="163121"/>
                </a:cubicBezTo>
                <a:cubicBezTo>
                  <a:pt x="3831854" y="156423"/>
                  <a:pt x="3834491" y="144912"/>
                  <a:pt x="3834491" y="128588"/>
                </a:cubicBezTo>
                <a:cubicBezTo>
                  <a:pt x="3834491" y="108161"/>
                  <a:pt x="3830096" y="92088"/>
                  <a:pt x="3821306" y="80367"/>
                </a:cubicBezTo>
                <a:cubicBezTo>
                  <a:pt x="3815362" y="72331"/>
                  <a:pt x="3807786" y="68312"/>
                  <a:pt x="3798577" y="68312"/>
                </a:cubicBezTo>
                <a:close/>
                <a:moveTo>
                  <a:pt x="3284228" y="68312"/>
                </a:moveTo>
                <a:cubicBezTo>
                  <a:pt x="3279791" y="68312"/>
                  <a:pt x="3275333" y="69631"/>
                  <a:pt x="3270854" y="72268"/>
                </a:cubicBezTo>
                <a:cubicBezTo>
                  <a:pt x="3266375" y="74905"/>
                  <a:pt x="3262755" y="79530"/>
                  <a:pt x="3259992" y="86144"/>
                </a:cubicBezTo>
                <a:cubicBezTo>
                  <a:pt x="3257230" y="92757"/>
                  <a:pt x="3255848" y="101255"/>
                  <a:pt x="3255848" y="111635"/>
                </a:cubicBezTo>
                <a:cubicBezTo>
                  <a:pt x="3255848" y="128378"/>
                  <a:pt x="3259176" y="142819"/>
                  <a:pt x="3265831" y="154958"/>
                </a:cubicBezTo>
                <a:cubicBezTo>
                  <a:pt x="3272487" y="167097"/>
                  <a:pt x="3281256" y="173166"/>
                  <a:pt x="3292139" y="173166"/>
                </a:cubicBezTo>
                <a:cubicBezTo>
                  <a:pt x="3300259" y="173166"/>
                  <a:pt x="3306957" y="169818"/>
                  <a:pt x="3312231" y="163121"/>
                </a:cubicBezTo>
                <a:cubicBezTo>
                  <a:pt x="3317505" y="156423"/>
                  <a:pt x="3320141" y="144912"/>
                  <a:pt x="3320141" y="128588"/>
                </a:cubicBezTo>
                <a:cubicBezTo>
                  <a:pt x="3320141" y="108161"/>
                  <a:pt x="3315747" y="92088"/>
                  <a:pt x="3306957" y="80367"/>
                </a:cubicBezTo>
                <a:cubicBezTo>
                  <a:pt x="3301013" y="72331"/>
                  <a:pt x="3293436" y="68312"/>
                  <a:pt x="3284228" y="68312"/>
                </a:cubicBezTo>
                <a:close/>
                <a:moveTo>
                  <a:pt x="10077812" y="67810"/>
                </a:moveTo>
                <a:cubicBezTo>
                  <a:pt x="10070445" y="67810"/>
                  <a:pt x="10063873" y="71117"/>
                  <a:pt x="10058097" y="77730"/>
                </a:cubicBezTo>
                <a:cubicBezTo>
                  <a:pt x="10050479" y="86437"/>
                  <a:pt x="10046670" y="99162"/>
                  <a:pt x="10046670" y="115905"/>
                </a:cubicBezTo>
                <a:cubicBezTo>
                  <a:pt x="10046670" y="132815"/>
                  <a:pt x="10050353" y="145770"/>
                  <a:pt x="10057720" y="154770"/>
                </a:cubicBezTo>
                <a:cubicBezTo>
                  <a:pt x="10065087" y="163769"/>
                  <a:pt x="10073291" y="168269"/>
                  <a:pt x="10082333" y="168269"/>
                </a:cubicBezTo>
                <a:cubicBezTo>
                  <a:pt x="10089951" y="168269"/>
                  <a:pt x="10097318" y="164460"/>
                  <a:pt x="10104434" y="156842"/>
                </a:cubicBezTo>
                <a:lnTo>
                  <a:pt x="10104434" y="97571"/>
                </a:lnTo>
                <a:cubicBezTo>
                  <a:pt x="10103931" y="91878"/>
                  <a:pt x="10102425" y="86688"/>
                  <a:pt x="10099913" y="82000"/>
                </a:cubicBezTo>
                <a:cubicBezTo>
                  <a:pt x="10097402" y="77312"/>
                  <a:pt x="10094074" y="73775"/>
                  <a:pt x="10089930" y="71389"/>
                </a:cubicBezTo>
                <a:cubicBezTo>
                  <a:pt x="10085786" y="69003"/>
                  <a:pt x="10081747" y="67810"/>
                  <a:pt x="10077812" y="67810"/>
                </a:cubicBezTo>
                <a:close/>
                <a:moveTo>
                  <a:pt x="9372962" y="67810"/>
                </a:moveTo>
                <a:cubicBezTo>
                  <a:pt x="9365595" y="67810"/>
                  <a:pt x="9359023" y="71117"/>
                  <a:pt x="9353247" y="77730"/>
                </a:cubicBezTo>
                <a:cubicBezTo>
                  <a:pt x="9345629" y="86437"/>
                  <a:pt x="9341820" y="99162"/>
                  <a:pt x="9341820" y="115905"/>
                </a:cubicBezTo>
                <a:cubicBezTo>
                  <a:pt x="9341820" y="132815"/>
                  <a:pt x="9345503" y="145770"/>
                  <a:pt x="9352870" y="154770"/>
                </a:cubicBezTo>
                <a:cubicBezTo>
                  <a:pt x="9360237" y="163769"/>
                  <a:pt x="9368441" y="168269"/>
                  <a:pt x="9377483" y="168269"/>
                </a:cubicBezTo>
                <a:cubicBezTo>
                  <a:pt x="9385101" y="168269"/>
                  <a:pt x="9392468" y="164460"/>
                  <a:pt x="9399584" y="156842"/>
                </a:cubicBezTo>
                <a:lnTo>
                  <a:pt x="9399584" y="97571"/>
                </a:lnTo>
                <a:cubicBezTo>
                  <a:pt x="9399081" y="91878"/>
                  <a:pt x="9397575" y="86688"/>
                  <a:pt x="9395063" y="82000"/>
                </a:cubicBezTo>
                <a:cubicBezTo>
                  <a:pt x="9392552" y="77312"/>
                  <a:pt x="9389224" y="73775"/>
                  <a:pt x="9385080" y="71389"/>
                </a:cubicBezTo>
                <a:cubicBezTo>
                  <a:pt x="9380936" y="69003"/>
                  <a:pt x="9376897" y="67810"/>
                  <a:pt x="9372962" y="67810"/>
                </a:cubicBezTo>
                <a:close/>
                <a:moveTo>
                  <a:pt x="5801088" y="67810"/>
                </a:moveTo>
                <a:cubicBezTo>
                  <a:pt x="5793720" y="67810"/>
                  <a:pt x="5787149" y="71117"/>
                  <a:pt x="5781372" y="77730"/>
                </a:cubicBezTo>
                <a:cubicBezTo>
                  <a:pt x="5773755" y="86437"/>
                  <a:pt x="5769945" y="99162"/>
                  <a:pt x="5769945" y="115905"/>
                </a:cubicBezTo>
                <a:cubicBezTo>
                  <a:pt x="5769945" y="132815"/>
                  <a:pt x="5773629" y="145770"/>
                  <a:pt x="5780996" y="154770"/>
                </a:cubicBezTo>
                <a:cubicBezTo>
                  <a:pt x="5788363" y="163769"/>
                  <a:pt x="5796567" y="168269"/>
                  <a:pt x="5805608" y="168269"/>
                </a:cubicBezTo>
                <a:cubicBezTo>
                  <a:pt x="5813226" y="168269"/>
                  <a:pt x="5820594" y="164460"/>
                  <a:pt x="5827709" y="156842"/>
                </a:cubicBezTo>
                <a:lnTo>
                  <a:pt x="5827709" y="97571"/>
                </a:lnTo>
                <a:cubicBezTo>
                  <a:pt x="5827207" y="91878"/>
                  <a:pt x="5825700" y="86688"/>
                  <a:pt x="5823188" y="82000"/>
                </a:cubicBezTo>
                <a:cubicBezTo>
                  <a:pt x="5820677" y="77312"/>
                  <a:pt x="5817350" y="73775"/>
                  <a:pt x="5813205" y="71389"/>
                </a:cubicBezTo>
                <a:cubicBezTo>
                  <a:pt x="5809061" y="69003"/>
                  <a:pt x="5805023" y="67810"/>
                  <a:pt x="5801088" y="67810"/>
                </a:cubicBezTo>
                <a:close/>
                <a:moveTo>
                  <a:pt x="1926296" y="66554"/>
                </a:moveTo>
                <a:cubicBezTo>
                  <a:pt x="1922027" y="66554"/>
                  <a:pt x="1918364" y="68166"/>
                  <a:pt x="1915309" y="71389"/>
                </a:cubicBezTo>
                <a:cubicBezTo>
                  <a:pt x="1912253" y="74612"/>
                  <a:pt x="1910244" y="80974"/>
                  <a:pt x="1909282" y="90476"/>
                </a:cubicBezTo>
                <a:cubicBezTo>
                  <a:pt x="1908319" y="99978"/>
                  <a:pt x="1907837" y="113184"/>
                  <a:pt x="1907837" y="130095"/>
                </a:cubicBezTo>
                <a:cubicBezTo>
                  <a:pt x="1907837" y="139052"/>
                  <a:pt x="1908423" y="147424"/>
                  <a:pt x="1909595" y="155209"/>
                </a:cubicBezTo>
                <a:cubicBezTo>
                  <a:pt x="1910516" y="161153"/>
                  <a:pt x="1912484" y="165674"/>
                  <a:pt x="1915497" y="168771"/>
                </a:cubicBezTo>
                <a:cubicBezTo>
                  <a:pt x="1918511" y="171869"/>
                  <a:pt x="1921944" y="173418"/>
                  <a:pt x="1925794" y="173418"/>
                </a:cubicBezTo>
                <a:cubicBezTo>
                  <a:pt x="1929561" y="173418"/>
                  <a:pt x="1932701" y="172371"/>
                  <a:pt x="1935212" y="170278"/>
                </a:cubicBezTo>
                <a:cubicBezTo>
                  <a:pt x="1938477" y="167432"/>
                  <a:pt x="1940654" y="163455"/>
                  <a:pt x="1941742" y="158349"/>
                </a:cubicBezTo>
                <a:cubicBezTo>
                  <a:pt x="1943417" y="150396"/>
                  <a:pt x="1944254" y="134322"/>
                  <a:pt x="1944254" y="110128"/>
                </a:cubicBezTo>
                <a:cubicBezTo>
                  <a:pt x="1944254" y="95897"/>
                  <a:pt x="1943458" y="86123"/>
                  <a:pt x="1941868" y="80807"/>
                </a:cubicBezTo>
                <a:cubicBezTo>
                  <a:pt x="1940277" y="75491"/>
                  <a:pt x="1937933" y="71619"/>
                  <a:pt x="1934836" y="69191"/>
                </a:cubicBezTo>
                <a:cubicBezTo>
                  <a:pt x="1932659" y="67433"/>
                  <a:pt x="1929813" y="66554"/>
                  <a:pt x="1926296" y="66554"/>
                </a:cubicBezTo>
                <a:close/>
                <a:moveTo>
                  <a:pt x="8875653" y="66178"/>
                </a:moveTo>
                <a:cubicBezTo>
                  <a:pt x="8869458" y="66178"/>
                  <a:pt x="8864268" y="68647"/>
                  <a:pt x="8860082" y="73587"/>
                </a:cubicBezTo>
                <a:cubicBezTo>
                  <a:pt x="8855896" y="78526"/>
                  <a:pt x="8853803" y="86102"/>
                  <a:pt x="8853803" y="96315"/>
                </a:cubicBezTo>
                <a:cubicBezTo>
                  <a:pt x="8853803" y="109542"/>
                  <a:pt x="8856649" y="119798"/>
                  <a:pt x="8862342" y="127081"/>
                </a:cubicBezTo>
                <a:cubicBezTo>
                  <a:pt x="8866695" y="132606"/>
                  <a:pt x="8872221" y="135369"/>
                  <a:pt x="8878918" y="135369"/>
                </a:cubicBezTo>
                <a:cubicBezTo>
                  <a:pt x="8885280" y="135369"/>
                  <a:pt x="8890512" y="132983"/>
                  <a:pt x="8894615" y="128211"/>
                </a:cubicBezTo>
                <a:cubicBezTo>
                  <a:pt x="8898717" y="123439"/>
                  <a:pt x="8900768" y="115947"/>
                  <a:pt x="8900768" y="105733"/>
                </a:cubicBezTo>
                <a:cubicBezTo>
                  <a:pt x="8900768" y="92423"/>
                  <a:pt x="8897879" y="82000"/>
                  <a:pt x="8892103" y="74466"/>
                </a:cubicBezTo>
                <a:cubicBezTo>
                  <a:pt x="8887834" y="68940"/>
                  <a:pt x="8882350" y="66178"/>
                  <a:pt x="8875653" y="66178"/>
                </a:cubicBezTo>
                <a:close/>
                <a:moveTo>
                  <a:pt x="6875403" y="66178"/>
                </a:moveTo>
                <a:cubicBezTo>
                  <a:pt x="6869208" y="66178"/>
                  <a:pt x="6864018" y="68647"/>
                  <a:pt x="6859832" y="73587"/>
                </a:cubicBezTo>
                <a:cubicBezTo>
                  <a:pt x="6855646" y="78526"/>
                  <a:pt x="6853553" y="86102"/>
                  <a:pt x="6853553" y="96315"/>
                </a:cubicBezTo>
                <a:cubicBezTo>
                  <a:pt x="6853553" y="109542"/>
                  <a:pt x="6856400" y="119798"/>
                  <a:pt x="6862092" y="127081"/>
                </a:cubicBezTo>
                <a:cubicBezTo>
                  <a:pt x="6866446" y="132606"/>
                  <a:pt x="6871971" y="135369"/>
                  <a:pt x="6878668" y="135369"/>
                </a:cubicBezTo>
                <a:cubicBezTo>
                  <a:pt x="6885030" y="135369"/>
                  <a:pt x="6890263" y="132983"/>
                  <a:pt x="6894365" y="128211"/>
                </a:cubicBezTo>
                <a:cubicBezTo>
                  <a:pt x="6898467" y="123439"/>
                  <a:pt x="6900518" y="115947"/>
                  <a:pt x="6900518" y="105733"/>
                </a:cubicBezTo>
                <a:cubicBezTo>
                  <a:pt x="6900518" y="92423"/>
                  <a:pt x="6897630" y="82000"/>
                  <a:pt x="6891853" y="74466"/>
                </a:cubicBezTo>
                <a:cubicBezTo>
                  <a:pt x="6887584" y="68940"/>
                  <a:pt x="6882100" y="66178"/>
                  <a:pt x="6875403" y="66178"/>
                </a:cubicBezTo>
                <a:close/>
                <a:moveTo>
                  <a:pt x="1294256" y="65801"/>
                </a:moveTo>
                <a:cubicBezTo>
                  <a:pt x="1289903" y="65801"/>
                  <a:pt x="1286345" y="67936"/>
                  <a:pt x="1283583" y="72205"/>
                </a:cubicBezTo>
                <a:cubicBezTo>
                  <a:pt x="1278643" y="79656"/>
                  <a:pt x="1276173" y="89869"/>
                  <a:pt x="1276173" y="102845"/>
                </a:cubicBezTo>
                <a:lnTo>
                  <a:pt x="1276173" y="107240"/>
                </a:lnTo>
                <a:lnTo>
                  <a:pt x="1310330" y="107240"/>
                </a:lnTo>
                <a:cubicBezTo>
                  <a:pt x="1310330" y="93762"/>
                  <a:pt x="1309597" y="84511"/>
                  <a:pt x="1308132" y="79488"/>
                </a:cubicBezTo>
                <a:cubicBezTo>
                  <a:pt x="1306667" y="74466"/>
                  <a:pt x="1304386" y="70656"/>
                  <a:pt x="1301288" y="68061"/>
                </a:cubicBezTo>
                <a:cubicBezTo>
                  <a:pt x="1299530" y="66554"/>
                  <a:pt x="1297186" y="65801"/>
                  <a:pt x="1294256" y="65801"/>
                </a:cubicBezTo>
                <a:close/>
                <a:moveTo>
                  <a:pt x="1075181" y="65801"/>
                </a:moveTo>
                <a:cubicBezTo>
                  <a:pt x="1070828" y="65801"/>
                  <a:pt x="1067270" y="67936"/>
                  <a:pt x="1064507" y="72205"/>
                </a:cubicBezTo>
                <a:cubicBezTo>
                  <a:pt x="1059568" y="79656"/>
                  <a:pt x="1057098" y="89869"/>
                  <a:pt x="1057098" y="102845"/>
                </a:cubicBezTo>
                <a:lnTo>
                  <a:pt x="1057098" y="107240"/>
                </a:lnTo>
                <a:lnTo>
                  <a:pt x="1091254" y="107240"/>
                </a:lnTo>
                <a:cubicBezTo>
                  <a:pt x="1091254" y="93762"/>
                  <a:pt x="1090522" y="84511"/>
                  <a:pt x="1089057" y="79488"/>
                </a:cubicBezTo>
                <a:cubicBezTo>
                  <a:pt x="1087592" y="74466"/>
                  <a:pt x="1085310" y="70656"/>
                  <a:pt x="1082213" y="68061"/>
                </a:cubicBezTo>
                <a:cubicBezTo>
                  <a:pt x="1080455" y="66554"/>
                  <a:pt x="1078111" y="65801"/>
                  <a:pt x="1075181" y="65801"/>
                </a:cubicBezTo>
                <a:close/>
                <a:moveTo>
                  <a:pt x="6386377" y="63541"/>
                </a:moveTo>
                <a:lnTo>
                  <a:pt x="6426686" y="63541"/>
                </a:lnTo>
                <a:lnTo>
                  <a:pt x="6426686" y="140517"/>
                </a:lnTo>
                <a:cubicBezTo>
                  <a:pt x="6426686" y="151233"/>
                  <a:pt x="6428549" y="158265"/>
                  <a:pt x="6432274" y="161614"/>
                </a:cubicBezTo>
                <a:cubicBezTo>
                  <a:pt x="6436000" y="164962"/>
                  <a:pt x="6440499" y="166637"/>
                  <a:pt x="6445774" y="166637"/>
                </a:cubicBezTo>
                <a:cubicBezTo>
                  <a:pt x="6449373" y="166637"/>
                  <a:pt x="6453454" y="165506"/>
                  <a:pt x="6458017" y="163246"/>
                </a:cubicBezTo>
                <a:cubicBezTo>
                  <a:pt x="6462579" y="160986"/>
                  <a:pt x="6468000" y="156674"/>
                  <a:pt x="6474279" y="150312"/>
                </a:cubicBezTo>
                <a:lnTo>
                  <a:pt x="6474279" y="85139"/>
                </a:lnTo>
                <a:cubicBezTo>
                  <a:pt x="6474279" y="78609"/>
                  <a:pt x="6473086" y="74193"/>
                  <a:pt x="6470700" y="71891"/>
                </a:cubicBezTo>
                <a:cubicBezTo>
                  <a:pt x="6468314" y="69589"/>
                  <a:pt x="6463354" y="68354"/>
                  <a:pt x="6455819" y="68187"/>
                </a:cubicBezTo>
                <a:lnTo>
                  <a:pt x="6455819" y="63541"/>
                </a:lnTo>
                <a:lnTo>
                  <a:pt x="6494998" y="63541"/>
                </a:lnTo>
                <a:lnTo>
                  <a:pt x="6494998" y="133234"/>
                </a:lnTo>
                <a:cubicBezTo>
                  <a:pt x="6494998" y="146545"/>
                  <a:pt x="6495312" y="154686"/>
                  <a:pt x="6495940" y="157658"/>
                </a:cubicBezTo>
                <a:cubicBezTo>
                  <a:pt x="6496568" y="160630"/>
                  <a:pt x="6497573" y="162702"/>
                  <a:pt x="6498954" y="163874"/>
                </a:cubicBezTo>
                <a:cubicBezTo>
                  <a:pt x="6500335" y="165046"/>
                  <a:pt x="6501947" y="165632"/>
                  <a:pt x="6503789" y="165632"/>
                </a:cubicBezTo>
                <a:cubicBezTo>
                  <a:pt x="6506384" y="165632"/>
                  <a:pt x="6509314" y="164920"/>
                  <a:pt x="6512579" y="163497"/>
                </a:cubicBezTo>
                <a:lnTo>
                  <a:pt x="6514337" y="167892"/>
                </a:lnTo>
                <a:lnTo>
                  <a:pt x="6479930" y="182082"/>
                </a:lnTo>
                <a:lnTo>
                  <a:pt x="6474279" y="182082"/>
                </a:lnTo>
                <a:lnTo>
                  <a:pt x="6474279" y="157721"/>
                </a:lnTo>
                <a:cubicBezTo>
                  <a:pt x="6464400" y="168437"/>
                  <a:pt x="6456866" y="175176"/>
                  <a:pt x="6451676" y="177938"/>
                </a:cubicBezTo>
                <a:cubicBezTo>
                  <a:pt x="6446485" y="180701"/>
                  <a:pt x="6441002" y="182082"/>
                  <a:pt x="6435225" y="182082"/>
                </a:cubicBezTo>
                <a:cubicBezTo>
                  <a:pt x="6428779" y="182082"/>
                  <a:pt x="6423191" y="180220"/>
                  <a:pt x="6418461" y="176494"/>
                </a:cubicBezTo>
                <a:cubicBezTo>
                  <a:pt x="6413731" y="172769"/>
                  <a:pt x="6410445" y="167976"/>
                  <a:pt x="6408604" y="162116"/>
                </a:cubicBezTo>
                <a:cubicBezTo>
                  <a:pt x="6406762" y="156256"/>
                  <a:pt x="6405841" y="147968"/>
                  <a:pt x="6405841" y="137252"/>
                </a:cubicBezTo>
                <a:lnTo>
                  <a:pt x="6405841" y="85893"/>
                </a:lnTo>
                <a:cubicBezTo>
                  <a:pt x="6405841" y="80451"/>
                  <a:pt x="6405255" y="76684"/>
                  <a:pt x="6404083" y="74591"/>
                </a:cubicBezTo>
                <a:cubicBezTo>
                  <a:pt x="6402911" y="72498"/>
                  <a:pt x="6401174" y="70887"/>
                  <a:pt x="6398872" y="69756"/>
                </a:cubicBezTo>
                <a:cubicBezTo>
                  <a:pt x="6396570" y="68626"/>
                  <a:pt x="6392405" y="68103"/>
                  <a:pt x="6386377" y="68187"/>
                </a:cubicBezTo>
                <a:close/>
                <a:moveTo>
                  <a:pt x="3873159" y="63541"/>
                </a:moveTo>
                <a:lnTo>
                  <a:pt x="3921379" y="63541"/>
                </a:lnTo>
                <a:lnTo>
                  <a:pt x="3921379" y="68187"/>
                </a:lnTo>
                <a:cubicBezTo>
                  <a:pt x="3916942" y="68522"/>
                  <a:pt x="3914033" y="69317"/>
                  <a:pt x="3912652" y="70573"/>
                </a:cubicBezTo>
                <a:cubicBezTo>
                  <a:pt x="3911270" y="71828"/>
                  <a:pt x="3910580" y="73628"/>
                  <a:pt x="3910580" y="75972"/>
                </a:cubicBezTo>
                <a:cubicBezTo>
                  <a:pt x="3910580" y="78568"/>
                  <a:pt x="3911291" y="81707"/>
                  <a:pt x="3912714" y="85390"/>
                </a:cubicBezTo>
                <a:lnTo>
                  <a:pt x="3937327" y="151568"/>
                </a:lnTo>
                <a:lnTo>
                  <a:pt x="3962065" y="97697"/>
                </a:lnTo>
                <a:lnTo>
                  <a:pt x="3955535" y="80744"/>
                </a:lnTo>
                <a:cubicBezTo>
                  <a:pt x="3953526" y="75721"/>
                  <a:pt x="3950889" y="72247"/>
                  <a:pt x="3947624" y="70322"/>
                </a:cubicBezTo>
                <a:cubicBezTo>
                  <a:pt x="3945782" y="69150"/>
                  <a:pt x="3942350" y="68438"/>
                  <a:pt x="3937327" y="68187"/>
                </a:cubicBezTo>
                <a:lnTo>
                  <a:pt x="3937327" y="63541"/>
                </a:lnTo>
                <a:lnTo>
                  <a:pt x="3992077" y="63541"/>
                </a:lnTo>
                <a:lnTo>
                  <a:pt x="3992077" y="68187"/>
                </a:lnTo>
                <a:cubicBezTo>
                  <a:pt x="3986049" y="68438"/>
                  <a:pt x="3981780" y="69526"/>
                  <a:pt x="3979268" y="71452"/>
                </a:cubicBezTo>
                <a:cubicBezTo>
                  <a:pt x="3977594" y="72791"/>
                  <a:pt x="3976757" y="74926"/>
                  <a:pt x="3976757" y="77856"/>
                </a:cubicBezTo>
                <a:cubicBezTo>
                  <a:pt x="3976757" y="79530"/>
                  <a:pt x="3977092" y="81247"/>
                  <a:pt x="3977762" y="83005"/>
                </a:cubicBezTo>
                <a:lnTo>
                  <a:pt x="4003881" y="149056"/>
                </a:lnTo>
                <a:lnTo>
                  <a:pt x="4028117" y="85390"/>
                </a:lnTo>
                <a:cubicBezTo>
                  <a:pt x="4029791" y="80870"/>
                  <a:pt x="4030628" y="77270"/>
                  <a:pt x="4030628" y="74591"/>
                </a:cubicBezTo>
                <a:cubicBezTo>
                  <a:pt x="4030628" y="73000"/>
                  <a:pt x="4029812" y="71577"/>
                  <a:pt x="4028179" y="70322"/>
                </a:cubicBezTo>
                <a:cubicBezTo>
                  <a:pt x="4026547" y="69066"/>
                  <a:pt x="4023345" y="68354"/>
                  <a:pt x="4018573" y="68187"/>
                </a:cubicBezTo>
                <a:lnTo>
                  <a:pt x="4018573" y="63541"/>
                </a:lnTo>
                <a:lnTo>
                  <a:pt x="4054864" y="63541"/>
                </a:lnTo>
                <a:lnTo>
                  <a:pt x="4054864" y="68187"/>
                </a:lnTo>
                <a:cubicBezTo>
                  <a:pt x="4047581" y="69275"/>
                  <a:pt x="4042223" y="74214"/>
                  <a:pt x="4038790" y="83005"/>
                </a:cubicBezTo>
                <a:lnTo>
                  <a:pt x="4000365" y="182082"/>
                </a:lnTo>
                <a:lnTo>
                  <a:pt x="3995216" y="182082"/>
                </a:lnTo>
                <a:lnTo>
                  <a:pt x="3966460" y="108622"/>
                </a:lnTo>
                <a:lnTo>
                  <a:pt x="3932932" y="182082"/>
                </a:lnTo>
                <a:lnTo>
                  <a:pt x="3928286" y="182082"/>
                </a:lnTo>
                <a:lnTo>
                  <a:pt x="3891367" y="85390"/>
                </a:lnTo>
                <a:cubicBezTo>
                  <a:pt x="3888939" y="79279"/>
                  <a:pt x="3886553" y="75156"/>
                  <a:pt x="3884209" y="73021"/>
                </a:cubicBezTo>
                <a:cubicBezTo>
                  <a:pt x="3881865" y="70887"/>
                  <a:pt x="3878182" y="69275"/>
                  <a:pt x="3873159" y="68187"/>
                </a:cubicBezTo>
                <a:close/>
                <a:moveTo>
                  <a:pt x="2893842" y="63541"/>
                </a:moveTo>
                <a:lnTo>
                  <a:pt x="2947965" y="63541"/>
                </a:lnTo>
                <a:lnTo>
                  <a:pt x="2947965" y="68187"/>
                </a:lnTo>
                <a:cubicBezTo>
                  <a:pt x="2944532" y="68187"/>
                  <a:pt x="2942125" y="68773"/>
                  <a:pt x="2940744" y="69945"/>
                </a:cubicBezTo>
                <a:cubicBezTo>
                  <a:pt x="2939363" y="71117"/>
                  <a:pt x="2938672" y="72666"/>
                  <a:pt x="2938672" y="74591"/>
                </a:cubicBezTo>
                <a:cubicBezTo>
                  <a:pt x="2938672" y="76600"/>
                  <a:pt x="2940137" y="79698"/>
                  <a:pt x="2943067" y="83884"/>
                </a:cubicBezTo>
                <a:cubicBezTo>
                  <a:pt x="2943988" y="85223"/>
                  <a:pt x="2945369" y="87316"/>
                  <a:pt x="2947211" y="90162"/>
                </a:cubicBezTo>
                <a:lnTo>
                  <a:pt x="2955374" y="103222"/>
                </a:lnTo>
                <a:lnTo>
                  <a:pt x="2964792" y="90162"/>
                </a:lnTo>
                <a:cubicBezTo>
                  <a:pt x="2970819" y="81874"/>
                  <a:pt x="2973833" y="76642"/>
                  <a:pt x="2973833" y="74466"/>
                </a:cubicBezTo>
                <a:cubicBezTo>
                  <a:pt x="2973833" y="72707"/>
                  <a:pt x="2973121" y="71222"/>
                  <a:pt x="2971698" y="70008"/>
                </a:cubicBezTo>
                <a:cubicBezTo>
                  <a:pt x="2970275" y="68794"/>
                  <a:pt x="2967973" y="68187"/>
                  <a:pt x="2964792" y="68187"/>
                </a:cubicBezTo>
                <a:lnTo>
                  <a:pt x="2964792" y="63541"/>
                </a:lnTo>
                <a:lnTo>
                  <a:pt x="3003719" y="63541"/>
                </a:lnTo>
                <a:lnTo>
                  <a:pt x="3003719" y="68187"/>
                </a:lnTo>
                <a:cubicBezTo>
                  <a:pt x="2999617" y="68438"/>
                  <a:pt x="2996059" y="69568"/>
                  <a:pt x="2993046" y="71577"/>
                </a:cubicBezTo>
                <a:cubicBezTo>
                  <a:pt x="2988944" y="74424"/>
                  <a:pt x="2983335" y="80619"/>
                  <a:pt x="2976219" y="90162"/>
                </a:cubicBezTo>
                <a:lnTo>
                  <a:pt x="2960522" y="111133"/>
                </a:lnTo>
                <a:lnTo>
                  <a:pt x="2989153" y="152321"/>
                </a:lnTo>
                <a:cubicBezTo>
                  <a:pt x="2996185" y="162451"/>
                  <a:pt x="3001208" y="168541"/>
                  <a:pt x="3004221" y="170592"/>
                </a:cubicBezTo>
                <a:cubicBezTo>
                  <a:pt x="3007235" y="172643"/>
                  <a:pt x="3011128" y="173794"/>
                  <a:pt x="3015900" y="174045"/>
                </a:cubicBezTo>
                <a:lnTo>
                  <a:pt x="3015900" y="178566"/>
                </a:lnTo>
                <a:lnTo>
                  <a:pt x="2961652" y="178566"/>
                </a:lnTo>
                <a:lnTo>
                  <a:pt x="2961652" y="174045"/>
                </a:lnTo>
                <a:cubicBezTo>
                  <a:pt x="2965419" y="174045"/>
                  <a:pt x="2968350" y="173208"/>
                  <a:pt x="2970442" y="171534"/>
                </a:cubicBezTo>
                <a:cubicBezTo>
                  <a:pt x="2972033" y="170362"/>
                  <a:pt x="2972828" y="168813"/>
                  <a:pt x="2972828" y="166888"/>
                </a:cubicBezTo>
                <a:cubicBezTo>
                  <a:pt x="2972828" y="164962"/>
                  <a:pt x="2970149" y="160107"/>
                  <a:pt x="2964792" y="152321"/>
                </a:cubicBezTo>
                <a:lnTo>
                  <a:pt x="2947965" y="127709"/>
                </a:lnTo>
                <a:lnTo>
                  <a:pt x="2929506" y="152321"/>
                </a:lnTo>
                <a:cubicBezTo>
                  <a:pt x="2923812" y="159939"/>
                  <a:pt x="2920966" y="164460"/>
                  <a:pt x="2920966" y="165883"/>
                </a:cubicBezTo>
                <a:cubicBezTo>
                  <a:pt x="2920966" y="167892"/>
                  <a:pt x="2921908" y="169713"/>
                  <a:pt x="2923792" y="171346"/>
                </a:cubicBezTo>
                <a:cubicBezTo>
                  <a:pt x="2925675" y="172978"/>
                  <a:pt x="2928501" y="173878"/>
                  <a:pt x="2932268" y="174045"/>
                </a:cubicBezTo>
                <a:lnTo>
                  <a:pt x="2932268" y="178566"/>
                </a:lnTo>
                <a:lnTo>
                  <a:pt x="2894721" y="178566"/>
                </a:lnTo>
                <a:lnTo>
                  <a:pt x="2894721" y="174045"/>
                </a:lnTo>
                <a:cubicBezTo>
                  <a:pt x="2897735" y="173627"/>
                  <a:pt x="2900372" y="172580"/>
                  <a:pt x="2902633" y="170906"/>
                </a:cubicBezTo>
                <a:cubicBezTo>
                  <a:pt x="2905814" y="168478"/>
                  <a:pt x="2911171" y="162283"/>
                  <a:pt x="2918706" y="152321"/>
                </a:cubicBezTo>
                <a:lnTo>
                  <a:pt x="2942816" y="120300"/>
                </a:lnTo>
                <a:lnTo>
                  <a:pt x="2920966" y="88655"/>
                </a:lnTo>
                <a:cubicBezTo>
                  <a:pt x="2914771" y="79614"/>
                  <a:pt x="2909978" y="73942"/>
                  <a:pt x="2906588" y="71640"/>
                </a:cubicBezTo>
                <a:cubicBezTo>
                  <a:pt x="2903197" y="69338"/>
                  <a:pt x="2898949" y="68187"/>
                  <a:pt x="2893842" y="68187"/>
                </a:cubicBezTo>
                <a:close/>
                <a:moveTo>
                  <a:pt x="2234860" y="63541"/>
                </a:moveTo>
                <a:lnTo>
                  <a:pt x="2283080" y="63541"/>
                </a:lnTo>
                <a:lnTo>
                  <a:pt x="2283080" y="68187"/>
                </a:lnTo>
                <a:cubicBezTo>
                  <a:pt x="2278643" y="68522"/>
                  <a:pt x="2275734" y="69317"/>
                  <a:pt x="2274352" y="70573"/>
                </a:cubicBezTo>
                <a:cubicBezTo>
                  <a:pt x="2272971" y="71828"/>
                  <a:pt x="2272280" y="73628"/>
                  <a:pt x="2272280" y="75972"/>
                </a:cubicBezTo>
                <a:cubicBezTo>
                  <a:pt x="2272280" y="78568"/>
                  <a:pt x="2272992" y="81707"/>
                  <a:pt x="2274415" y="85390"/>
                </a:cubicBezTo>
                <a:lnTo>
                  <a:pt x="2299028" y="151568"/>
                </a:lnTo>
                <a:lnTo>
                  <a:pt x="2323766" y="97697"/>
                </a:lnTo>
                <a:lnTo>
                  <a:pt x="2317236" y="80744"/>
                </a:lnTo>
                <a:cubicBezTo>
                  <a:pt x="2315227" y="75721"/>
                  <a:pt x="2312590" y="72247"/>
                  <a:pt x="2309324" y="70322"/>
                </a:cubicBezTo>
                <a:cubicBezTo>
                  <a:pt x="2307483" y="69150"/>
                  <a:pt x="2304050" y="68438"/>
                  <a:pt x="2299028" y="68187"/>
                </a:cubicBezTo>
                <a:lnTo>
                  <a:pt x="2299028" y="63541"/>
                </a:lnTo>
                <a:lnTo>
                  <a:pt x="2353778" y="63541"/>
                </a:lnTo>
                <a:lnTo>
                  <a:pt x="2353778" y="68187"/>
                </a:lnTo>
                <a:cubicBezTo>
                  <a:pt x="2347750" y="68438"/>
                  <a:pt x="2343481" y="69526"/>
                  <a:pt x="2340969" y="71452"/>
                </a:cubicBezTo>
                <a:cubicBezTo>
                  <a:pt x="2339294" y="72791"/>
                  <a:pt x="2338457" y="74926"/>
                  <a:pt x="2338457" y="77856"/>
                </a:cubicBezTo>
                <a:cubicBezTo>
                  <a:pt x="2338457" y="79530"/>
                  <a:pt x="2338792" y="81247"/>
                  <a:pt x="2339462" y="83005"/>
                </a:cubicBezTo>
                <a:lnTo>
                  <a:pt x="2365582" y="149056"/>
                </a:lnTo>
                <a:lnTo>
                  <a:pt x="2389817" y="85390"/>
                </a:lnTo>
                <a:cubicBezTo>
                  <a:pt x="2391492" y="80870"/>
                  <a:pt x="2392329" y="77270"/>
                  <a:pt x="2392329" y="74591"/>
                </a:cubicBezTo>
                <a:cubicBezTo>
                  <a:pt x="2392329" y="73000"/>
                  <a:pt x="2391512" y="71577"/>
                  <a:pt x="2389880" y="70322"/>
                </a:cubicBezTo>
                <a:cubicBezTo>
                  <a:pt x="2388247" y="69066"/>
                  <a:pt x="2385046" y="68354"/>
                  <a:pt x="2380274" y="68187"/>
                </a:cubicBezTo>
                <a:lnTo>
                  <a:pt x="2380274" y="63541"/>
                </a:lnTo>
                <a:lnTo>
                  <a:pt x="2416564" y="63541"/>
                </a:lnTo>
                <a:lnTo>
                  <a:pt x="2416564" y="68187"/>
                </a:lnTo>
                <a:cubicBezTo>
                  <a:pt x="2409281" y="69275"/>
                  <a:pt x="2403923" y="74214"/>
                  <a:pt x="2400491" y="83005"/>
                </a:cubicBezTo>
                <a:lnTo>
                  <a:pt x="2362065" y="182082"/>
                </a:lnTo>
                <a:lnTo>
                  <a:pt x="2356917" y="182082"/>
                </a:lnTo>
                <a:lnTo>
                  <a:pt x="2328161" y="108622"/>
                </a:lnTo>
                <a:lnTo>
                  <a:pt x="2294632" y="182082"/>
                </a:lnTo>
                <a:lnTo>
                  <a:pt x="2289986" y="182082"/>
                </a:lnTo>
                <a:lnTo>
                  <a:pt x="2253067" y="85390"/>
                </a:lnTo>
                <a:cubicBezTo>
                  <a:pt x="2250640" y="79279"/>
                  <a:pt x="2248254" y="75156"/>
                  <a:pt x="2245910" y="73021"/>
                </a:cubicBezTo>
                <a:cubicBezTo>
                  <a:pt x="2243566" y="70887"/>
                  <a:pt x="2239882" y="69275"/>
                  <a:pt x="2234860" y="68187"/>
                </a:cubicBezTo>
                <a:close/>
                <a:moveTo>
                  <a:pt x="1800351" y="61155"/>
                </a:moveTo>
                <a:lnTo>
                  <a:pt x="1849576" y="61155"/>
                </a:lnTo>
                <a:lnTo>
                  <a:pt x="1849576" y="154205"/>
                </a:lnTo>
                <a:cubicBezTo>
                  <a:pt x="1849576" y="162493"/>
                  <a:pt x="1850539" y="167788"/>
                  <a:pt x="1852464" y="170090"/>
                </a:cubicBezTo>
                <a:cubicBezTo>
                  <a:pt x="1854389" y="172392"/>
                  <a:pt x="1858156" y="173711"/>
                  <a:pt x="1863766" y="174045"/>
                </a:cubicBezTo>
                <a:lnTo>
                  <a:pt x="1863766" y="178566"/>
                </a:lnTo>
                <a:lnTo>
                  <a:pt x="1800351" y="178566"/>
                </a:lnTo>
                <a:lnTo>
                  <a:pt x="1800351" y="174045"/>
                </a:lnTo>
                <a:cubicBezTo>
                  <a:pt x="1805541" y="173878"/>
                  <a:pt x="1809392" y="172371"/>
                  <a:pt x="1811904" y="169525"/>
                </a:cubicBezTo>
                <a:cubicBezTo>
                  <a:pt x="1813578" y="167599"/>
                  <a:pt x="1814415" y="162493"/>
                  <a:pt x="1814415" y="154205"/>
                </a:cubicBezTo>
                <a:lnTo>
                  <a:pt x="1814415" y="85642"/>
                </a:lnTo>
                <a:cubicBezTo>
                  <a:pt x="1814415" y="77354"/>
                  <a:pt x="1813452" y="72059"/>
                  <a:pt x="1811527" y="69757"/>
                </a:cubicBezTo>
                <a:cubicBezTo>
                  <a:pt x="1809601" y="67454"/>
                  <a:pt x="1805876" y="66136"/>
                  <a:pt x="1800351" y="65801"/>
                </a:cubicBezTo>
                <a:close/>
                <a:moveTo>
                  <a:pt x="533526" y="61155"/>
                </a:moveTo>
                <a:lnTo>
                  <a:pt x="582750" y="61155"/>
                </a:lnTo>
                <a:lnTo>
                  <a:pt x="582750" y="154205"/>
                </a:lnTo>
                <a:cubicBezTo>
                  <a:pt x="582750" y="162493"/>
                  <a:pt x="583713" y="167788"/>
                  <a:pt x="585639" y="170090"/>
                </a:cubicBezTo>
                <a:cubicBezTo>
                  <a:pt x="587564" y="172392"/>
                  <a:pt x="591331" y="173711"/>
                  <a:pt x="596941" y="174045"/>
                </a:cubicBezTo>
                <a:lnTo>
                  <a:pt x="596941" y="178566"/>
                </a:lnTo>
                <a:lnTo>
                  <a:pt x="533526" y="178566"/>
                </a:lnTo>
                <a:lnTo>
                  <a:pt x="533526" y="174045"/>
                </a:lnTo>
                <a:cubicBezTo>
                  <a:pt x="538716" y="173878"/>
                  <a:pt x="542567" y="172371"/>
                  <a:pt x="545078" y="169525"/>
                </a:cubicBezTo>
                <a:cubicBezTo>
                  <a:pt x="546753" y="167599"/>
                  <a:pt x="547590" y="162493"/>
                  <a:pt x="547590" y="154205"/>
                </a:cubicBezTo>
                <a:lnTo>
                  <a:pt x="547590" y="85642"/>
                </a:lnTo>
                <a:cubicBezTo>
                  <a:pt x="547590" y="77354"/>
                  <a:pt x="546627" y="72059"/>
                  <a:pt x="544702" y="69757"/>
                </a:cubicBezTo>
                <a:cubicBezTo>
                  <a:pt x="542776" y="67454"/>
                  <a:pt x="539051" y="66136"/>
                  <a:pt x="533526" y="65801"/>
                </a:cubicBezTo>
                <a:close/>
                <a:moveTo>
                  <a:pt x="10318644" y="60150"/>
                </a:moveTo>
                <a:lnTo>
                  <a:pt x="10324044" y="60150"/>
                </a:lnTo>
                <a:lnTo>
                  <a:pt x="10324044" y="84637"/>
                </a:lnTo>
                <a:cubicBezTo>
                  <a:pt x="10332415" y="76265"/>
                  <a:pt x="10337354" y="71452"/>
                  <a:pt x="10338861" y="70196"/>
                </a:cubicBezTo>
                <a:cubicBezTo>
                  <a:pt x="10342628" y="67015"/>
                  <a:pt x="10346689" y="64545"/>
                  <a:pt x="10351042" y="62787"/>
                </a:cubicBezTo>
                <a:cubicBezTo>
                  <a:pt x="10355395" y="61029"/>
                  <a:pt x="10359706" y="60150"/>
                  <a:pt x="10363976" y="60150"/>
                </a:cubicBezTo>
                <a:cubicBezTo>
                  <a:pt x="10371176" y="60150"/>
                  <a:pt x="10377371" y="62243"/>
                  <a:pt x="10382561" y="66429"/>
                </a:cubicBezTo>
                <a:cubicBezTo>
                  <a:pt x="10387751" y="70615"/>
                  <a:pt x="10391225" y="76684"/>
                  <a:pt x="10392984" y="84637"/>
                </a:cubicBezTo>
                <a:cubicBezTo>
                  <a:pt x="10401606" y="74591"/>
                  <a:pt x="10408890" y="67998"/>
                  <a:pt x="10414833" y="64859"/>
                </a:cubicBezTo>
                <a:cubicBezTo>
                  <a:pt x="10420777" y="61720"/>
                  <a:pt x="10426888" y="60150"/>
                  <a:pt x="10433167" y="60150"/>
                </a:cubicBezTo>
                <a:cubicBezTo>
                  <a:pt x="10439278" y="60150"/>
                  <a:pt x="10444699" y="61720"/>
                  <a:pt x="10449429" y="64859"/>
                </a:cubicBezTo>
                <a:cubicBezTo>
                  <a:pt x="10454159" y="67998"/>
                  <a:pt x="10457905" y="73126"/>
                  <a:pt x="10460668" y="80242"/>
                </a:cubicBezTo>
                <a:cubicBezTo>
                  <a:pt x="10462510" y="85097"/>
                  <a:pt x="10463430" y="92716"/>
                  <a:pt x="10463430" y="103096"/>
                </a:cubicBezTo>
                <a:lnTo>
                  <a:pt x="10463430" y="152572"/>
                </a:lnTo>
                <a:cubicBezTo>
                  <a:pt x="10463430" y="159772"/>
                  <a:pt x="10463975" y="164711"/>
                  <a:pt x="10465063" y="167390"/>
                </a:cubicBezTo>
                <a:cubicBezTo>
                  <a:pt x="10465900" y="169232"/>
                  <a:pt x="10467449" y="170801"/>
                  <a:pt x="10469709" y="172099"/>
                </a:cubicBezTo>
                <a:cubicBezTo>
                  <a:pt x="10471969" y="173397"/>
                  <a:pt x="10475653" y="174045"/>
                  <a:pt x="10480760" y="174045"/>
                </a:cubicBezTo>
                <a:lnTo>
                  <a:pt x="10480760" y="178566"/>
                </a:lnTo>
                <a:lnTo>
                  <a:pt x="10424000" y="178566"/>
                </a:lnTo>
                <a:lnTo>
                  <a:pt x="10424000" y="174045"/>
                </a:lnTo>
                <a:lnTo>
                  <a:pt x="10426386" y="174045"/>
                </a:lnTo>
                <a:cubicBezTo>
                  <a:pt x="10431325" y="174045"/>
                  <a:pt x="10435176" y="173083"/>
                  <a:pt x="10437939" y="171157"/>
                </a:cubicBezTo>
                <a:cubicBezTo>
                  <a:pt x="10439864" y="169818"/>
                  <a:pt x="10441246" y="167683"/>
                  <a:pt x="10442083" y="164753"/>
                </a:cubicBezTo>
                <a:cubicBezTo>
                  <a:pt x="10442418" y="163330"/>
                  <a:pt x="10442585" y="159270"/>
                  <a:pt x="10442585" y="152572"/>
                </a:cubicBezTo>
                <a:lnTo>
                  <a:pt x="10442585" y="103096"/>
                </a:lnTo>
                <a:cubicBezTo>
                  <a:pt x="10442585" y="93720"/>
                  <a:pt x="10441455" y="87107"/>
                  <a:pt x="10439195" y="83256"/>
                </a:cubicBezTo>
                <a:cubicBezTo>
                  <a:pt x="10435930" y="77898"/>
                  <a:pt x="10430697" y="75219"/>
                  <a:pt x="10423498" y="75219"/>
                </a:cubicBezTo>
                <a:cubicBezTo>
                  <a:pt x="10419061" y="75219"/>
                  <a:pt x="10414603" y="76328"/>
                  <a:pt x="10410124" y="78547"/>
                </a:cubicBezTo>
                <a:cubicBezTo>
                  <a:pt x="10405646" y="80765"/>
                  <a:pt x="10400225" y="84888"/>
                  <a:pt x="10393863" y="90916"/>
                </a:cubicBezTo>
                <a:lnTo>
                  <a:pt x="10393611" y="92297"/>
                </a:lnTo>
                <a:lnTo>
                  <a:pt x="10393863" y="97697"/>
                </a:lnTo>
                <a:lnTo>
                  <a:pt x="10393863" y="152572"/>
                </a:lnTo>
                <a:cubicBezTo>
                  <a:pt x="10393863" y="160442"/>
                  <a:pt x="10394302" y="165339"/>
                  <a:pt x="10395181" y="167264"/>
                </a:cubicBezTo>
                <a:cubicBezTo>
                  <a:pt x="10396060" y="169190"/>
                  <a:pt x="10397713" y="170801"/>
                  <a:pt x="10400141" y="172099"/>
                </a:cubicBezTo>
                <a:cubicBezTo>
                  <a:pt x="10402569" y="173397"/>
                  <a:pt x="10406713" y="174045"/>
                  <a:pt x="10412573" y="174045"/>
                </a:cubicBezTo>
                <a:lnTo>
                  <a:pt x="10412573" y="178566"/>
                </a:lnTo>
                <a:lnTo>
                  <a:pt x="10354432" y="178566"/>
                </a:lnTo>
                <a:lnTo>
                  <a:pt x="10354432" y="174045"/>
                </a:lnTo>
                <a:cubicBezTo>
                  <a:pt x="10360795" y="174045"/>
                  <a:pt x="10365169" y="173292"/>
                  <a:pt x="10367555" y="171785"/>
                </a:cubicBezTo>
                <a:cubicBezTo>
                  <a:pt x="10369941" y="170278"/>
                  <a:pt x="10371594" y="168018"/>
                  <a:pt x="10372515" y="165004"/>
                </a:cubicBezTo>
                <a:cubicBezTo>
                  <a:pt x="10372934" y="163581"/>
                  <a:pt x="10373143" y="159437"/>
                  <a:pt x="10373143" y="152572"/>
                </a:cubicBezTo>
                <a:lnTo>
                  <a:pt x="10373143" y="103096"/>
                </a:lnTo>
                <a:cubicBezTo>
                  <a:pt x="10373143" y="93720"/>
                  <a:pt x="10371762" y="86981"/>
                  <a:pt x="10368999" y="82879"/>
                </a:cubicBezTo>
                <a:cubicBezTo>
                  <a:pt x="10365315" y="77521"/>
                  <a:pt x="10360167" y="74842"/>
                  <a:pt x="10353553" y="74842"/>
                </a:cubicBezTo>
                <a:cubicBezTo>
                  <a:pt x="10349033" y="74842"/>
                  <a:pt x="10344554" y="76056"/>
                  <a:pt x="10340117" y="78484"/>
                </a:cubicBezTo>
                <a:cubicBezTo>
                  <a:pt x="10333169" y="82167"/>
                  <a:pt x="10327811" y="86311"/>
                  <a:pt x="10324044" y="90916"/>
                </a:cubicBezTo>
                <a:lnTo>
                  <a:pt x="10324044" y="152572"/>
                </a:lnTo>
                <a:cubicBezTo>
                  <a:pt x="10324044" y="160107"/>
                  <a:pt x="10324567" y="165004"/>
                  <a:pt x="10325613" y="167264"/>
                </a:cubicBezTo>
                <a:cubicBezTo>
                  <a:pt x="10326660" y="169525"/>
                  <a:pt x="10328208" y="171220"/>
                  <a:pt x="10330259" y="172350"/>
                </a:cubicBezTo>
                <a:cubicBezTo>
                  <a:pt x="10332310" y="173480"/>
                  <a:pt x="10336475" y="174045"/>
                  <a:pt x="10342754" y="174045"/>
                </a:cubicBezTo>
                <a:lnTo>
                  <a:pt x="10342754" y="178566"/>
                </a:lnTo>
                <a:lnTo>
                  <a:pt x="10285869" y="178566"/>
                </a:lnTo>
                <a:lnTo>
                  <a:pt x="10285869" y="174045"/>
                </a:lnTo>
                <a:cubicBezTo>
                  <a:pt x="10291143" y="174045"/>
                  <a:pt x="10294827" y="173480"/>
                  <a:pt x="10296920" y="172350"/>
                </a:cubicBezTo>
                <a:cubicBezTo>
                  <a:pt x="10299013" y="171220"/>
                  <a:pt x="10300603" y="169420"/>
                  <a:pt x="10301691" y="166951"/>
                </a:cubicBezTo>
                <a:cubicBezTo>
                  <a:pt x="10302780" y="164481"/>
                  <a:pt x="10303324" y="159688"/>
                  <a:pt x="10303324" y="152572"/>
                </a:cubicBezTo>
                <a:lnTo>
                  <a:pt x="10303324" y="108622"/>
                </a:lnTo>
                <a:cubicBezTo>
                  <a:pt x="10303324" y="95980"/>
                  <a:pt x="10302947" y="87818"/>
                  <a:pt x="10302194" y="84135"/>
                </a:cubicBezTo>
                <a:cubicBezTo>
                  <a:pt x="10301608" y="81372"/>
                  <a:pt x="10300687" y="79468"/>
                  <a:pt x="10299431" y="78421"/>
                </a:cubicBezTo>
                <a:cubicBezTo>
                  <a:pt x="10298175" y="77375"/>
                  <a:pt x="10296459" y="76851"/>
                  <a:pt x="10294283" y="76851"/>
                </a:cubicBezTo>
                <a:cubicBezTo>
                  <a:pt x="10291939" y="76851"/>
                  <a:pt x="10289134" y="77479"/>
                  <a:pt x="10285869" y="78735"/>
                </a:cubicBezTo>
                <a:lnTo>
                  <a:pt x="10283986" y="74214"/>
                </a:lnTo>
                <a:close/>
                <a:moveTo>
                  <a:pt x="10212795" y="60150"/>
                </a:moveTo>
                <a:cubicBezTo>
                  <a:pt x="10230207" y="60150"/>
                  <a:pt x="10244188" y="66764"/>
                  <a:pt x="10254736" y="79991"/>
                </a:cubicBezTo>
                <a:cubicBezTo>
                  <a:pt x="10263694" y="91292"/>
                  <a:pt x="10268173" y="104268"/>
                  <a:pt x="10268173" y="118919"/>
                </a:cubicBezTo>
                <a:cubicBezTo>
                  <a:pt x="10268173" y="129216"/>
                  <a:pt x="10265703" y="139638"/>
                  <a:pt x="10260764" y="150186"/>
                </a:cubicBezTo>
                <a:cubicBezTo>
                  <a:pt x="10255824" y="160735"/>
                  <a:pt x="10249023" y="168688"/>
                  <a:pt x="10240358" y="174045"/>
                </a:cubicBezTo>
                <a:cubicBezTo>
                  <a:pt x="10231693" y="179403"/>
                  <a:pt x="10222045" y="182082"/>
                  <a:pt x="10211413" y="182082"/>
                </a:cubicBezTo>
                <a:cubicBezTo>
                  <a:pt x="10194084" y="182082"/>
                  <a:pt x="10180313" y="175176"/>
                  <a:pt x="10170099" y="161363"/>
                </a:cubicBezTo>
                <a:cubicBezTo>
                  <a:pt x="10161477" y="149726"/>
                  <a:pt x="10157165" y="136666"/>
                  <a:pt x="10157165" y="122184"/>
                </a:cubicBezTo>
                <a:cubicBezTo>
                  <a:pt x="10157165" y="111635"/>
                  <a:pt x="10159781" y="101150"/>
                  <a:pt x="10165014" y="90727"/>
                </a:cubicBezTo>
                <a:cubicBezTo>
                  <a:pt x="10170246" y="80305"/>
                  <a:pt x="10177132" y="72603"/>
                  <a:pt x="10185671" y="67622"/>
                </a:cubicBezTo>
                <a:cubicBezTo>
                  <a:pt x="10194210" y="62641"/>
                  <a:pt x="10203251" y="60150"/>
                  <a:pt x="10212795" y="60150"/>
                </a:cubicBezTo>
                <a:close/>
                <a:moveTo>
                  <a:pt x="9917966" y="60150"/>
                </a:moveTo>
                <a:lnTo>
                  <a:pt x="9923366" y="60150"/>
                </a:lnTo>
                <a:lnTo>
                  <a:pt x="9923366" y="84511"/>
                </a:lnTo>
                <a:cubicBezTo>
                  <a:pt x="9936844" y="68271"/>
                  <a:pt x="9949694" y="60150"/>
                  <a:pt x="9961917" y="60150"/>
                </a:cubicBezTo>
                <a:cubicBezTo>
                  <a:pt x="9968195" y="60150"/>
                  <a:pt x="9973595" y="61720"/>
                  <a:pt x="9978116" y="64859"/>
                </a:cubicBezTo>
                <a:cubicBezTo>
                  <a:pt x="9982636" y="67998"/>
                  <a:pt x="9986236" y="73168"/>
                  <a:pt x="9988915" y="80367"/>
                </a:cubicBezTo>
                <a:cubicBezTo>
                  <a:pt x="9990757" y="85390"/>
                  <a:pt x="9991678" y="93092"/>
                  <a:pt x="9991678" y="103473"/>
                </a:cubicBezTo>
                <a:lnTo>
                  <a:pt x="9991678" y="152572"/>
                </a:lnTo>
                <a:cubicBezTo>
                  <a:pt x="9991678" y="159856"/>
                  <a:pt x="9992264" y="164795"/>
                  <a:pt x="9993436" y="167390"/>
                </a:cubicBezTo>
                <a:cubicBezTo>
                  <a:pt x="9994357" y="169483"/>
                  <a:pt x="9995843" y="171115"/>
                  <a:pt x="9997894" y="172287"/>
                </a:cubicBezTo>
                <a:cubicBezTo>
                  <a:pt x="9999945" y="173459"/>
                  <a:pt x="10003733" y="174045"/>
                  <a:pt x="10009258" y="174045"/>
                </a:cubicBezTo>
                <a:lnTo>
                  <a:pt x="10009258" y="178566"/>
                </a:lnTo>
                <a:lnTo>
                  <a:pt x="9952373" y="178566"/>
                </a:lnTo>
                <a:lnTo>
                  <a:pt x="9952373" y="174045"/>
                </a:lnTo>
                <a:lnTo>
                  <a:pt x="9954759" y="174045"/>
                </a:lnTo>
                <a:cubicBezTo>
                  <a:pt x="9960117" y="174045"/>
                  <a:pt x="9963863" y="173229"/>
                  <a:pt x="9965998" y="171597"/>
                </a:cubicBezTo>
                <a:cubicBezTo>
                  <a:pt x="9968133" y="169964"/>
                  <a:pt x="9969619" y="167558"/>
                  <a:pt x="9970456" y="164376"/>
                </a:cubicBezTo>
                <a:cubicBezTo>
                  <a:pt x="9970791" y="163121"/>
                  <a:pt x="9970958" y="159186"/>
                  <a:pt x="9970958" y="152572"/>
                </a:cubicBezTo>
                <a:lnTo>
                  <a:pt x="9970958" y="105482"/>
                </a:lnTo>
                <a:cubicBezTo>
                  <a:pt x="9970958" y="95018"/>
                  <a:pt x="9969598" y="87421"/>
                  <a:pt x="9966877" y="82691"/>
                </a:cubicBezTo>
                <a:cubicBezTo>
                  <a:pt x="9964156" y="77961"/>
                  <a:pt x="9959573" y="75596"/>
                  <a:pt x="9953127" y="75596"/>
                </a:cubicBezTo>
                <a:cubicBezTo>
                  <a:pt x="9943164" y="75596"/>
                  <a:pt x="9933244" y="81037"/>
                  <a:pt x="9923366" y="91920"/>
                </a:cubicBezTo>
                <a:lnTo>
                  <a:pt x="9923366" y="152572"/>
                </a:lnTo>
                <a:cubicBezTo>
                  <a:pt x="9923366" y="160358"/>
                  <a:pt x="9923826" y="165172"/>
                  <a:pt x="9924747" y="167013"/>
                </a:cubicBezTo>
                <a:cubicBezTo>
                  <a:pt x="9925919" y="169441"/>
                  <a:pt x="9927531" y="171220"/>
                  <a:pt x="9929582" y="172350"/>
                </a:cubicBezTo>
                <a:cubicBezTo>
                  <a:pt x="9931633" y="173480"/>
                  <a:pt x="9935797" y="174045"/>
                  <a:pt x="9942076" y="174045"/>
                </a:cubicBezTo>
                <a:lnTo>
                  <a:pt x="9942076" y="178566"/>
                </a:lnTo>
                <a:lnTo>
                  <a:pt x="9885191" y="178566"/>
                </a:lnTo>
                <a:lnTo>
                  <a:pt x="9885191" y="174045"/>
                </a:lnTo>
                <a:lnTo>
                  <a:pt x="9887703" y="174045"/>
                </a:lnTo>
                <a:cubicBezTo>
                  <a:pt x="9893563" y="174045"/>
                  <a:pt x="9897518" y="172560"/>
                  <a:pt x="9899569" y="169588"/>
                </a:cubicBezTo>
                <a:cubicBezTo>
                  <a:pt x="9901620" y="166616"/>
                  <a:pt x="9902646" y="160944"/>
                  <a:pt x="9902646" y="152572"/>
                </a:cubicBezTo>
                <a:lnTo>
                  <a:pt x="9902646" y="109877"/>
                </a:lnTo>
                <a:cubicBezTo>
                  <a:pt x="9902646" y="96064"/>
                  <a:pt x="9902332" y="87651"/>
                  <a:pt x="9901704" y="84637"/>
                </a:cubicBezTo>
                <a:cubicBezTo>
                  <a:pt x="9901076" y="81623"/>
                  <a:pt x="9900114" y="79572"/>
                  <a:pt x="9898816" y="78484"/>
                </a:cubicBezTo>
                <a:cubicBezTo>
                  <a:pt x="9897518" y="77396"/>
                  <a:pt x="9895781" y="76851"/>
                  <a:pt x="9893605" y="76851"/>
                </a:cubicBezTo>
                <a:cubicBezTo>
                  <a:pt x="9891261" y="76851"/>
                  <a:pt x="9888456" y="77479"/>
                  <a:pt x="9885191" y="78735"/>
                </a:cubicBezTo>
                <a:lnTo>
                  <a:pt x="9883308" y="74214"/>
                </a:lnTo>
                <a:close/>
                <a:moveTo>
                  <a:pt x="9823130" y="60150"/>
                </a:moveTo>
                <a:cubicBezTo>
                  <a:pt x="9833343" y="60150"/>
                  <a:pt x="9841715" y="61866"/>
                  <a:pt x="9848245" y="65299"/>
                </a:cubicBezTo>
                <a:cubicBezTo>
                  <a:pt x="9853184" y="67894"/>
                  <a:pt x="9856826" y="71954"/>
                  <a:pt x="9859170" y="77479"/>
                </a:cubicBezTo>
                <a:cubicBezTo>
                  <a:pt x="9860676" y="81079"/>
                  <a:pt x="9861430" y="88446"/>
                  <a:pt x="9861430" y="99580"/>
                </a:cubicBezTo>
                <a:lnTo>
                  <a:pt x="9861430" y="138634"/>
                </a:lnTo>
                <a:cubicBezTo>
                  <a:pt x="9861430" y="149600"/>
                  <a:pt x="9861639" y="156319"/>
                  <a:pt x="9862058" y="158788"/>
                </a:cubicBezTo>
                <a:cubicBezTo>
                  <a:pt x="9862476" y="161258"/>
                  <a:pt x="9863167" y="162911"/>
                  <a:pt x="9864130" y="163748"/>
                </a:cubicBezTo>
                <a:cubicBezTo>
                  <a:pt x="9865092" y="164586"/>
                  <a:pt x="9866202" y="165004"/>
                  <a:pt x="9867457" y="165004"/>
                </a:cubicBezTo>
                <a:cubicBezTo>
                  <a:pt x="9868797" y="165004"/>
                  <a:pt x="9869969" y="164711"/>
                  <a:pt x="9870974" y="164125"/>
                </a:cubicBezTo>
                <a:cubicBezTo>
                  <a:pt x="9872732" y="163037"/>
                  <a:pt x="9876122" y="159981"/>
                  <a:pt x="9881145" y="154958"/>
                </a:cubicBezTo>
                <a:lnTo>
                  <a:pt x="9881145" y="161990"/>
                </a:lnTo>
                <a:cubicBezTo>
                  <a:pt x="9871769" y="174548"/>
                  <a:pt x="9862811" y="180826"/>
                  <a:pt x="9854272" y="180826"/>
                </a:cubicBezTo>
                <a:cubicBezTo>
                  <a:pt x="9850170" y="180826"/>
                  <a:pt x="9846905" y="179403"/>
                  <a:pt x="9844477" y="176557"/>
                </a:cubicBezTo>
                <a:cubicBezTo>
                  <a:pt x="9842050" y="173711"/>
                  <a:pt x="9840794" y="168855"/>
                  <a:pt x="9840710" y="161990"/>
                </a:cubicBezTo>
                <a:cubicBezTo>
                  <a:pt x="9828906" y="171115"/>
                  <a:pt x="9821497" y="176390"/>
                  <a:pt x="9818484" y="177813"/>
                </a:cubicBezTo>
                <a:cubicBezTo>
                  <a:pt x="9813963" y="179906"/>
                  <a:pt x="9809149" y="180952"/>
                  <a:pt x="9804043" y="180952"/>
                </a:cubicBezTo>
                <a:cubicBezTo>
                  <a:pt x="9796090" y="180952"/>
                  <a:pt x="9789539" y="178231"/>
                  <a:pt x="9784390" y="172790"/>
                </a:cubicBezTo>
                <a:cubicBezTo>
                  <a:pt x="9779242" y="167348"/>
                  <a:pt x="9776668" y="160191"/>
                  <a:pt x="9776668" y="151317"/>
                </a:cubicBezTo>
                <a:cubicBezTo>
                  <a:pt x="9776668" y="145708"/>
                  <a:pt x="9777923" y="140852"/>
                  <a:pt x="9780435" y="136750"/>
                </a:cubicBezTo>
                <a:cubicBezTo>
                  <a:pt x="9783867" y="131057"/>
                  <a:pt x="9789832" y="125700"/>
                  <a:pt x="9798329" y="120677"/>
                </a:cubicBezTo>
                <a:cubicBezTo>
                  <a:pt x="9806826" y="115654"/>
                  <a:pt x="9820953" y="109542"/>
                  <a:pt x="9840710" y="102343"/>
                </a:cubicBezTo>
                <a:lnTo>
                  <a:pt x="9840710" y="97822"/>
                </a:lnTo>
                <a:cubicBezTo>
                  <a:pt x="9840710" y="86353"/>
                  <a:pt x="9838889" y="78484"/>
                  <a:pt x="9835248" y="74214"/>
                </a:cubicBezTo>
                <a:cubicBezTo>
                  <a:pt x="9831606" y="69945"/>
                  <a:pt x="9826311" y="67810"/>
                  <a:pt x="9819363" y="67810"/>
                </a:cubicBezTo>
                <a:cubicBezTo>
                  <a:pt x="9814089" y="67810"/>
                  <a:pt x="9809903" y="69233"/>
                  <a:pt x="9806805" y="72080"/>
                </a:cubicBezTo>
                <a:cubicBezTo>
                  <a:pt x="9803624" y="74926"/>
                  <a:pt x="9802034" y="78191"/>
                  <a:pt x="9802034" y="81874"/>
                </a:cubicBezTo>
                <a:lnTo>
                  <a:pt x="9802285" y="89158"/>
                </a:lnTo>
                <a:cubicBezTo>
                  <a:pt x="9802285" y="93009"/>
                  <a:pt x="9801301" y="95980"/>
                  <a:pt x="9799334" y="98073"/>
                </a:cubicBezTo>
                <a:cubicBezTo>
                  <a:pt x="9797366" y="100166"/>
                  <a:pt x="9794792" y="101213"/>
                  <a:pt x="9791611" y="101213"/>
                </a:cubicBezTo>
                <a:cubicBezTo>
                  <a:pt x="9788513" y="101213"/>
                  <a:pt x="9785981" y="100124"/>
                  <a:pt x="9784014" y="97948"/>
                </a:cubicBezTo>
                <a:cubicBezTo>
                  <a:pt x="9782046" y="95771"/>
                  <a:pt x="9781063" y="92799"/>
                  <a:pt x="9781063" y="89032"/>
                </a:cubicBezTo>
                <a:cubicBezTo>
                  <a:pt x="9781063" y="81832"/>
                  <a:pt x="9784746" y="75219"/>
                  <a:pt x="9792113" y="69191"/>
                </a:cubicBezTo>
                <a:cubicBezTo>
                  <a:pt x="9799480" y="63164"/>
                  <a:pt x="9809819" y="60150"/>
                  <a:pt x="9823130" y="60150"/>
                </a:cubicBezTo>
                <a:close/>
                <a:moveTo>
                  <a:pt x="9718192" y="60150"/>
                </a:moveTo>
                <a:lnTo>
                  <a:pt x="9723466" y="60150"/>
                </a:lnTo>
                <a:lnTo>
                  <a:pt x="9723466" y="86018"/>
                </a:lnTo>
                <a:cubicBezTo>
                  <a:pt x="9733094" y="68773"/>
                  <a:pt x="9742972" y="60150"/>
                  <a:pt x="9753102" y="60150"/>
                </a:cubicBezTo>
                <a:cubicBezTo>
                  <a:pt x="9757706" y="60150"/>
                  <a:pt x="9761515" y="61552"/>
                  <a:pt x="9764529" y="64357"/>
                </a:cubicBezTo>
                <a:cubicBezTo>
                  <a:pt x="9767543" y="67161"/>
                  <a:pt x="9769050" y="70405"/>
                  <a:pt x="9769050" y="74089"/>
                </a:cubicBezTo>
                <a:cubicBezTo>
                  <a:pt x="9769050" y="77354"/>
                  <a:pt x="9767961" y="80116"/>
                  <a:pt x="9765785" y="82377"/>
                </a:cubicBezTo>
                <a:cubicBezTo>
                  <a:pt x="9763608" y="84637"/>
                  <a:pt x="9761013" y="85767"/>
                  <a:pt x="9757999" y="85767"/>
                </a:cubicBezTo>
                <a:cubicBezTo>
                  <a:pt x="9755069" y="85767"/>
                  <a:pt x="9751783" y="84323"/>
                  <a:pt x="9748141" y="81435"/>
                </a:cubicBezTo>
                <a:cubicBezTo>
                  <a:pt x="9744500" y="78547"/>
                  <a:pt x="9741800" y="77103"/>
                  <a:pt x="9740042" y="77103"/>
                </a:cubicBezTo>
                <a:cubicBezTo>
                  <a:pt x="9738535" y="77103"/>
                  <a:pt x="9736903" y="77940"/>
                  <a:pt x="9735145" y="79614"/>
                </a:cubicBezTo>
                <a:cubicBezTo>
                  <a:pt x="9731377" y="83046"/>
                  <a:pt x="9727485" y="88697"/>
                  <a:pt x="9723466" y="96566"/>
                </a:cubicBezTo>
                <a:lnTo>
                  <a:pt x="9723466" y="151693"/>
                </a:lnTo>
                <a:cubicBezTo>
                  <a:pt x="9723466" y="158056"/>
                  <a:pt x="9724262" y="162869"/>
                  <a:pt x="9725852" y="166134"/>
                </a:cubicBezTo>
                <a:cubicBezTo>
                  <a:pt x="9726940" y="168395"/>
                  <a:pt x="9728866" y="170278"/>
                  <a:pt x="9731629" y="171785"/>
                </a:cubicBezTo>
                <a:cubicBezTo>
                  <a:pt x="9734391" y="173292"/>
                  <a:pt x="9738368" y="174045"/>
                  <a:pt x="9743558" y="174045"/>
                </a:cubicBezTo>
                <a:lnTo>
                  <a:pt x="9743558" y="178566"/>
                </a:lnTo>
                <a:lnTo>
                  <a:pt x="9684664" y="178566"/>
                </a:lnTo>
                <a:lnTo>
                  <a:pt x="9684664" y="174045"/>
                </a:lnTo>
                <a:cubicBezTo>
                  <a:pt x="9690524" y="174045"/>
                  <a:pt x="9694877" y="173125"/>
                  <a:pt x="9697724" y="171283"/>
                </a:cubicBezTo>
                <a:cubicBezTo>
                  <a:pt x="9699817" y="169943"/>
                  <a:pt x="9701282" y="167809"/>
                  <a:pt x="9702119" y="164879"/>
                </a:cubicBezTo>
                <a:cubicBezTo>
                  <a:pt x="9702537" y="163455"/>
                  <a:pt x="9702747" y="159395"/>
                  <a:pt x="9702747" y="152698"/>
                </a:cubicBezTo>
                <a:lnTo>
                  <a:pt x="9702747" y="108119"/>
                </a:lnTo>
                <a:cubicBezTo>
                  <a:pt x="9702747" y="94725"/>
                  <a:pt x="9702475" y="86751"/>
                  <a:pt x="9701930" y="84197"/>
                </a:cubicBezTo>
                <a:cubicBezTo>
                  <a:pt x="9701386" y="81644"/>
                  <a:pt x="9700382" y="79781"/>
                  <a:pt x="9698917" y="78609"/>
                </a:cubicBezTo>
                <a:cubicBezTo>
                  <a:pt x="9697452" y="77437"/>
                  <a:pt x="9695631" y="76851"/>
                  <a:pt x="9693454" y="76851"/>
                </a:cubicBezTo>
                <a:cubicBezTo>
                  <a:pt x="9690859" y="76851"/>
                  <a:pt x="9687929" y="77479"/>
                  <a:pt x="9684664" y="78735"/>
                </a:cubicBezTo>
                <a:lnTo>
                  <a:pt x="9683408" y="74214"/>
                </a:lnTo>
                <a:close/>
                <a:moveTo>
                  <a:pt x="9241245" y="60150"/>
                </a:moveTo>
                <a:cubicBezTo>
                  <a:pt x="9258657" y="60150"/>
                  <a:pt x="9272638" y="66764"/>
                  <a:pt x="9283186" y="79991"/>
                </a:cubicBezTo>
                <a:cubicBezTo>
                  <a:pt x="9292144" y="91292"/>
                  <a:pt x="9296623" y="104268"/>
                  <a:pt x="9296623" y="118919"/>
                </a:cubicBezTo>
                <a:cubicBezTo>
                  <a:pt x="9296623" y="129216"/>
                  <a:pt x="9294153" y="139638"/>
                  <a:pt x="9289214" y="150186"/>
                </a:cubicBezTo>
                <a:cubicBezTo>
                  <a:pt x="9284274" y="160735"/>
                  <a:pt x="9277473" y="168688"/>
                  <a:pt x="9268808" y="174045"/>
                </a:cubicBezTo>
                <a:cubicBezTo>
                  <a:pt x="9260143" y="179403"/>
                  <a:pt x="9250495" y="182082"/>
                  <a:pt x="9239863" y="182082"/>
                </a:cubicBezTo>
                <a:cubicBezTo>
                  <a:pt x="9222534" y="182082"/>
                  <a:pt x="9208763" y="175176"/>
                  <a:pt x="9198549" y="161363"/>
                </a:cubicBezTo>
                <a:cubicBezTo>
                  <a:pt x="9189927" y="149726"/>
                  <a:pt x="9185615" y="136666"/>
                  <a:pt x="9185615" y="122184"/>
                </a:cubicBezTo>
                <a:cubicBezTo>
                  <a:pt x="9185615" y="111635"/>
                  <a:pt x="9188231" y="101150"/>
                  <a:pt x="9193464" y="90727"/>
                </a:cubicBezTo>
                <a:cubicBezTo>
                  <a:pt x="9198696" y="80305"/>
                  <a:pt x="9205582" y="72603"/>
                  <a:pt x="9214121" y="67622"/>
                </a:cubicBezTo>
                <a:cubicBezTo>
                  <a:pt x="9222660" y="62641"/>
                  <a:pt x="9231701" y="60150"/>
                  <a:pt x="9241245" y="60150"/>
                </a:cubicBezTo>
                <a:close/>
                <a:moveTo>
                  <a:pt x="9023244" y="60150"/>
                </a:moveTo>
                <a:lnTo>
                  <a:pt x="9028644" y="60150"/>
                </a:lnTo>
                <a:lnTo>
                  <a:pt x="9028644" y="84637"/>
                </a:lnTo>
                <a:cubicBezTo>
                  <a:pt x="9037015" y="76265"/>
                  <a:pt x="9041954" y="71452"/>
                  <a:pt x="9043461" y="70196"/>
                </a:cubicBezTo>
                <a:cubicBezTo>
                  <a:pt x="9047228" y="67015"/>
                  <a:pt x="9051289" y="64545"/>
                  <a:pt x="9055642" y="62787"/>
                </a:cubicBezTo>
                <a:cubicBezTo>
                  <a:pt x="9059995" y="61029"/>
                  <a:pt x="9064306" y="60150"/>
                  <a:pt x="9068576" y="60150"/>
                </a:cubicBezTo>
                <a:cubicBezTo>
                  <a:pt x="9075776" y="60150"/>
                  <a:pt x="9081971" y="62243"/>
                  <a:pt x="9087161" y="66429"/>
                </a:cubicBezTo>
                <a:cubicBezTo>
                  <a:pt x="9092351" y="70615"/>
                  <a:pt x="9095825" y="76684"/>
                  <a:pt x="9097584" y="84637"/>
                </a:cubicBezTo>
                <a:cubicBezTo>
                  <a:pt x="9106206" y="74591"/>
                  <a:pt x="9113490" y="67998"/>
                  <a:pt x="9119433" y="64859"/>
                </a:cubicBezTo>
                <a:cubicBezTo>
                  <a:pt x="9125377" y="61720"/>
                  <a:pt x="9131488" y="60150"/>
                  <a:pt x="9137767" y="60150"/>
                </a:cubicBezTo>
                <a:cubicBezTo>
                  <a:pt x="9143878" y="60150"/>
                  <a:pt x="9149299" y="61720"/>
                  <a:pt x="9154029" y="64859"/>
                </a:cubicBezTo>
                <a:cubicBezTo>
                  <a:pt x="9158759" y="67998"/>
                  <a:pt x="9162505" y="73126"/>
                  <a:pt x="9165268" y="80242"/>
                </a:cubicBezTo>
                <a:cubicBezTo>
                  <a:pt x="9167110" y="85097"/>
                  <a:pt x="9168030" y="92716"/>
                  <a:pt x="9168030" y="103096"/>
                </a:cubicBezTo>
                <a:lnTo>
                  <a:pt x="9168030" y="152572"/>
                </a:lnTo>
                <a:cubicBezTo>
                  <a:pt x="9168030" y="159772"/>
                  <a:pt x="9168575" y="164711"/>
                  <a:pt x="9169663" y="167390"/>
                </a:cubicBezTo>
                <a:cubicBezTo>
                  <a:pt x="9170500" y="169232"/>
                  <a:pt x="9172049" y="170801"/>
                  <a:pt x="9174309" y="172099"/>
                </a:cubicBezTo>
                <a:cubicBezTo>
                  <a:pt x="9176569" y="173397"/>
                  <a:pt x="9180253" y="174045"/>
                  <a:pt x="9185360" y="174045"/>
                </a:cubicBezTo>
                <a:lnTo>
                  <a:pt x="9185360" y="178566"/>
                </a:lnTo>
                <a:lnTo>
                  <a:pt x="9128600" y="178566"/>
                </a:lnTo>
                <a:lnTo>
                  <a:pt x="9128600" y="174045"/>
                </a:lnTo>
                <a:lnTo>
                  <a:pt x="9130986" y="174045"/>
                </a:lnTo>
                <a:cubicBezTo>
                  <a:pt x="9135925" y="174045"/>
                  <a:pt x="9139776" y="173083"/>
                  <a:pt x="9142539" y="171157"/>
                </a:cubicBezTo>
                <a:cubicBezTo>
                  <a:pt x="9144464" y="169818"/>
                  <a:pt x="9145846" y="167683"/>
                  <a:pt x="9146683" y="164753"/>
                </a:cubicBezTo>
                <a:cubicBezTo>
                  <a:pt x="9147018" y="163330"/>
                  <a:pt x="9147185" y="159270"/>
                  <a:pt x="9147185" y="152572"/>
                </a:cubicBezTo>
                <a:lnTo>
                  <a:pt x="9147185" y="103096"/>
                </a:lnTo>
                <a:cubicBezTo>
                  <a:pt x="9147185" y="93720"/>
                  <a:pt x="9146055" y="87107"/>
                  <a:pt x="9143795" y="83256"/>
                </a:cubicBezTo>
                <a:cubicBezTo>
                  <a:pt x="9140530" y="77898"/>
                  <a:pt x="9135297" y="75219"/>
                  <a:pt x="9128098" y="75219"/>
                </a:cubicBezTo>
                <a:cubicBezTo>
                  <a:pt x="9123661" y="75219"/>
                  <a:pt x="9119203" y="76328"/>
                  <a:pt x="9114724" y="78547"/>
                </a:cubicBezTo>
                <a:cubicBezTo>
                  <a:pt x="9110246" y="80765"/>
                  <a:pt x="9104825" y="84888"/>
                  <a:pt x="9098463" y="90916"/>
                </a:cubicBezTo>
                <a:lnTo>
                  <a:pt x="9098211" y="92297"/>
                </a:lnTo>
                <a:lnTo>
                  <a:pt x="9098463" y="97697"/>
                </a:lnTo>
                <a:lnTo>
                  <a:pt x="9098463" y="152572"/>
                </a:lnTo>
                <a:cubicBezTo>
                  <a:pt x="9098463" y="160442"/>
                  <a:pt x="9098902" y="165339"/>
                  <a:pt x="9099781" y="167264"/>
                </a:cubicBezTo>
                <a:cubicBezTo>
                  <a:pt x="9100660" y="169190"/>
                  <a:pt x="9102313" y="170801"/>
                  <a:pt x="9104741" y="172099"/>
                </a:cubicBezTo>
                <a:cubicBezTo>
                  <a:pt x="9107169" y="173397"/>
                  <a:pt x="9111313" y="174045"/>
                  <a:pt x="9117173" y="174045"/>
                </a:cubicBezTo>
                <a:lnTo>
                  <a:pt x="9117173" y="178566"/>
                </a:lnTo>
                <a:lnTo>
                  <a:pt x="9059032" y="178566"/>
                </a:lnTo>
                <a:lnTo>
                  <a:pt x="9059032" y="174045"/>
                </a:lnTo>
                <a:cubicBezTo>
                  <a:pt x="9065395" y="174045"/>
                  <a:pt x="9069769" y="173292"/>
                  <a:pt x="9072155" y="171785"/>
                </a:cubicBezTo>
                <a:cubicBezTo>
                  <a:pt x="9074541" y="170278"/>
                  <a:pt x="9076194" y="168018"/>
                  <a:pt x="9077115" y="165004"/>
                </a:cubicBezTo>
                <a:cubicBezTo>
                  <a:pt x="9077534" y="163581"/>
                  <a:pt x="9077743" y="159437"/>
                  <a:pt x="9077743" y="152572"/>
                </a:cubicBezTo>
                <a:lnTo>
                  <a:pt x="9077743" y="103096"/>
                </a:lnTo>
                <a:cubicBezTo>
                  <a:pt x="9077743" y="93720"/>
                  <a:pt x="9076362" y="86981"/>
                  <a:pt x="9073599" y="82879"/>
                </a:cubicBezTo>
                <a:cubicBezTo>
                  <a:pt x="9069915" y="77521"/>
                  <a:pt x="9064767" y="74842"/>
                  <a:pt x="9058153" y="74842"/>
                </a:cubicBezTo>
                <a:cubicBezTo>
                  <a:pt x="9053633" y="74842"/>
                  <a:pt x="9049154" y="76056"/>
                  <a:pt x="9044717" y="78484"/>
                </a:cubicBezTo>
                <a:cubicBezTo>
                  <a:pt x="9037769" y="82167"/>
                  <a:pt x="9032411" y="86311"/>
                  <a:pt x="9028644" y="90916"/>
                </a:cubicBezTo>
                <a:lnTo>
                  <a:pt x="9028644" y="152572"/>
                </a:lnTo>
                <a:cubicBezTo>
                  <a:pt x="9028644" y="160107"/>
                  <a:pt x="9029167" y="165004"/>
                  <a:pt x="9030213" y="167264"/>
                </a:cubicBezTo>
                <a:cubicBezTo>
                  <a:pt x="9031260" y="169525"/>
                  <a:pt x="9032808" y="171220"/>
                  <a:pt x="9034859" y="172350"/>
                </a:cubicBezTo>
                <a:cubicBezTo>
                  <a:pt x="9036910" y="173480"/>
                  <a:pt x="9041075" y="174045"/>
                  <a:pt x="9047354" y="174045"/>
                </a:cubicBezTo>
                <a:lnTo>
                  <a:pt x="9047354" y="178566"/>
                </a:lnTo>
                <a:lnTo>
                  <a:pt x="8990469" y="178566"/>
                </a:lnTo>
                <a:lnTo>
                  <a:pt x="8990469" y="174045"/>
                </a:lnTo>
                <a:cubicBezTo>
                  <a:pt x="8995743" y="174045"/>
                  <a:pt x="8999427" y="173480"/>
                  <a:pt x="9001520" y="172350"/>
                </a:cubicBezTo>
                <a:cubicBezTo>
                  <a:pt x="9003613" y="171220"/>
                  <a:pt x="9005203" y="169420"/>
                  <a:pt x="9006291" y="166951"/>
                </a:cubicBezTo>
                <a:cubicBezTo>
                  <a:pt x="9007380" y="164481"/>
                  <a:pt x="9007924" y="159688"/>
                  <a:pt x="9007924" y="152572"/>
                </a:cubicBezTo>
                <a:lnTo>
                  <a:pt x="9007924" y="108622"/>
                </a:lnTo>
                <a:cubicBezTo>
                  <a:pt x="9007924" y="95980"/>
                  <a:pt x="9007547" y="87818"/>
                  <a:pt x="9006794" y="84135"/>
                </a:cubicBezTo>
                <a:cubicBezTo>
                  <a:pt x="9006208" y="81372"/>
                  <a:pt x="9005287" y="79468"/>
                  <a:pt x="9004031" y="78421"/>
                </a:cubicBezTo>
                <a:cubicBezTo>
                  <a:pt x="9002775" y="77375"/>
                  <a:pt x="9001059" y="76851"/>
                  <a:pt x="8998883" y="76851"/>
                </a:cubicBezTo>
                <a:cubicBezTo>
                  <a:pt x="8996539" y="76851"/>
                  <a:pt x="8993734" y="77479"/>
                  <a:pt x="8990469" y="78735"/>
                </a:cubicBezTo>
                <a:lnTo>
                  <a:pt x="8988586" y="74214"/>
                </a:lnTo>
                <a:close/>
                <a:moveTo>
                  <a:pt x="8877788" y="60150"/>
                </a:moveTo>
                <a:cubicBezTo>
                  <a:pt x="8888754" y="60150"/>
                  <a:pt x="8898256" y="62829"/>
                  <a:pt x="8906293" y="68187"/>
                </a:cubicBezTo>
                <a:lnTo>
                  <a:pt x="8930654" y="68187"/>
                </a:lnTo>
                <a:cubicBezTo>
                  <a:pt x="8934254" y="68187"/>
                  <a:pt x="8936347" y="68291"/>
                  <a:pt x="8936933" y="68501"/>
                </a:cubicBezTo>
                <a:cubicBezTo>
                  <a:pt x="8937519" y="68710"/>
                  <a:pt x="8937937" y="69066"/>
                  <a:pt x="8938189" y="69568"/>
                </a:cubicBezTo>
                <a:cubicBezTo>
                  <a:pt x="8938691" y="70322"/>
                  <a:pt x="8938942" y="71661"/>
                  <a:pt x="8938942" y="73587"/>
                </a:cubicBezTo>
                <a:cubicBezTo>
                  <a:pt x="8938942" y="75763"/>
                  <a:pt x="8938733" y="77270"/>
                  <a:pt x="8938314" y="78107"/>
                </a:cubicBezTo>
                <a:cubicBezTo>
                  <a:pt x="8938063" y="78526"/>
                  <a:pt x="8937624" y="78861"/>
                  <a:pt x="8936996" y="79112"/>
                </a:cubicBezTo>
                <a:cubicBezTo>
                  <a:pt x="8936368" y="79363"/>
                  <a:pt x="8934254" y="79488"/>
                  <a:pt x="8930654" y="79488"/>
                </a:cubicBezTo>
                <a:lnTo>
                  <a:pt x="8915711" y="79488"/>
                </a:lnTo>
                <a:cubicBezTo>
                  <a:pt x="8920399" y="85516"/>
                  <a:pt x="8922743" y="93218"/>
                  <a:pt x="8922743" y="102594"/>
                </a:cubicBezTo>
                <a:cubicBezTo>
                  <a:pt x="8922743" y="113310"/>
                  <a:pt x="8918641" y="122477"/>
                  <a:pt x="8910437" y="130095"/>
                </a:cubicBezTo>
                <a:cubicBezTo>
                  <a:pt x="8902233" y="137713"/>
                  <a:pt x="8891224" y="141522"/>
                  <a:pt x="8877411" y="141522"/>
                </a:cubicBezTo>
                <a:cubicBezTo>
                  <a:pt x="8871718" y="141522"/>
                  <a:pt x="8865900" y="140685"/>
                  <a:pt x="8859956" y="139010"/>
                </a:cubicBezTo>
                <a:cubicBezTo>
                  <a:pt x="8856273" y="142192"/>
                  <a:pt x="8853782" y="144975"/>
                  <a:pt x="8852485" y="147361"/>
                </a:cubicBezTo>
                <a:cubicBezTo>
                  <a:pt x="8851187" y="149747"/>
                  <a:pt x="8850538" y="151777"/>
                  <a:pt x="8850538" y="153451"/>
                </a:cubicBezTo>
                <a:cubicBezTo>
                  <a:pt x="8850538" y="154875"/>
                  <a:pt x="8851229" y="156256"/>
                  <a:pt x="8852610" y="157595"/>
                </a:cubicBezTo>
                <a:cubicBezTo>
                  <a:pt x="8853991" y="158935"/>
                  <a:pt x="8856691" y="159898"/>
                  <a:pt x="8860710" y="160484"/>
                </a:cubicBezTo>
                <a:cubicBezTo>
                  <a:pt x="8863054" y="160818"/>
                  <a:pt x="8868914" y="161111"/>
                  <a:pt x="8878290" y="161363"/>
                </a:cubicBezTo>
                <a:cubicBezTo>
                  <a:pt x="8895535" y="161781"/>
                  <a:pt x="8906711" y="162367"/>
                  <a:pt x="8911818" y="163121"/>
                </a:cubicBezTo>
                <a:cubicBezTo>
                  <a:pt x="8919604" y="164209"/>
                  <a:pt x="8925820" y="167097"/>
                  <a:pt x="8930466" y="171785"/>
                </a:cubicBezTo>
                <a:cubicBezTo>
                  <a:pt x="8935112" y="176473"/>
                  <a:pt x="8937435" y="182250"/>
                  <a:pt x="8937435" y="189114"/>
                </a:cubicBezTo>
                <a:cubicBezTo>
                  <a:pt x="8937435" y="198574"/>
                  <a:pt x="8932998" y="207448"/>
                  <a:pt x="8924124" y="215736"/>
                </a:cubicBezTo>
                <a:cubicBezTo>
                  <a:pt x="8911065" y="227958"/>
                  <a:pt x="8894029" y="234070"/>
                  <a:pt x="8873016" y="234070"/>
                </a:cubicBezTo>
                <a:cubicBezTo>
                  <a:pt x="8856859" y="234070"/>
                  <a:pt x="8843213" y="230428"/>
                  <a:pt x="8832079" y="223145"/>
                </a:cubicBezTo>
                <a:cubicBezTo>
                  <a:pt x="8825800" y="218959"/>
                  <a:pt x="8822661" y="214606"/>
                  <a:pt x="8822661" y="210085"/>
                </a:cubicBezTo>
                <a:cubicBezTo>
                  <a:pt x="8822661" y="208076"/>
                  <a:pt x="8823121" y="206067"/>
                  <a:pt x="8824042" y="204058"/>
                </a:cubicBezTo>
                <a:cubicBezTo>
                  <a:pt x="8825465" y="200960"/>
                  <a:pt x="8828395" y="196649"/>
                  <a:pt x="8832832" y="191124"/>
                </a:cubicBezTo>
                <a:cubicBezTo>
                  <a:pt x="8833418" y="190370"/>
                  <a:pt x="8837688" y="185849"/>
                  <a:pt x="8845641" y="177562"/>
                </a:cubicBezTo>
                <a:cubicBezTo>
                  <a:pt x="8841288" y="174966"/>
                  <a:pt x="8838211" y="172643"/>
                  <a:pt x="8836411" y="170592"/>
                </a:cubicBezTo>
                <a:cubicBezTo>
                  <a:pt x="8834611" y="168541"/>
                  <a:pt x="8833711" y="166218"/>
                  <a:pt x="8833711" y="163623"/>
                </a:cubicBezTo>
                <a:cubicBezTo>
                  <a:pt x="8833711" y="160693"/>
                  <a:pt x="8834904" y="157260"/>
                  <a:pt x="8837290" y="153326"/>
                </a:cubicBezTo>
                <a:cubicBezTo>
                  <a:pt x="8839676" y="149391"/>
                  <a:pt x="8845180" y="143824"/>
                  <a:pt x="8853803" y="136624"/>
                </a:cubicBezTo>
                <a:cubicBezTo>
                  <a:pt x="8846771" y="133192"/>
                  <a:pt x="8841371" y="128399"/>
                  <a:pt x="8837604" y="122246"/>
                </a:cubicBezTo>
                <a:cubicBezTo>
                  <a:pt x="8833837" y="116093"/>
                  <a:pt x="8831953" y="109291"/>
                  <a:pt x="8831953" y="101841"/>
                </a:cubicBezTo>
                <a:cubicBezTo>
                  <a:pt x="8831953" y="90455"/>
                  <a:pt x="8836244" y="80660"/>
                  <a:pt x="8844825" y="72456"/>
                </a:cubicBezTo>
                <a:cubicBezTo>
                  <a:pt x="8853405" y="64252"/>
                  <a:pt x="8864393" y="60150"/>
                  <a:pt x="8877788" y="60150"/>
                </a:cubicBezTo>
                <a:close/>
                <a:moveTo>
                  <a:pt x="8717816" y="60150"/>
                </a:moveTo>
                <a:lnTo>
                  <a:pt x="8723216" y="60150"/>
                </a:lnTo>
                <a:lnTo>
                  <a:pt x="8723216" y="84511"/>
                </a:lnTo>
                <a:cubicBezTo>
                  <a:pt x="8736694" y="68271"/>
                  <a:pt x="8749544" y="60150"/>
                  <a:pt x="8761767" y="60150"/>
                </a:cubicBezTo>
                <a:cubicBezTo>
                  <a:pt x="8768045" y="60150"/>
                  <a:pt x="8773445" y="61720"/>
                  <a:pt x="8777966" y="64859"/>
                </a:cubicBezTo>
                <a:cubicBezTo>
                  <a:pt x="8782486" y="67998"/>
                  <a:pt x="8786086" y="73168"/>
                  <a:pt x="8788765" y="80367"/>
                </a:cubicBezTo>
                <a:cubicBezTo>
                  <a:pt x="8790607" y="85390"/>
                  <a:pt x="8791528" y="93092"/>
                  <a:pt x="8791528" y="103473"/>
                </a:cubicBezTo>
                <a:lnTo>
                  <a:pt x="8791528" y="152572"/>
                </a:lnTo>
                <a:cubicBezTo>
                  <a:pt x="8791528" y="159856"/>
                  <a:pt x="8792114" y="164795"/>
                  <a:pt x="8793286" y="167390"/>
                </a:cubicBezTo>
                <a:cubicBezTo>
                  <a:pt x="8794207" y="169483"/>
                  <a:pt x="8795693" y="171115"/>
                  <a:pt x="8797744" y="172287"/>
                </a:cubicBezTo>
                <a:cubicBezTo>
                  <a:pt x="8799795" y="173459"/>
                  <a:pt x="8803583" y="174045"/>
                  <a:pt x="8809108" y="174045"/>
                </a:cubicBezTo>
                <a:lnTo>
                  <a:pt x="8809108" y="178566"/>
                </a:lnTo>
                <a:lnTo>
                  <a:pt x="8752223" y="178566"/>
                </a:lnTo>
                <a:lnTo>
                  <a:pt x="8752223" y="174045"/>
                </a:lnTo>
                <a:lnTo>
                  <a:pt x="8754609" y="174045"/>
                </a:lnTo>
                <a:cubicBezTo>
                  <a:pt x="8759967" y="174045"/>
                  <a:pt x="8763713" y="173229"/>
                  <a:pt x="8765848" y="171597"/>
                </a:cubicBezTo>
                <a:cubicBezTo>
                  <a:pt x="8767983" y="169964"/>
                  <a:pt x="8769469" y="167558"/>
                  <a:pt x="8770306" y="164376"/>
                </a:cubicBezTo>
                <a:cubicBezTo>
                  <a:pt x="8770641" y="163121"/>
                  <a:pt x="8770808" y="159186"/>
                  <a:pt x="8770808" y="152572"/>
                </a:cubicBezTo>
                <a:lnTo>
                  <a:pt x="8770808" y="105482"/>
                </a:lnTo>
                <a:cubicBezTo>
                  <a:pt x="8770808" y="95018"/>
                  <a:pt x="8769448" y="87421"/>
                  <a:pt x="8766727" y="82691"/>
                </a:cubicBezTo>
                <a:cubicBezTo>
                  <a:pt x="8764006" y="77961"/>
                  <a:pt x="8759423" y="75596"/>
                  <a:pt x="8752977" y="75596"/>
                </a:cubicBezTo>
                <a:cubicBezTo>
                  <a:pt x="8743014" y="75596"/>
                  <a:pt x="8733094" y="81037"/>
                  <a:pt x="8723216" y="91920"/>
                </a:cubicBezTo>
                <a:lnTo>
                  <a:pt x="8723216" y="152572"/>
                </a:lnTo>
                <a:cubicBezTo>
                  <a:pt x="8723216" y="160358"/>
                  <a:pt x="8723676" y="165172"/>
                  <a:pt x="8724597" y="167013"/>
                </a:cubicBezTo>
                <a:cubicBezTo>
                  <a:pt x="8725769" y="169441"/>
                  <a:pt x="8727381" y="171220"/>
                  <a:pt x="8729432" y="172350"/>
                </a:cubicBezTo>
                <a:cubicBezTo>
                  <a:pt x="8731483" y="173480"/>
                  <a:pt x="8735647" y="174045"/>
                  <a:pt x="8741926" y="174045"/>
                </a:cubicBezTo>
                <a:lnTo>
                  <a:pt x="8741926" y="178566"/>
                </a:lnTo>
                <a:lnTo>
                  <a:pt x="8685041" y="178566"/>
                </a:lnTo>
                <a:lnTo>
                  <a:pt x="8685041" y="174045"/>
                </a:lnTo>
                <a:lnTo>
                  <a:pt x="8687553" y="174045"/>
                </a:lnTo>
                <a:cubicBezTo>
                  <a:pt x="8693413" y="174045"/>
                  <a:pt x="8697368" y="172560"/>
                  <a:pt x="8699419" y="169588"/>
                </a:cubicBezTo>
                <a:cubicBezTo>
                  <a:pt x="8701470" y="166616"/>
                  <a:pt x="8702496" y="160944"/>
                  <a:pt x="8702496" y="152572"/>
                </a:cubicBezTo>
                <a:lnTo>
                  <a:pt x="8702496" y="109877"/>
                </a:lnTo>
                <a:cubicBezTo>
                  <a:pt x="8702496" y="96064"/>
                  <a:pt x="8702182" y="87651"/>
                  <a:pt x="8701554" y="84637"/>
                </a:cubicBezTo>
                <a:cubicBezTo>
                  <a:pt x="8700926" y="81623"/>
                  <a:pt x="8699964" y="79572"/>
                  <a:pt x="8698666" y="78484"/>
                </a:cubicBezTo>
                <a:cubicBezTo>
                  <a:pt x="8697368" y="77396"/>
                  <a:pt x="8695631" y="76851"/>
                  <a:pt x="8693455" y="76851"/>
                </a:cubicBezTo>
                <a:cubicBezTo>
                  <a:pt x="8691111" y="76851"/>
                  <a:pt x="8688306" y="77479"/>
                  <a:pt x="8685041" y="78735"/>
                </a:cubicBezTo>
                <a:lnTo>
                  <a:pt x="8683158" y="74214"/>
                </a:lnTo>
                <a:close/>
                <a:moveTo>
                  <a:pt x="8657169" y="60150"/>
                </a:moveTo>
                <a:lnTo>
                  <a:pt x="8662694" y="60150"/>
                </a:lnTo>
                <a:lnTo>
                  <a:pt x="8662694" y="152572"/>
                </a:lnTo>
                <a:cubicBezTo>
                  <a:pt x="8662694" y="159772"/>
                  <a:pt x="8663217" y="164565"/>
                  <a:pt x="8664263" y="166951"/>
                </a:cubicBezTo>
                <a:cubicBezTo>
                  <a:pt x="8665310" y="169336"/>
                  <a:pt x="8666859" y="171115"/>
                  <a:pt x="8668910" y="172287"/>
                </a:cubicBezTo>
                <a:cubicBezTo>
                  <a:pt x="8670961" y="173459"/>
                  <a:pt x="8674707" y="174045"/>
                  <a:pt x="8680149" y="174045"/>
                </a:cubicBezTo>
                <a:lnTo>
                  <a:pt x="8680149" y="178566"/>
                </a:lnTo>
                <a:lnTo>
                  <a:pt x="8624268" y="178566"/>
                </a:lnTo>
                <a:lnTo>
                  <a:pt x="8624268" y="174045"/>
                </a:lnTo>
                <a:cubicBezTo>
                  <a:pt x="8629877" y="174045"/>
                  <a:pt x="8633644" y="173501"/>
                  <a:pt x="8635570" y="172413"/>
                </a:cubicBezTo>
                <a:cubicBezTo>
                  <a:pt x="8637495" y="171325"/>
                  <a:pt x="8639023" y="169525"/>
                  <a:pt x="8640153" y="167013"/>
                </a:cubicBezTo>
                <a:cubicBezTo>
                  <a:pt x="8641283" y="164502"/>
                  <a:pt x="8641849" y="159688"/>
                  <a:pt x="8641849" y="152572"/>
                </a:cubicBezTo>
                <a:lnTo>
                  <a:pt x="8641849" y="108245"/>
                </a:lnTo>
                <a:cubicBezTo>
                  <a:pt x="8641849" y="95771"/>
                  <a:pt x="8641472" y="87693"/>
                  <a:pt x="8640718" y="84009"/>
                </a:cubicBezTo>
                <a:cubicBezTo>
                  <a:pt x="8640132" y="81330"/>
                  <a:pt x="8639211" y="79468"/>
                  <a:pt x="8637956" y="78421"/>
                </a:cubicBezTo>
                <a:cubicBezTo>
                  <a:pt x="8636700" y="77375"/>
                  <a:pt x="8634984" y="76851"/>
                  <a:pt x="8632807" y="76851"/>
                </a:cubicBezTo>
                <a:cubicBezTo>
                  <a:pt x="8630463" y="76851"/>
                  <a:pt x="8627617" y="77479"/>
                  <a:pt x="8624268" y="78735"/>
                </a:cubicBezTo>
                <a:lnTo>
                  <a:pt x="8622510" y="74214"/>
                </a:lnTo>
                <a:close/>
                <a:moveTo>
                  <a:pt x="8517791" y="60150"/>
                </a:moveTo>
                <a:lnTo>
                  <a:pt x="8523191" y="60150"/>
                </a:lnTo>
                <a:lnTo>
                  <a:pt x="8523191" y="84511"/>
                </a:lnTo>
                <a:cubicBezTo>
                  <a:pt x="8536669" y="68271"/>
                  <a:pt x="8549519" y="60150"/>
                  <a:pt x="8561742" y="60150"/>
                </a:cubicBezTo>
                <a:cubicBezTo>
                  <a:pt x="8568020" y="60150"/>
                  <a:pt x="8573420" y="61720"/>
                  <a:pt x="8577941" y="64859"/>
                </a:cubicBezTo>
                <a:cubicBezTo>
                  <a:pt x="8582461" y="67998"/>
                  <a:pt x="8586061" y="73168"/>
                  <a:pt x="8588740" y="80367"/>
                </a:cubicBezTo>
                <a:cubicBezTo>
                  <a:pt x="8590582" y="85390"/>
                  <a:pt x="8591503" y="93092"/>
                  <a:pt x="8591503" y="103473"/>
                </a:cubicBezTo>
                <a:lnTo>
                  <a:pt x="8591503" y="152572"/>
                </a:lnTo>
                <a:cubicBezTo>
                  <a:pt x="8591503" y="159856"/>
                  <a:pt x="8592089" y="164795"/>
                  <a:pt x="8593261" y="167390"/>
                </a:cubicBezTo>
                <a:cubicBezTo>
                  <a:pt x="8594182" y="169483"/>
                  <a:pt x="8595668" y="171115"/>
                  <a:pt x="8597719" y="172287"/>
                </a:cubicBezTo>
                <a:cubicBezTo>
                  <a:pt x="8599770" y="173459"/>
                  <a:pt x="8603558" y="174045"/>
                  <a:pt x="8609083" y="174045"/>
                </a:cubicBezTo>
                <a:lnTo>
                  <a:pt x="8609083" y="178566"/>
                </a:lnTo>
                <a:lnTo>
                  <a:pt x="8552198" y="178566"/>
                </a:lnTo>
                <a:lnTo>
                  <a:pt x="8552198" y="174045"/>
                </a:lnTo>
                <a:lnTo>
                  <a:pt x="8554584" y="174045"/>
                </a:lnTo>
                <a:cubicBezTo>
                  <a:pt x="8559942" y="174045"/>
                  <a:pt x="8563688" y="173229"/>
                  <a:pt x="8565823" y="171597"/>
                </a:cubicBezTo>
                <a:cubicBezTo>
                  <a:pt x="8567958" y="169964"/>
                  <a:pt x="8569444" y="167558"/>
                  <a:pt x="8570281" y="164376"/>
                </a:cubicBezTo>
                <a:cubicBezTo>
                  <a:pt x="8570616" y="163121"/>
                  <a:pt x="8570783" y="159186"/>
                  <a:pt x="8570783" y="152572"/>
                </a:cubicBezTo>
                <a:lnTo>
                  <a:pt x="8570783" y="105482"/>
                </a:lnTo>
                <a:cubicBezTo>
                  <a:pt x="8570783" y="95018"/>
                  <a:pt x="8569423" y="87421"/>
                  <a:pt x="8566702" y="82691"/>
                </a:cubicBezTo>
                <a:cubicBezTo>
                  <a:pt x="8563981" y="77961"/>
                  <a:pt x="8559398" y="75596"/>
                  <a:pt x="8552952" y="75596"/>
                </a:cubicBezTo>
                <a:cubicBezTo>
                  <a:pt x="8542989" y="75596"/>
                  <a:pt x="8533069" y="81037"/>
                  <a:pt x="8523191" y="91920"/>
                </a:cubicBezTo>
                <a:lnTo>
                  <a:pt x="8523191" y="152572"/>
                </a:lnTo>
                <a:cubicBezTo>
                  <a:pt x="8523191" y="160358"/>
                  <a:pt x="8523651" y="165172"/>
                  <a:pt x="8524572" y="167013"/>
                </a:cubicBezTo>
                <a:cubicBezTo>
                  <a:pt x="8525744" y="169441"/>
                  <a:pt x="8527356" y="171220"/>
                  <a:pt x="8529407" y="172350"/>
                </a:cubicBezTo>
                <a:cubicBezTo>
                  <a:pt x="8531458" y="173480"/>
                  <a:pt x="8535622" y="174045"/>
                  <a:pt x="8541901" y="174045"/>
                </a:cubicBezTo>
                <a:lnTo>
                  <a:pt x="8541901" y="178566"/>
                </a:lnTo>
                <a:lnTo>
                  <a:pt x="8485016" y="178566"/>
                </a:lnTo>
                <a:lnTo>
                  <a:pt x="8485016" y="174045"/>
                </a:lnTo>
                <a:lnTo>
                  <a:pt x="8487528" y="174045"/>
                </a:lnTo>
                <a:cubicBezTo>
                  <a:pt x="8493388" y="174045"/>
                  <a:pt x="8497343" y="172560"/>
                  <a:pt x="8499394" y="169588"/>
                </a:cubicBezTo>
                <a:cubicBezTo>
                  <a:pt x="8501445" y="166616"/>
                  <a:pt x="8502471" y="160944"/>
                  <a:pt x="8502471" y="152572"/>
                </a:cubicBezTo>
                <a:lnTo>
                  <a:pt x="8502471" y="109877"/>
                </a:lnTo>
                <a:cubicBezTo>
                  <a:pt x="8502471" y="96064"/>
                  <a:pt x="8502157" y="87651"/>
                  <a:pt x="8501529" y="84637"/>
                </a:cubicBezTo>
                <a:cubicBezTo>
                  <a:pt x="8500901" y="81623"/>
                  <a:pt x="8499939" y="79572"/>
                  <a:pt x="8498641" y="78484"/>
                </a:cubicBezTo>
                <a:cubicBezTo>
                  <a:pt x="8497343" y="77396"/>
                  <a:pt x="8495606" y="76851"/>
                  <a:pt x="8493430" y="76851"/>
                </a:cubicBezTo>
                <a:cubicBezTo>
                  <a:pt x="8491086" y="76851"/>
                  <a:pt x="8488281" y="77479"/>
                  <a:pt x="8485016" y="78735"/>
                </a:cubicBezTo>
                <a:lnTo>
                  <a:pt x="8483133" y="74214"/>
                </a:lnTo>
                <a:close/>
                <a:moveTo>
                  <a:pt x="8432317" y="60150"/>
                </a:moveTo>
                <a:lnTo>
                  <a:pt x="8437591" y="60150"/>
                </a:lnTo>
                <a:lnTo>
                  <a:pt x="8437591" y="86018"/>
                </a:lnTo>
                <a:cubicBezTo>
                  <a:pt x="8447219" y="68773"/>
                  <a:pt x="8457097" y="60150"/>
                  <a:pt x="8467227" y="60150"/>
                </a:cubicBezTo>
                <a:cubicBezTo>
                  <a:pt x="8471831" y="60150"/>
                  <a:pt x="8475640" y="61552"/>
                  <a:pt x="8478654" y="64357"/>
                </a:cubicBezTo>
                <a:cubicBezTo>
                  <a:pt x="8481668" y="67161"/>
                  <a:pt x="8483175" y="70405"/>
                  <a:pt x="8483175" y="74089"/>
                </a:cubicBezTo>
                <a:cubicBezTo>
                  <a:pt x="8483175" y="77354"/>
                  <a:pt x="8482086" y="80116"/>
                  <a:pt x="8479910" y="82377"/>
                </a:cubicBezTo>
                <a:cubicBezTo>
                  <a:pt x="8477733" y="84637"/>
                  <a:pt x="8475138" y="85767"/>
                  <a:pt x="8472124" y="85767"/>
                </a:cubicBezTo>
                <a:cubicBezTo>
                  <a:pt x="8469194" y="85767"/>
                  <a:pt x="8465908" y="84323"/>
                  <a:pt x="8462266" y="81435"/>
                </a:cubicBezTo>
                <a:cubicBezTo>
                  <a:pt x="8458625" y="78547"/>
                  <a:pt x="8455925" y="77103"/>
                  <a:pt x="8454167" y="77103"/>
                </a:cubicBezTo>
                <a:cubicBezTo>
                  <a:pt x="8452660" y="77103"/>
                  <a:pt x="8451028" y="77940"/>
                  <a:pt x="8449270" y="79614"/>
                </a:cubicBezTo>
                <a:cubicBezTo>
                  <a:pt x="8445502" y="83046"/>
                  <a:pt x="8441610" y="88697"/>
                  <a:pt x="8437591" y="96566"/>
                </a:cubicBezTo>
                <a:lnTo>
                  <a:pt x="8437591" y="151693"/>
                </a:lnTo>
                <a:cubicBezTo>
                  <a:pt x="8437591" y="158056"/>
                  <a:pt x="8438387" y="162869"/>
                  <a:pt x="8439977" y="166134"/>
                </a:cubicBezTo>
                <a:cubicBezTo>
                  <a:pt x="8441065" y="168395"/>
                  <a:pt x="8442991" y="170278"/>
                  <a:pt x="8445754" y="171785"/>
                </a:cubicBezTo>
                <a:cubicBezTo>
                  <a:pt x="8448516" y="173292"/>
                  <a:pt x="8452493" y="174045"/>
                  <a:pt x="8457683" y="174045"/>
                </a:cubicBezTo>
                <a:lnTo>
                  <a:pt x="8457683" y="178566"/>
                </a:lnTo>
                <a:lnTo>
                  <a:pt x="8398789" y="178566"/>
                </a:lnTo>
                <a:lnTo>
                  <a:pt x="8398789" y="174045"/>
                </a:lnTo>
                <a:cubicBezTo>
                  <a:pt x="8404649" y="174045"/>
                  <a:pt x="8409002" y="173125"/>
                  <a:pt x="8411849" y="171283"/>
                </a:cubicBezTo>
                <a:cubicBezTo>
                  <a:pt x="8413942" y="169943"/>
                  <a:pt x="8415407" y="167809"/>
                  <a:pt x="8416244" y="164879"/>
                </a:cubicBezTo>
                <a:cubicBezTo>
                  <a:pt x="8416662" y="163455"/>
                  <a:pt x="8416872" y="159395"/>
                  <a:pt x="8416872" y="152698"/>
                </a:cubicBezTo>
                <a:lnTo>
                  <a:pt x="8416872" y="108119"/>
                </a:lnTo>
                <a:cubicBezTo>
                  <a:pt x="8416872" y="94725"/>
                  <a:pt x="8416600" y="86751"/>
                  <a:pt x="8416055" y="84197"/>
                </a:cubicBezTo>
                <a:cubicBezTo>
                  <a:pt x="8415511" y="81644"/>
                  <a:pt x="8414507" y="79781"/>
                  <a:pt x="8413042" y="78609"/>
                </a:cubicBezTo>
                <a:cubicBezTo>
                  <a:pt x="8411577" y="77437"/>
                  <a:pt x="8409756" y="76851"/>
                  <a:pt x="8407579" y="76851"/>
                </a:cubicBezTo>
                <a:cubicBezTo>
                  <a:pt x="8404984" y="76851"/>
                  <a:pt x="8402054" y="77479"/>
                  <a:pt x="8398789" y="78735"/>
                </a:cubicBezTo>
                <a:lnTo>
                  <a:pt x="8397533" y="74214"/>
                </a:lnTo>
                <a:close/>
                <a:moveTo>
                  <a:pt x="8337230" y="60150"/>
                </a:moveTo>
                <a:cubicBezTo>
                  <a:pt x="8347443" y="60150"/>
                  <a:pt x="8355815" y="61866"/>
                  <a:pt x="8362345" y="65299"/>
                </a:cubicBezTo>
                <a:cubicBezTo>
                  <a:pt x="8367284" y="67894"/>
                  <a:pt x="8370926" y="71954"/>
                  <a:pt x="8373270" y="77479"/>
                </a:cubicBezTo>
                <a:cubicBezTo>
                  <a:pt x="8374776" y="81079"/>
                  <a:pt x="8375530" y="88446"/>
                  <a:pt x="8375530" y="99580"/>
                </a:cubicBezTo>
                <a:lnTo>
                  <a:pt x="8375530" y="138634"/>
                </a:lnTo>
                <a:cubicBezTo>
                  <a:pt x="8375530" y="149600"/>
                  <a:pt x="8375739" y="156319"/>
                  <a:pt x="8376158" y="158788"/>
                </a:cubicBezTo>
                <a:cubicBezTo>
                  <a:pt x="8376576" y="161258"/>
                  <a:pt x="8377267" y="162911"/>
                  <a:pt x="8378230" y="163748"/>
                </a:cubicBezTo>
                <a:cubicBezTo>
                  <a:pt x="8379192" y="164586"/>
                  <a:pt x="8380302" y="165004"/>
                  <a:pt x="8381557" y="165004"/>
                </a:cubicBezTo>
                <a:cubicBezTo>
                  <a:pt x="8382897" y="165004"/>
                  <a:pt x="8384069" y="164711"/>
                  <a:pt x="8385074" y="164125"/>
                </a:cubicBezTo>
                <a:cubicBezTo>
                  <a:pt x="8386832" y="163037"/>
                  <a:pt x="8390222" y="159981"/>
                  <a:pt x="8395245" y="154958"/>
                </a:cubicBezTo>
                <a:lnTo>
                  <a:pt x="8395245" y="161990"/>
                </a:lnTo>
                <a:cubicBezTo>
                  <a:pt x="8385869" y="174548"/>
                  <a:pt x="8376911" y="180826"/>
                  <a:pt x="8368372" y="180826"/>
                </a:cubicBezTo>
                <a:cubicBezTo>
                  <a:pt x="8364270" y="180826"/>
                  <a:pt x="8361005" y="179403"/>
                  <a:pt x="8358577" y="176557"/>
                </a:cubicBezTo>
                <a:cubicBezTo>
                  <a:pt x="8356150" y="173711"/>
                  <a:pt x="8354894" y="168855"/>
                  <a:pt x="8354810" y="161990"/>
                </a:cubicBezTo>
                <a:cubicBezTo>
                  <a:pt x="8343006" y="171115"/>
                  <a:pt x="8335597" y="176390"/>
                  <a:pt x="8332584" y="177813"/>
                </a:cubicBezTo>
                <a:cubicBezTo>
                  <a:pt x="8328063" y="179906"/>
                  <a:pt x="8323249" y="180952"/>
                  <a:pt x="8318143" y="180952"/>
                </a:cubicBezTo>
                <a:cubicBezTo>
                  <a:pt x="8310190" y="180952"/>
                  <a:pt x="8303639" y="178231"/>
                  <a:pt x="8298490" y="172790"/>
                </a:cubicBezTo>
                <a:cubicBezTo>
                  <a:pt x="8293342" y="167348"/>
                  <a:pt x="8290768" y="160191"/>
                  <a:pt x="8290768" y="151317"/>
                </a:cubicBezTo>
                <a:cubicBezTo>
                  <a:pt x="8290768" y="145708"/>
                  <a:pt x="8292023" y="140852"/>
                  <a:pt x="8294535" y="136750"/>
                </a:cubicBezTo>
                <a:cubicBezTo>
                  <a:pt x="8297967" y="131057"/>
                  <a:pt x="8303932" y="125700"/>
                  <a:pt x="8312429" y="120677"/>
                </a:cubicBezTo>
                <a:cubicBezTo>
                  <a:pt x="8320926" y="115654"/>
                  <a:pt x="8335053" y="109542"/>
                  <a:pt x="8354810" y="102343"/>
                </a:cubicBezTo>
                <a:lnTo>
                  <a:pt x="8354810" y="97822"/>
                </a:lnTo>
                <a:cubicBezTo>
                  <a:pt x="8354810" y="86353"/>
                  <a:pt x="8352989" y="78484"/>
                  <a:pt x="8349348" y="74214"/>
                </a:cubicBezTo>
                <a:cubicBezTo>
                  <a:pt x="8345706" y="69945"/>
                  <a:pt x="8340411" y="67810"/>
                  <a:pt x="8333463" y="67810"/>
                </a:cubicBezTo>
                <a:cubicBezTo>
                  <a:pt x="8328189" y="67810"/>
                  <a:pt x="8324003" y="69233"/>
                  <a:pt x="8320905" y="72080"/>
                </a:cubicBezTo>
                <a:cubicBezTo>
                  <a:pt x="8317724" y="74926"/>
                  <a:pt x="8316134" y="78191"/>
                  <a:pt x="8316134" y="81874"/>
                </a:cubicBezTo>
                <a:lnTo>
                  <a:pt x="8316385" y="89158"/>
                </a:lnTo>
                <a:cubicBezTo>
                  <a:pt x="8316385" y="93009"/>
                  <a:pt x="8315401" y="95980"/>
                  <a:pt x="8313434" y="98073"/>
                </a:cubicBezTo>
                <a:cubicBezTo>
                  <a:pt x="8311466" y="100166"/>
                  <a:pt x="8308892" y="101213"/>
                  <a:pt x="8305711" y="101213"/>
                </a:cubicBezTo>
                <a:cubicBezTo>
                  <a:pt x="8302613" y="101213"/>
                  <a:pt x="8300081" y="100124"/>
                  <a:pt x="8298114" y="97948"/>
                </a:cubicBezTo>
                <a:cubicBezTo>
                  <a:pt x="8296146" y="95771"/>
                  <a:pt x="8295163" y="92799"/>
                  <a:pt x="8295163" y="89032"/>
                </a:cubicBezTo>
                <a:cubicBezTo>
                  <a:pt x="8295163" y="81832"/>
                  <a:pt x="8298846" y="75219"/>
                  <a:pt x="8306213" y="69191"/>
                </a:cubicBezTo>
                <a:cubicBezTo>
                  <a:pt x="8313580" y="63164"/>
                  <a:pt x="8323919" y="60150"/>
                  <a:pt x="8337230" y="60150"/>
                </a:cubicBezTo>
                <a:close/>
                <a:moveTo>
                  <a:pt x="7831991" y="60150"/>
                </a:moveTo>
                <a:lnTo>
                  <a:pt x="7837390" y="60150"/>
                </a:lnTo>
                <a:lnTo>
                  <a:pt x="7837390" y="84511"/>
                </a:lnTo>
                <a:cubicBezTo>
                  <a:pt x="7850869" y="68271"/>
                  <a:pt x="7863720" y="60150"/>
                  <a:pt x="7875942" y="60150"/>
                </a:cubicBezTo>
                <a:cubicBezTo>
                  <a:pt x="7882220" y="60150"/>
                  <a:pt x="7887620" y="61720"/>
                  <a:pt x="7892141" y="64859"/>
                </a:cubicBezTo>
                <a:cubicBezTo>
                  <a:pt x="7896662" y="67998"/>
                  <a:pt x="7900262" y="73168"/>
                  <a:pt x="7902940" y="80367"/>
                </a:cubicBezTo>
                <a:cubicBezTo>
                  <a:pt x="7904782" y="85390"/>
                  <a:pt x="7905703" y="93092"/>
                  <a:pt x="7905703" y="103473"/>
                </a:cubicBezTo>
                <a:lnTo>
                  <a:pt x="7905703" y="152572"/>
                </a:lnTo>
                <a:cubicBezTo>
                  <a:pt x="7905703" y="159856"/>
                  <a:pt x="7906289" y="164795"/>
                  <a:pt x="7907461" y="167390"/>
                </a:cubicBezTo>
                <a:cubicBezTo>
                  <a:pt x="7908382" y="169483"/>
                  <a:pt x="7909868" y="171115"/>
                  <a:pt x="7911918" y="172287"/>
                </a:cubicBezTo>
                <a:cubicBezTo>
                  <a:pt x="7913970" y="173459"/>
                  <a:pt x="7917758" y="174045"/>
                  <a:pt x="7923283" y="174045"/>
                </a:cubicBezTo>
                <a:lnTo>
                  <a:pt x="7923283" y="178566"/>
                </a:lnTo>
                <a:lnTo>
                  <a:pt x="7866398" y="178566"/>
                </a:lnTo>
                <a:lnTo>
                  <a:pt x="7866398" y="174045"/>
                </a:lnTo>
                <a:lnTo>
                  <a:pt x="7868784" y="174045"/>
                </a:lnTo>
                <a:cubicBezTo>
                  <a:pt x="7874142" y="174045"/>
                  <a:pt x="7877888" y="173229"/>
                  <a:pt x="7880023" y="171597"/>
                </a:cubicBezTo>
                <a:cubicBezTo>
                  <a:pt x="7882158" y="169964"/>
                  <a:pt x="7883644" y="167558"/>
                  <a:pt x="7884481" y="164376"/>
                </a:cubicBezTo>
                <a:cubicBezTo>
                  <a:pt x="7884816" y="163121"/>
                  <a:pt x="7884983" y="159186"/>
                  <a:pt x="7884983" y="152572"/>
                </a:cubicBezTo>
                <a:lnTo>
                  <a:pt x="7884983" y="105482"/>
                </a:lnTo>
                <a:cubicBezTo>
                  <a:pt x="7884983" y="95018"/>
                  <a:pt x="7883622" y="87421"/>
                  <a:pt x="7880902" y="82691"/>
                </a:cubicBezTo>
                <a:cubicBezTo>
                  <a:pt x="7878181" y="77961"/>
                  <a:pt x="7873598" y="75596"/>
                  <a:pt x="7867152" y="75596"/>
                </a:cubicBezTo>
                <a:cubicBezTo>
                  <a:pt x="7857190" y="75596"/>
                  <a:pt x="7847269" y="81037"/>
                  <a:pt x="7837390" y="91920"/>
                </a:cubicBezTo>
                <a:lnTo>
                  <a:pt x="7837390" y="152572"/>
                </a:lnTo>
                <a:cubicBezTo>
                  <a:pt x="7837390" y="160358"/>
                  <a:pt x="7837851" y="165172"/>
                  <a:pt x="7838772" y="167013"/>
                </a:cubicBezTo>
                <a:cubicBezTo>
                  <a:pt x="7839944" y="169441"/>
                  <a:pt x="7841556" y="171220"/>
                  <a:pt x="7843606" y="172350"/>
                </a:cubicBezTo>
                <a:cubicBezTo>
                  <a:pt x="7845658" y="173480"/>
                  <a:pt x="7849822" y="174045"/>
                  <a:pt x="7856101" y="174045"/>
                </a:cubicBezTo>
                <a:lnTo>
                  <a:pt x="7856101" y="178566"/>
                </a:lnTo>
                <a:lnTo>
                  <a:pt x="7799216" y="178566"/>
                </a:lnTo>
                <a:lnTo>
                  <a:pt x="7799216" y="174045"/>
                </a:lnTo>
                <a:lnTo>
                  <a:pt x="7801728" y="174045"/>
                </a:lnTo>
                <a:cubicBezTo>
                  <a:pt x="7807588" y="174045"/>
                  <a:pt x="7811544" y="172560"/>
                  <a:pt x="7813594" y="169588"/>
                </a:cubicBezTo>
                <a:cubicBezTo>
                  <a:pt x="7815646" y="166616"/>
                  <a:pt x="7816671" y="160944"/>
                  <a:pt x="7816671" y="152572"/>
                </a:cubicBezTo>
                <a:lnTo>
                  <a:pt x="7816671" y="109877"/>
                </a:lnTo>
                <a:cubicBezTo>
                  <a:pt x="7816671" y="96064"/>
                  <a:pt x="7816357" y="87651"/>
                  <a:pt x="7815729" y="84637"/>
                </a:cubicBezTo>
                <a:cubicBezTo>
                  <a:pt x="7815102" y="81623"/>
                  <a:pt x="7814138" y="79572"/>
                  <a:pt x="7812841" y="78484"/>
                </a:cubicBezTo>
                <a:cubicBezTo>
                  <a:pt x="7811544" y="77396"/>
                  <a:pt x="7809806" y="76851"/>
                  <a:pt x="7807630" y="76851"/>
                </a:cubicBezTo>
                <a:cubicBezTo>
                  <a:pt x="7805286" y="76851"/>
                  <a:pt x="7802481" y="77479"/>
                  <a:pt x="7799216" y="78735"/>
                </a:cubicBezTo>
                <a:lnTo>
                  <a:pt x="7797332" y="74214"/>
                </a:lnTo>
                <a:close/>
                <a:moveTo>
                  <a:pt x="7771344" y="60150"/>
                </a:moveTo>
                <a:lnTo>
                  <a:pt x="7776869" y="60150"/>
                </a:lnTo>
                <a:lnTo>
                  <a:pt x="7776869" y="152572"/>
                </a:lnTo>
                <a:cubicBezTo>
                  <a:pt x="7776869" y="159772"/>
                  <a:pt x="7777392" y="164565"/>
                  <a:pt x="7778438" y="166951"/>
                </a:cubicBezTo>
                <a:cubicBezTo>
                  <a:pt x="7779485" y="169336"/>
                  <a:pt x="7781034" y="171115"/>
                  <a:pt x="7783084" y="172287"/>
                </a:cubicBezTo>
                <a:cubicBezTo>
                  <a:pt x="7785136" y="173459"/>
                  <a:pt x="7788882" y="174045"/>
                  <a:pt x="7794324" y="174045"/>
                </a:cubicBezTo>
                <a:lnTo>
                  <a:pt x="7794324" y="178566"/>
                </a:lnTo>
                <a:lnTo>
                  <a:pt x="7738443" y="178566"/>
                </a:lnTo>
                <a:lnTo>
                  <a:pt x="7738443" y="174045"/>
                </a:lnTo>
                <a:cubicBezTo>
                  <a:pt x="7744052" y="174045"/>
                  <a:pt x="7747820" y="173501"/>
                  <a:pt x="7749745" y="172413"/>
                </a:cubicBezTo>
                <a:cubicBezTo>
                  <a:pt x="7751670" y="171325"/>
                  <a:pt x="7753198" y="169525"/>
                  <a:pt x="7754328" y="167013"/>
                </a:cubicBezTo>
                <a:cubicBezTo>
                  <a:pt x="7755458" y="164502"/>
                  <a:pt x="7756024" y="159688"/>
                  <a:pt x="7756024" y="152572"/>
                </a:cubicBezTo>
                <a:lnTo>
                  <a:pt x="7756024" y="108245"/>
                </a:lnTo>
                <a:cubicBezTo>
                  <a:pt x="7756024" y="95771"/>
                  <a:pt x="7755647" y="87693"/>
                  <a:pt x="7754894" y="84009"/>
                </a:cubicBezTo>
                <a:cubicBezTo>
                  <a:pt x="7754308" y="81330"/>
                  <a:pt x="7753386" y="79468"/>
                  <a:pt x="7752131" y="78421"/>
                </a:cubicBezTo>
                <a:cubicBezTo>
                  <a:pt x="7750875" y="77375"/>
                  <a:pt x="7749159" y="76851"/>
                  <a:pt x="7746982" y="76851"/>
                </a:cubicBezTo>
                <a:cubicBezTo>
                  <a:pt x="7744638" y="76851"/>
                  <a:pt x="7741792" y="77479"/>
                  <a:pt x="7738443" y="78735"/>
                </a:cubicBezTo>
                <a:lnTo>
                  <a:pt x="7736685" y="74214"/>
                </a:lnTo>
                <a:close/>
                <a:moveTo>
                  <a:pt x="7545167" y="60150"/>
                </a:moveTo>
                <a:cubicBezTo>
                  <a:pt x="7556468" y="60150"/>
                  <a:pt x="7565760" y="63143"/>
                  <a:pt x="7573044" y="69129"/>
                </a:cubicBezTo>
                <a:cubicBezTo>
                  <a:pt x="7580328" y="75114"/>
                  <a:pt x="7583969" y="81330"/>
                  <a:pt x="7583969" y="87776"/>
                </a:cubicBezTo>
                <a:cubicBezTo>
                  <a:pt x="7583969" y="90958"/>
                  <a:pt x="7582944" y="93532"/>
                  <a:pt x="7580892" y="95499"/>
                </a:cubicBezTo>
                <a:cubicBezTo>
                  <a:pt x="7578842" y="97466"/>
                  <a:pt x="7575974" y="98450"/>
                  <a:pt x="7572290" y="98450"/>
                </a:cubicBezTo>
                <a:cubicBezTo>
                  <a:pt x="7567352" y="98450"/>
                  <a:pt x="7563626" y="96859"/>
                  <a:pt x="7561114" y="93678"/>
                </a:cubicBezTo>
                <a:cubicBezTo>
                  <a:pt x="7559692" y="91920"/>
                  <a:pt x="7558750" y="88572"/>
                  <a:pt x="7558289" y="83632"/>
                </a:cubicBezTo>
                <a:cubicBezTo>
                  <a:pt x="7557828" y="78693"/>
                  <a:pt x="7556134" y="74926"/>
                  <a:pt x="7553204" y="72331"/>
                </a:cubicBezTo>
                <a:cubicBezTo>
                  <a:pt x="7550274" y="69819"/>
                  <a:pt x="7546213" y="68564"/>
                  <a:pt x="7541023" y="68564"/>
                </a:cubicBezTo>
                <a:cubicBezTo>
                  <a:pt x="7532651" y="68564"/>
                  <a:pt x="7525912" y="71661"/>
                  <a:pt x="7520806" y="77856"/>
                </a:cubicBezTo>
                <a:cubicBezTo>
                  <a:pt x="7514025" y="86060"/>
                  <a:pt x="7510634" y="96901"/>
                  <a:pt x="7510634" y="110380"/>
                </a:cubicBezTo>
                <a:cubicBezTo>
                  <a:pt x="7510634" y="124109"/>
                  <a:pt x="7514004" y="136227"/>
                  <a:pt x="7520743" y="146733"/>
                </a:cubicBezTo>
                <a:cubicBezTo>
                  <a:pt x="7527482" y="157240"/>
                  <a:pt x="7536586" y="162493"/>
                  <a:pt x="7548055" y="162493"/>
                </a:cubicBezTo>
                <a:cubicBezTo>
                  <a:pt x="7556259" y="162493"/>
                  <a:pt x="7563626" y="159688"/>
                  <a:pt x="7570156" y="154079"/>
                </a:cubicBezTo>
                <a:cubicBezTo>
                  <a:pt x="7574760" y="150228"/>
                  <a:pt x="7579239" y="143238"/>
                  <a:pt x="7583592" y="133108"/>
                </a:cubicBezTo>
                <a:lnTo>
                  <a:pt x="7587234" y="134866"/>
                </a:lnTo>
                <a:cubicBezTo>
                  <a:pt x="7584136" y="150019"/>
                  <a:pt x="7578067" y="161676"/>
                  <a:pt x="7569026" y="169839"/>
                </a:cubicBezTo>
                <a:cubicBezTo>
                  <a:pt x="7559984" y="178001"/>
                  <a:pt x="7549981" y="182082"/>
                  <a:pt x="7539014" y="182082"/>
                </a:cubicBezTo>
                <a:cubicBezTo>
                  <a:pt x="7525954" y="182082"/>
                  <a:pt x="7514569" y="176599"/>
                  <a:pt x="7504858" y="165632"/>
                </a:cubicBezTo>
                <a:cubicBezTo>
                  <a:pt x="7495147" y="154665"/>
                  <a:pt x="7490291" y="139848"/>
                  <a:pt x="7490291" y="121179"/>
                </a:cubicBezTo>
                <a:cubicBezTo>
                  <a:pt x="7490291" y="103096"/>
                  <a:pt x="7495670" y="88404"/>
                  <a:pt x="7506427" y="77103"/>
                </a:cubicBezTo>
                <a:cubicBezTo>
                  <a:pt x="7517185" y="65801"/>
                  <a:pt x="7530098" y="60150"/>
                  <a:pt x="7545167" y="60150"/>
                </a:cubicBezTo>
                <a:close/>
                <a:moveTo>
                  <a:pt x="7422830" y="60150"/>
                </a:moveTo>
                <a:cubicBezTo>
                  <a:pt x="7433044" y="60150"/>
                  <a:pt x="7441415" y="61866"/>
                  <a:pt x="7447945" y="65299"/>
                </a:cubicBezTo>
                <a:cubicBezTo>
                  <a:pt x="7452884" y="67894"/>
                  <a:pt x="7456526" y="71954"/>
                  <a:pt x="7458870" y="77479"/>
                </a:cubicBezTo>
                <a:cubicBezTo>
                  <a:pt x="7460377" y="81079"/>
                  <a:pt x="7461130" y="88446"/>
                  <a:pt x="7461130" y="99580"/>
                </a:cubicBezTo>
                <a:lnTo>
                  <a:pt x="7461130" y="138634"/>
                </a:lnTo>
                <a:cubicBezTo>
                  <a:pt x="7461130" y="149600"/>
                  <a:pt x="7461339" y="156319"/>
                  <a:pt x="7461758" y="158788"/>
                </a:cubicBezTo>
                <a:cubicBezTo>
                  <a:pt x="7462177" y="161258"/>
                  <a:pt x="7462867" y="162911"/>
                  <a:pt x="7463830" y="163748"/>
                </a:cubicBezTo>
                <a:cubicBezTo>
                  <a:pt x="7464793" y="164586"/>
                  <a:pt x="7465902" y="165004"/>
                  <a:pt x="7467158" y="165004"/>
                </a:cubicBezTo>
                <a:cubicBezTo>
                  <a:pt x="7468497" y="165004"/>
                  <a:pt x="7469669" y="164711"/>
                  <a:pt x="7470674" y="164125"/>
                </a:cubicBezTo>
                <a:cubicBezTo>
                  <a:pt x="7472432" y="163037"/>
                  <a:pt x="7475822" y="159981"/>
                  <a:pt x="7480845" y="154958"/>
                </a:cubicBezTo>
                <a:lnTo>
                  <a:pt x="7480845" y="161990"/>
                </a:lnTo>
                <a:cubicBezTo>
                  <a:pt x="7471469" y="174548"/>
                  <a:pt x="7462511" y="180826"/>
                  <a:pt x="7453972" y="180826"/>
                </a:cubicBezTo>
                <a:cubicBezTo>
                  <a:pt x="7449870" y="180826"/>
                  <a:pt x="7446605" y="179403"/>
                  <a:pt x="7444178" y="176557"/>
                </a:cubicBezTo>
                <a:cubicBezTo>
                  <a:pt x="7441750" y="173711"/>
                  <a:pt x="7440494" y="168855"/>
                  <a:pt x="7440411" y="161990"/>
                </a:cubicBezTo>
                <a:cubicBezTo>
                  <a:pt x="7428607" y="171115"/>
                  <a:pt x="7421198" y="176390"/>
                  <a:pt x="7418184" y="177813"/>
                </a:cubicBezTo>
                <a:cubicBezTo>
                  <a:pt x="7413663" y="179906"/>
                  <a:pt x="7408850" y="180952"/>
                  <a:pt x="7403743" y="180952"/>
                </a:cubicBezTo>
                <a:cubicBezTo>
                  <a:pt x="7395790" y="180952"/>
                  <a:pt x="7389239" y="178231"/>
                  <a:pt x="7384091" y="172790"/>
                </a:cubicBezTo>
                <a:cubicBezTo>
                  <a:pt x="7378942" y="167348"/>
                  <a:pt x="7376368" y="160191"/>
                  <a:pt x="7376368" y="151317"/>
                </a:cubicBezTo>
                <a:cubicBezTo>
                  <a:pt x="7376368" y="145708"/>
                  <a:pt x="7377624" y="140852"/>
                  <a:pt x="7380135" y="136750"/>
                </a:cubicBezTo>
                <a:cubicBezTo>
                  <a:pt x="7383567" y="131057"/>
                  <a:pt x="7389532" y="125700"/>
                  <a:pt x="7398029" y="120677"/>
                </a:cubicBezTo>
                <a:cubicBezTo>
                  <a:pt x="7406527" y="115654"/>
                  <a:pt x="7420654" y="109542"/>
                  <a:pt x="7440411" y="102343"/>
                </a:cubicBezTo>
                <a:lnTo>
                  <a:pt x="7440411" y="97822"/>
                </a:lnTo>
                <a:cubicBezTo>
                  <a:pt x="7440411" y="86353"/>
                  <a:pt x="7438590" y="78484"/>
                  <a:pt x="7434948" y="74214"/>
                </a:cubicBezTo>
                <a:cubicBezTo>
                  <a:pt x="7431306" y="69945"/>
                  <a:pt x="7426011" y="67810"/>
                  <a:pt x="7419063" y="67810"/>
                </a:cubicBezTo>
                <a:cubicBezTo>
                  <a:pt x="7413789" y="67810"/>
                  <a:pt x="7409603" y="69233"/>
                  <a:pt x="7406506" y="72080"/>
                </a:cubicBezTo>
                <a:cubicBezTo>
                  <a:pt x="7403324" y="74926"/>
                  <a:pt x="7401734" y="78191"/>
                  <a:pt x="7401734" y="81874"/>
                </a:cubicBezTo>
                <a:lnTo>
                  <a:pt x="7401985" y="89158"/>
                </a:lnTo>
                <a:cubicBezTo>
                  <a:pt x="7401985" y="93009"/>
                  <a:pt x="7401001" y="95980"/>
                  <a:pt x="7399034" y="98073"/>
                </a:cubicBezTo>
                <a:cubicBezTo>
                  <a:pt x="7397067" y="100166"/>
                  <a:pt x="7394492" y="101213"/>
                  <a:pt x="7391311" y="101213"/>
                </a:cubicBezTo>
                <a:cubicBezTo>
                  <a:pt x="7388214" y="101213"/>
                  <a:pt x="7385681" y="100124"/>
                  <a:pt x="7383714" y="97948"/>
                </a:cubicBezTo>
                <a:cubicBezTo>
                  <a:pt x="7381747" y="95771"/>
                  <a:pt x="7380763" y="92799"/>
                  <a:pt x="7380763" y="89032"/>
                </a:cubicBezTo>
                <a:cubicBezTo>
                  <a:pt x="7380763" y="81832"/>
                  <a:pt x="7384446" y="75219"/>
                  <a:pt x="7391813" y="69191"/>
                </a:cubicBezTo>
                <a:cubicBezTo>
                  <a:pt x="7399180" y="63164"/>
                  <a:pt x="7409519" y="60150"/>
                  <a:pt x="7422830" y="60150"/>
                </a:cubicBezTo>
                <a:close/>
                <a:moveTo>
                  <a:pt x="7213494" y="60150"/>
                </a:moveTo>
                <a:lnTo>
                  <a:pt x="7218894" y="60150"/>
                </a:lnTo>
                <a:lnTo>
                  <a:pt x="7218894" y="84637"/>
                </a:lnTo>
                <a:cubicBezTo>
                  <a:pt x="7227265" y="76265"/>
                  <a:pt x="7232205" y="71452"/>
                  <a:pt x="7233711" y="70196"/>
                </a:cubicBezTo>
                <a:cubicBezTo>
                  <a:pt x="7237479" y="67015"/>
                  <a:pt x="7241539" y="64545"/>
                  <a:pt x="7245892" y="62787"/>
                </a:cubicBezTo>
                <a:cubicBezTo>
                  <a:pt x="7250245" y="61029"/>
                  <a:pt x="7254557" y="60150"/>
                  <a:pt x="7258826" y="60150"/>
                </a:cubicBezTo>
                <a:cubicBezTo>
                  <a:pt x="7266026" y="60150"/>
                  <a:pt x="7272221" y="62243"/>
                  <a:pt x="7277411" y="66429"/>
                </a:cubicBezTo>
                <a:cubicBezTo>
                  <a:pt x="7282602" y="70615"/>
                  <a:pt x="7286076" y="76684"/>
                  <a:pt x="7287834" y="84637"/>
                </a:cubicBezTo>
                <a:cubicBezTo>
                  <a:pt x="7296456" y="74591"/>
                  <a:pt x="7303740" y="67998"/>
                  <a:pt x="7309684" y="64859"/>
                </a:cubicBezTo>
                <a:cubicBezTo>
                  <a:pt x="7315627" y="61720"/>
                  <a:pt x="7321739" y="60150"/>
                  <a:pt x="7328017" y="60150"/>
                </a:cubicBezTo>
                <a:cubicBezTo>
                  <a:pt x="7334129" y="60150"/>
                  <a:pt x="7339549" y="61720"/>
                  <a:pt x="7344279" y="64859"/>
                </a:cubicBezTo>
                <a:cubicBezTo>
                  <a:pt x="7349009" y="67998"/>
                  <a:pt x="7352755" y="73126"/>
                  <a:pt x="7355518" y="80242"/>
                </a:cubicBezTo>
                <a:cubicBezTo>
                  <a:pt x="7357360" y="85097"/>
                  <a:pt x="7358281" y="92716"/>
                  <a:pt x="7358281" y="103096"/>
                </a:cubicBezTo>
                <a:lnTo>
                  <a:pt x="7358281" y="152572"/>
                </a:lnTo>
                <a:cubicBezTo>
                  <a:pt x="7358281" y="159772"/>
                  <a:pt x="7358825" y="164711"/>
                  <a:pt x="7359913" y="167390"/>
                </a:cubicBezTo>
                <a:cubicBezTo>
                  <a:pt x="7360750" y="169232"/>
                  <a:pt x="7362299" y="170801"/>
                  <a:pt x="7364559" y="172099"/>
                </a:cubicBezTo>
                <a:cubicBezTo>
                  <a:pt x="7366820" y="173397"/>
                  <a:pt x="7370503" y="174045"/>
                  <a:pt x="7375610" y="174045"/>
                </a:cubicBezTo>
                <a:lnTo>
                  <a:pt x="7375610" y="178566"/>
                </a:lnTo>
                <a:lnTo>
                  <a:pt x="7318850" y="178566"/>
                </a:lnTo>
                <a:lnTo>
                  <a:pt x="7318850" y="174045"/>
                </a:lnTo>
                <a:lnTo>
                  <a:pt x="7321236" y="174045"/>
                </a:lnTo>
                <a:cubicBezTo>
                  <a:pt x="7326176" y="174045"/>
                  <a:pt x="7330027" y="173083"/>
                  <a:pt x="7332789" y="171157"/>
                </a:cubicBezTo>
                <a:cubicBezTo>
                  <a:pt x="7334715" y="169818"/>
                  <a:pt x="7336096" y="167683"/>
                  <a:pt x="7336933" y="164753"/>
                </a:cubicBezTo>
                <a:cubicBezTo>
                  <a:pt x="7337268" y="163330"/>
                  <a:pt x="7337435" y="159270"/>
                  <a:pt x="7337435" y="152572"/>
                </a:cubicBezTo>
                <a:lnTo>
                  <a:pt x="7337435" y="103096"/>
                </a:lnTo>
                <a:cubicBezTo>
                  <a:pt x="7337435" y="93720"/>
                  <a:pt x="7336305" y="87107"/>
                  <a:pt x="7334045" y="83256"/>
                </a:cubicBezTo>
                <a:cubicBezTo>
                  <a:pt x="7330780" y="77898"/>
                  <a:pt x="7325548" y="75219"/>
                  <a:pt x="7318348" y="75219"/>
                </a:cubicBezTo>
                <a:cubicBezTo>
                  <a:pt x="7313911" y="75219"/>
                  <a:pt x="7309453" y="76328"/>
                  <a:pt x="7304975" y="78547"/>
                </a:cubicBezTo>
                <a:cubicBezTo>
                  <a:pt x="7300496" y="80765"/>
                  <a:pt x="7295075" y="84888"/>
                  <a:pt x="7288713" y="90916"/>
                </a:cubicBezTo>
                <a:lnTo>
                  <a:pt x="7288462" y="92297"/>
                </a:lnTo>
                <a:lnTo>
                  <a:pt x="7288713" y="97697"/>
                </a:lnTo>
                <a:lnTo>
                  <a:pt x="7288713" y="152572"/>
                </a:lnTo>
                <a:cubicBezTo>
                  <a:pt x="7288713" y="160442"/>
                  <a:pt x="7289152" y="165339"/>
                  <a:pt x="7290031" y="167264"/>
                </a:cubicBezTo>
                <a:cubicBezTo>
                  <a:pt x="7290910" y="169190"/>
                  <a:pt x="7292564" y="170801"/>
                  <a:pt x="7294991" y="172099"/>
                </a:cubicBezTo>
                <a:cubicBezTo>
                  <a:pt x="7297419" y="173397"/>
                  <a:pt x="7301563" y="174045"/>
                  <a:pt x="7307423" y="174045"/>
                </a:cubicBezTo>
                <a:lnTo>
                  <a:pt x="7307423" y="178566"/>
                </a:lnTo>
                <a:lnTo>
                  <a:pt x="7249283" y="178566"/>
                </a:lnTo>
                <a:lnTo>
                  <a:pt x="7249283" y="174045"/>
                </a:lnTo>
                <a:cubicBezTo>
                  <a:pt x="7255645" y="174045"/>
                  <a:pt x="7260019" y="173292"/>
                  <a:pt x="7262405" y="171785"/>
                </a:cubicBezTo>
                <a:cubicBezTo>
                  <a:pt x="7264791" y="170278"/>
                  <a:pt x="7266444" y="168018"/>
                  <a:pt x="7267365" y="165004"/>
                </a:cubicBezTo>
                <a:cubicBezTo>
                  <a:pt x="7267784" y="163581"/>
                  <a:pt x="7267993" y="159437"/>
                  <a:pt x="7267993" y="152572"/>
                </a:cubicBezTo>
                <a:lnTo>
                  <a:pt x="7267993" y="103096"/>
                </a:lnTo>
                <a:cubicBezTo>
                  <a:pt x="7267993" y="93720"/>
                  <a:pt x="7266612" y="86981"/>
                  <a:pt x="7263849" y="82879"/>
                </a:cubicBezTo>
                <a:cubicBezTo>
                  <a:pt x="7260166" y="77521"/>
                  <a:pt x="7255017" y="74842"/>
                  <a:pt x="7248404" y="74842"/>
                </a:cubicBezTo>
                <a:cubicBezTo>
                  <a:pt x="7243883" y="74842"/>
                  <a:pt x="7239404" y="76056"/>
                  <a:pt x="7234967" y="78484"/>
                </a:cubicBezTo>
                <a:cubicBezTo>
                  <a:pt x="7228019" y="82167"/>
                  <a:pt x="7222661" y="86311"/>
                  <a:pt x="7218894" y="90916"/>
                </a:cubicBezTo>
                <a:lnTo>
                  <a:pt x="7218894" y="152572"/>
                </a:lnTo>
                <a:cubicBezTo>
                  <a:pt x="7218894" y="160107"/>
                  <a:pt x="7219417" y="165004"/>
                  <a:pt x="7220463" y="167264"/>
                </a:cubicBezTo>
                <a:cubicBezTo>
                  <a:pt x="7221510" y="169525"/>
                  <a:pt x="7223059" y="171220"/>
                  <a:pt x="7225110" y="172350"/>
                </a:cubicBezTo>
                <a:cubicBezTo>
                  <a:pt x="7227161" y="173480"/>
                  <a:pt x="7231326" y="174045"/>
                  <a:pt x="7237604" y="174045"/>
                </a:cubicBezTo>
                <a:lnTo>
                  <a:pt x="7237604" y="178566"/>
                </a:lnTo>
                <a:lnTo>
                  <a:pt x="7180719" y="178566"/>
                </a:lnTo>
                <a:lnTo>
                  <a:pt x="7180719" y="174045"/>
                </a:lnTo>
                <a:cubicBezTo>
                  <a:pt x="7185993" y="174045"/>
                  <a:pt x="7189677" y="173480"/>
                  <a:pt x="7191770" y="172350"/>
                </a:cubicBezTo>
                <a:cubicBezTo>
                  <a:pt x="7193863" y="171220"/>
                  <a:pt x="7195453" y="169420"/>
                  <a:pt x="7196542" y="166951"/>
                </a:cubicBezTo>
                <a:cubicBezTo>
                  <a:pt x="7197630" y="164481"/>
                  <a:pt x="7198174" y="159688"/>
                  <a:pt x="7198174" y="152572"/>
                </a:cubicBezTo>
                <a:lnTo>
                  <a:pt x="7198174" y="108622"/>
                </a:lnTo>
                <a:cubicBezTo>
                  <a:pt x="7198174" y="95980"/>
                  <a:pt x="7197797" y="87818"/>
                  <a:pt x="7197044" y="84135"/>
                </a:cubicBezTo>
                <a:cubicBezTo>
                  <a:pt x="7196458" y="81372"/>
                  <a:pt x="7195537" y="79468"/>
                  <a:pt x="7194281" y="78421"/>
                </a:cubicBezTo>
                <a:cubicBezTo>
                  <a:pt x="7193026" y="77375"/>
                  <a:pt x="7191309" y="76851"/>
                  <a:pt x="7189133" y="76851"/>
                </a:cubicBezTo>
                <a:cubicBezTo>
                  <a:pt x="7186789" y="76851"/>
                  <a:pt x="7183984" y="77479"/>
                  <a:pt x="7180719" y="78735"/>
                </a:cubicBezTo>
                <a:lnTo>
                  <a:pt x="7178836" y="74214"/>
                </a:lnTo>
                <a:close/>
                <a:moveTo>
                  <a:pt x="7051355" y="60150"/>
                </a:moveTo>
                <a:cubicBezTo>
                  <a:pt x="7061569" y="60150"/>
                  <a:pt x="7069940" y="61866"/>
                  <a:pt x="7076470" y="65299"/>
                </a:cubicBezTo>
                <a:cubicBezTo>
                  <a:pt x="7081409" y="67894"/>
                  <a:pt x="7085051" y="71954"/>
                  <a:pt x="7087395" y="77479"/>
                </a:cubicBezTo>
                <a:cubicBezTo>
                  <a:pt x="7088902" y="81079"/>
                  <a:pt x="7089655" y="88446"/>
                  <a:pt x="7089655" y="99580"/>
                </a:cubicBezTo>
                <a:lnTo>
                  <a:pt x="7089655" y="138634"/>
                </a:lnTo>
                <a:cubicBezTo>
                  <a:pt x="7089655" y="149600"/>
                  <a:pt x="7089864" y="156319"/>
                  <a:pt x="7090283" y="158788"/>
                </a:cubicBezTo>
                <a:cubicBezTo>
                  <a:pt x="7090702" y="161258"/>
                  <a:pt x="7091392" y="162911"/>
                  <a:pt x="7092355" y="163748"/>
                </a:cubicBezTo>
                <a:cubicBezTo>
                  <a:pt x="7093318" y="164586"/>
                  <a:pt x="7094427" y="165004"/>
                  <a:pt x="7095683" y="165004"/>
                </a:cubicBezTo>
                <a:cubicBezTo>
                  <a:pt x="7097022" y="165004"/>
                  <a:pt x="7098194" y="164711"/>
                  <a:pt x="7099199" y="164125"/>
                </a:cubicBezTo>
                <a:cubicBezTo>
                  <a:pt x="7100957" y="163037"/>
                  <a:pt x="7104347" y="159981"/>
                  <a:pt x="7109370" y="154958"/>
                </a:cubicBezTo>
                <a:lnTo>
                  <a:pt x="7109370" y="161990"/>
                </a:lnTo>
                <a:cubicBezTo>
                  <a:pt x="7099994" y="174548"/>
                  <a:pt x="7091036" y="180826"/>
                  <a:pt x="7082497" y="180826"/>
                </a:cubicBezTo>
                <a:cubicBezTo>
                  <a:pt x="7078395" y="180826"/>
                  <a:pt x="7075130" y="179403"/>
                  <a:pt x="7072703" y="176557"/>
                </a:cubicBezTo>
                <a:cubicBezTo>
                  <a:pt x="7070275" y="173711"/>
                  <a:pt x="7069019" y="168855"/>
                  <a:pt x="7068936" y="161990"/>
                </a:cubicBezTo>
                <a:cubicBezTo>
                  <a:pt x="7057132" y="171115"/>
                  <a:pt x="7049723" y="176390"/>
                  <a:pt x="7046709" y="177813"/>
                </a:cubicBezTo>
                <a:cubicBezTo>
                  <a:pt x="7042188" y="179906"/>
                  <a:pt x="7037375" y="180952"/>
                  <a:pt x="7032268" y="180952"/>
                </a:cubicBezTo>
                <a:cubicBezTo>
                  <a:pt x="7024315" y="180952"/>
                  <a:pt x="7017764" y="178231"/>
                  <a:pt x="7012616" y="172790"/>
                </a:cubicBezTo>
                <a:cubicBezTo>
                  <a:pt x="7007467" y="167348"/>
                  <a:pt x="7004893" y="160191"/>
                  <a:pt x="7004893" y="151317"/>
                </a:cubicBezTo>
                <a:cubicBezTo>
                  <a:pt x="7004893" y="145708"/>
                  <a:pt x="7006149" y="140852"/>
                  <a:pt x="7008660" y="136750"/>
                </a:cubicBezTo>
                <a:cubicBezTo>
                  <a:pt x="7012092" y="131057"/>
                  <a:pt x="7018057" y="125700"/>
                  <a:pt x="7026554" y="120677"/>
                </a:cubicBezTo>
                <a:cubicBezTo>
                  <a:pt x="7035052" y="115654"/>
                  <a:pt x="7049179" y="109542"/>
                  <a:pt x="7068936" y="102343"/>
                </a:cubicBezTo>
                <a:lnTo>
                  <a:pt x="7068936" y="97822"/>
                </a:lnTo>
                <a:cubicBezTo>
                  <a:pt x="7068936" y="86353"/>
                  <a:pt x="7067115" y="78484"/>
                  <a:pt x="7063473" y="74214"/>
                </a:cubicBezTo>
                <a:cubicBezTo>
                  <a:pt x="7059831" y="69945"/>
                  <a:pt x="7054536" y="67810"/>
                  <a:pt x="7047588" y="67810"/>
                </a:cubicBezTo>
                <a:cubicBezTo>
                  <a:pt x="7042314" y="67810"/>
                  <a:pt x="7038128" y="69233"/>
                  <a:pt x="7035031" y="72080"/>
                </a:cubicBezTo>
                <a:cubicBezTo>
                  <a:pt x="7031849" y="74926"/>
                  <a:pt x="7030259" y="78191"/>
                  <a:pt x="7030259" y="81874"/>
                </a:cubicBezTo>
                <a:lnTo>
                  <a:pt x="7030510" y="89158"/>
                </a:lnTo>
                <a:cubicBezTo>
                  <a:pt x="7030510" y="93009"/>
                  <a:pt x="7029526" y="95980"/>
                  <a:pt x="7027559" y="98073"/>
                </a:cubicBezTo>
                <a:cubicBezTo>
                  <a:pt x="7025592" y="100166"/>
                  <a:pt x="7023017" y="101213"/>
                  <a:pt x="7019836" y="101213"/>
                </a:cubicBezTo>
                <a:cubicBezTo>
                  <a:pt x="7016739" y="101213"/>
                  <a:pt x="7014206" y="100124"/>
                  <a:pt x="7012239" y="97948"/>
                </a:cubicBezTo>
                <a:cubicBezTo>
                  <a:pt x="7010272" y="95771"/>
                  <a:pt x="7009288" y="92799"/>
                  <a:pt x="7009288" y="89032"/>
                </a:cubicBezTo>
                <a:cubicBezTo>
                  <a:pt x="7009288" y="81832"/>
                  <a:pt x="7012971" y="75219"/>
                  <a:pt x="7020338" y="69191"/>
                </a:cubicBezTo>
                <a:cubicBezTo>
                  <a:pt x="7027705" y="63164"/>
                  <a:pt x="7038044" y="60150"/>
                  <a:pt x="7051355" y="60150"/>
                </a:cubicBezTo>
                <a:close/>
                <a:moveTo>
                  <a:pt x="6877538" y="60150"/>
                </a:moveTo>
                <a:cubicBezTo>
                  <a:pt x="6888505" y="60150"/>
                  <a:pt x="6898006" y="62829"/>
                  <a:pt x="6906043" y="68187"/>
                </a:cubicBezTo>
                <a:lnTo>
                  <a:pt x="6930404" y="68187"/>
                </a:lnTo>
                <a:cubicBezTo>
                  <a:pt x="6934004" y="68187"/>
                  <a:pt x="6936097" y="68291"/>
                  <a:pt x="6936683" y="68501"/>
                </a:cubicBezTo>
                <a:cubicBezTo>
                  <a:pt x="6937269" y="68710"/>
                  <a:pt x="6937688" y="69066"/>
                  <a:pt x="6937939" y="69568"/>
                </a:cubicBezTo>
                <a:cubicBezTo>
                  <a:pt x="6938441" y="70322"/>
                  <a:pt x="6938692" y="71661"/>
                  <a:pt x="6938692" y="73587"/>
                </a:cubicBezTo>
                <a:cubicBezTo>
                  <a:pt x="6938692" y="75763"/>
                  <a:pt x="6938483" y="77270"/>
                  <a:pt x="6938064" y="78107"/>
                </a:cubicBezTo>
                <a:cubicBezTo>
                  <a:pt x="6937813" y="78526"/>
                  <a:pt x="6937374" y="78861"/>
                  <a:pt x="6936746" y="79112"/>
                </a:cubicBezTo>
                <a:cubicBezTo>
                  <a:pt x="6936118" y="79363"/>
                  <a:pt x="6934004" y="79488"/>
                  <a:pt x="6930404" y="79488"/>
                </a:cubicBezTo>
                <a:lnTo>
                  <a:pt x="6915461" y="79488"/>
                </a:lnTo>
                <a:cubicBezTo>
                  <a:pt x="6920149" y="85516"/>
                  <a:pt x="6922493" y="93218"/>
                  <a:pt x="6922493" y="102594"/>
                </a:cubicBezTo>
                <a:cubicBezTo>
                  <a:pt x="6922493" y="113310"/>
                  <a:pt x="6918391" y="122477"/>
                  <a:pt x="6910187" y="130095"/>
                </a:cubicBezTo>
                <a:cubicBezTo>
                  <a:pt x="6901983" y="137713"/>
                  <a:pt x="6890974" y="141522"/>
                  <a:pt x="6877161" y="141522"/>
                </a:cubicBezTo>
                <a:cubicBezTo>
                  <a:pt x="6871468" y="141522"/>
                  <a:pt x="6865650" y="140685"/>
                  <a:pt x="6859706" y="139010"/>
                </a:cubicBezTo>
                <a:cubicBezTo>
                  <a:pt x="6856023" y="142192"/>
                  <a:pt x="6853532" y="144975"/>
                  <a:pt x="6852235" y="147361"/>
                </a:cubicBezTo>
                <a:cubicBezTo>
                  <a:pt x="6850937" y="149747"/>
                  <a:pt x="6850288" y="151777"/>
                  <a:pt x="6850288" y="153451"/>
                </a:cubicBezTo>
                <a:cubicBezTo>
                  <a:pt x="6850288" y="154875"/>
                  <a:pt x="6850979" y="156256"/>
                  <a:pt x="6852360" y="157595"/>
                </a:cubicBezTo>
                <a:cubicBezTo>
                  <a:pt x="6853742" y="158935"/>
                  <a:pt x="6856441" y="159898"/>
                  <a:pt x="6860460" y="160484"/>
                </a:cubicBezTo>
                <a:cubicBezTo>
                  <a:pt x="6862804" y="160818"/>
                  <a:pt x="6868664" y="161111"/>
                  <a:pt x="6878040" y="161363"/>
                </a:cubicBezTo>
                <a:cubicBezTo>
                  <a:pt x="6895286" y="161781"/>
                  <a:pt x="6906462" y="162367"/>
                  <a:pt x="6911568" y="163121"/>
                </a:cubicBezTo>
                <a:cubicBezTo>
                  <a:pt x="6919354" y="164209"/>
                  <a:pt x="6925570" y="167097"/>
                  <a:pt x="6930216" y="171785"/>
                </a:cubicBezTo>
                <a:cubicBezTo>
                  <a:pt x="6934862" y="176473"/>
                  <a:pt x="6937185" y="182250"/>
                  <a:pt x="6937185" y="189114"/>
                </a:cubicBezTo>
                <a:cubicBezTo>
                  <a:pt x="6937185" y="198574"/>
                  <a:pt x="6932748" y="207448"/>
                  <a:pt x="6923875" y="215736"/>
                </a:cubicBezTo>
                <a:cubicBezTo>
                  <a:pt x="6910815" y="227958"/>
                  <a:pt x="6893779" y="234070"/>
                  <a:pt x="6872766" y="234070"/>
                </a:cubicBezTo>
                <a:cubicBezTo>
                  <a:pt x="6856609" y="234070"/>
                  <a:pt x="6842963" y="230428"/>
                  <a:pt x="6831829" y="223145"/>
                </a:cubicBezTo>
                <a:cubicBezTo>
                  <a:pt x="6825550" y="218959"/>
                  <a:pt x="6822411" y="214606"/>
                  <a:pt x="6822411" y="210085"/>
                </a:cubicBezTo>
                <a:cubicBezTo>
                  <a:pt x="6822411" y="208076"/>
                  <a:pt x="6822871" y="206067"/>
                  <a:pt x="6823792" y="204058"/>
                </a:cubicBezTo>
                <a:cubicBezTo>
                  <a:pt x="6825215" y="200960"/>
                  <a:pt x="6828146" y="196649"/>
                  <a:pt x="6832582" y="191124"/>
                </a:cubicBezTo>
                <a:cubicBezTo>
                  <a:pt x="6833168" y="190370"/>
                  <a:pt x="6837438" y="185849"/>
                  <a:pt x="6845391" y="177562"/>
                </a:cubicBezTo>
                <a:cubicBezTo>
                  <a:pt x="6841038" y="174966"/>
                  <a:pt x="6837961" y="172643"/>
                  <a:pt x="6836161" y="170592"/>
                </a:cubicBezTo>
                <a:cubicBezTo>
                  <a:pt x="6834361" y="168541"/>
                  <a:pt x="6833462" y="166218"/>
                  <a:pt x="6833462" y="163623"/>
                </a:cubicBezTo>
                <a:cubicBezTo>
                  <a:pt x="6833462" y="160693"/>
                  <a:pt x="6834654" y="157260"/>
                  <a:pt x="6837040" y="153326"/>
                </a:cubicBezTo>
                <a:cubicBezTo>
                  <a:pt x="6839426" y="149391"/>
                  <a:pt x="6844931" y="143824"/>
                  <a:pt x="6853553" y="136624"/>
                </a:cubicBezTo>
                <a:cubicBezTo>
                  <a:pt x="6846521" y="133192"/>
                  <a:pt x="6841122" y="128399"/>
                  <a:pt x="6837354" y="122246"/>
                </a:cubicBezTo>
                <a:cubicBezTo>
                  <a:pt x="6833587" y="116093"/>
                  <a:pt x="6831703" y="109291"/>
                  <a:pt x="6831703" y="101841"/>
                </a:cubicBezTo>
                <a:cubicBezTo>
                  <a:pt x="6831703" y="90455"/>
                  <a:pt x="6835994" y="80660"/>
                  <a:pt x="6844575" y="72456"/>
                </a:cubicBezTo>
                <a:cubicBezTo>
                  <a:pt x="6853156" y="64252"/>
                  <a:pt x="6864143" y="60150"/>
                  <a:pt x="6877538" y="60150"/>
                </a:cubicBezTo>
                <a:close/>
                <a:moveTo>
                  <a:pt x="6717566" y="60150"/>
                </a:moveTo>
                <a:lnTo>
                  <a:pt x="6722966" y="60150"/>
                </a:lnTo>
                <a:lnTo>
                  <a:pt x="6722966" y="84511"/>
                </a:lnTo>
                <a:cubicBezTo>
                  <a:pt x="6736444" y="68271"/>
                  <a:pt x="6749295" y="60150"/>
                  <a:pt x="6761517" y="60150"/>
                </a:cubicBezTo>
                <a:cubicBezTo>
                  <a:pt x="6767796" y="60150"/>
                  <a:pt x="6773195" y="61720"/>
                  <a:pt x="6777716" y="64859"/>
                </a:cubicBezTo>
                <a:cubicBezTo>
                  <a:pt x="6782237" y="67998"/>
                  <a:pt x="6785837" y="73168"/>
                  <a:pt x="6788515" y="80367"/>
                </a:cubicBezTo>
                <a:cubicBezTo>
                  <a:pt x="6790357" y="85390"/>
                  <a:pt x="6791278" y="93092"/>
                  <a:pt x="6791278" y="103473"/>
                </a:cubicBezTo>
                <a:lnTo>
                  <a:pt x="6791278" y="152572"/>
                </a:lnTo>
                <a:cubicBezTo>
                  <a:pt x="6791278" y="159856"/>
                  <a:pt x="6791864" y="164795"/>
                  <a:pt x="6793036" y="167390"/>
                </a:cubicBezTo>
                <a:cubicBezTo>
                  <a:pt x="6793957" y="169483"/>
                  <a:pt x="6795443" y="171115"/>
                  <a:pt x="6797494" y="172287"/>
                </a:cubicBezTo>
                <a:cubicBezTo>
                  <a:pt x="6799545" y="173459"/>
                  <a:pt x="6803333" y="174045"/>
                  <a:pt x="6808858" y="174045"/>
                </a:cubicBezTo>
                <a:lnTo>
                  <a:pt x="6808858" y="178566"/>
                </a:lnTo>
                <a:lnTo>
                  <a:pt x="6751973" y="178566"/>
                </a:lnTo>
                <a:lnTo>
                  <a:pt x="6751973" y="174045"/>
                </a:lnTo>
                <a:lnTo>
                  <a:pt x="6754359" y="174045"/>
                </a:lnTo>
                <a:cubicBezTo>
                  <a:pt x="6759717" y="174045"/>
                  <a:pt x="6763463" y="173229"/>
                  <a:pt x="6765598" y="171597"/>
                </a:cubicBezTo>
                <a:cubicBezTo>
                  <a:pt x="6767733" y="169964"/>
                  <a:pt x="6769219" y="167558"/>
                  <a:pt x="6770056" y="164376"/>
                </a:cubicBezTo>
                <a:cubicBezTo>
                  <a:pt x="6770391" y="163121"/>
                  <a:pt x="6770558" y="159186"/>
                  <a:pt x="6770558" y="152572"/>
                </a:cubicBezTo>
                <a:lnTo>
                  <a:pt x="6770558" y="105482"/>
                </a:lnTo>
                <a:cubicBezTo>
                  <a:pt x="6770558" y="95018"/>
                  <a:pt x="6769198" y="87421"/>
                  <a:pt x="6766477" y="82691"/>
                </a:cubicBezTo>
                <a:cubicBezTo>
                  <a:pt x="6763756" y="77961"/>
                  <a:pt x="6759173" y="75596"/>
                  <a:pt x="6752727" y="75596"/>
                </a:cubicBezTo>
                <a:cubicBezTo>
                  <a:pt x="6742765" y="75596"/>
                  <a:pt x="6732844" y="81037"/>
                  <a:pt x="6722966" y="91920"/>
                </a:cubicBezTo>
                <a:lnTo>
                  <a:pt x="6722966" y="152572"/>
                </a:lnTo>
                <a:cubicBezTo>
                  <a:pt x="6722966" y="160358"/>
                  <a:pt x="6723426" y="165172"/>
                  <a:pt x="6724347" y="167013"/>
                </a:cubicBezTo>
                <a:cubicBezTo>
                  <a:pt x="6725519" y="169441"/>
                  <a:pt x="6727131" y="171220"/>
                  <a:pt x="6729182" y="172350"/>
                </a:cubicBezTo>
                <a:cubicBezTo>
                  <a:pt x="6731233" y="173480"/>
                  <a:pt x="6735398" y="174045"/>
                  <a:pt x="6741676" y="174045"/>
                </a:cubicBezTo>
                <a:lnTo>
                  <a:pt x="6741676" y="178566"/>
                </a:lnTo>
                <a:lnTo>
                  <a:pt x="6684792" y="178566"/>
                </a:lnTo>
                <a:lnTo>
                  <a:pt x="6684792" y="174045"/>
                </a:lnTo>
                <a:lnTo>
                  <a:pt x="6687303" y="174045"/>
                </a:lnTo>
                <a:cubicBezTo>
                  <a:pt x="6693163" y="174045"/>
                  <a:pt x="6697119" y="172560"/>
                  <a:pt x="6699170" y="169588"/>
                </a:cubicBezTo>
                <a:cubicBezTo>
                  <a:pt x="6701221" y="166616"/>
                  <a:pt x="6702246" y="160944"/>
                  <a:pt x="6702246" y="152572"/>
                </a:cubicBezTo>
                <a:lnTo>
                  <a:pt x="6702246" y="109877"/>
                </a:lnTo>
                <a:cubicBezTo>
                  <a:pt x="6702246" y="96064"/>
                  <a:pt x="6701932" y="87651"/>
                  <a:pt x="6701304" y="84637"/>
                </a:cubicBezTo>
                <a:cubicBezTo>
                  <a:pt x="6700677" y="81623"/>
                  <a:pt x="6699714" y="79572"/>
                  <a:pt x="6698416" y="78484"/>
                </a:cubicBezTo>
                <a:cubicBezTo>
                  <a:pt x="6697119" y="77396"/>
                  <a:pt x="6695382" y="76851"/>
                  <a:pt x="6693205" y="76851"/>
                </a:cubicBezTo>
                <a:cubicBezTo>
                  <a:pt x="6690861" y="76851"/>
                  <a:pt x="6688056" y="77479"/>
                  <a:pt x="6684792" y="78735"/>
                </a:cubicBezTo>
                <a:lnTo>
                  <a:pt x="6682908" y="74214"/>
                </a:lnTo>
                <a:close/>
                <a:moveTo>
                  <a:pt x="6656919" y="60150"/>
                </a:moveTo>
                <a:lnTo>
                  <a:pt x="6662444" y="60150"/>
                </a:lnTo>
                <a:lnTo>
                  <a:pt x="6662444" y="152572"/>
                </a:lnTo>
                <a:cubicBezTo>
                  <a:pt x="6662444" y="159772"/>
                  <a:pt x="6662968" y="164565"/>
                  <a:pt x="6664014" y="166951"/>
                </a:cubicBezTo>
                <a:cubicBezTo>
                  <a:pt x="6665060" y="169336"/>
                  <a:pt x="6666609" y="171115"/>
                  <a:pt x="6668660" y="172287"/>
                </a:cubicBezTo>
                <a:cubicBezTo>
                  <a:pt x="6670711" y="173459"/>
                  <a:pt x="6674458" y="174045"/>
                  <a:pt x="6679899" y="174045"/>
                </a:cubicBezTo>
                <a:lnTo>
                  <a:pt x="6679899" y="178566"/>
                </a:lnTo>
                <a:lnTo>
                  <a:pt x="6624018" y="178566"/>
                </a:lnTo>
                <a:lnTo>
                  <a:pt x="6624018" y="174045"/>
                </a:lnTo>
                <a:cubicBezTo>
                  <a:pt x="6629628" y="174045"/>
                  <a:pt x="6633395" y="173501"/>
                  <a:pt x="6635320" y="172413"/>
                </a:cubicBezTo>
                <a:cubicBezTo>
                  <a:pt x="6637246" y="171325"/>
                  <a:pt x="6638773" y="169525"/>
                  <a:pt x="6639904" y="167013"/>
                </a:cubicBezTo>
                <a:cubicBezTo>
                  <a:pt x="6641034" y="164502"/>
                  <a:pt x="6641599" y="159688"/>
                  <a:pt x="6641599" y="152572"/>
                </a:cubicBezTo>
                <a:lnTo>
                  <a:pt x="6641599" y="108245"/>
                </a:lnTo>
                <a:cubicBezTo>
                  <a:pt x="6641599" y="95771"/>
                  <a:pt x="6641222" y="87693"/>
                  <a:pt x="6640469" y="84009"/>
                </a:cubicBezTo>
                <a:cubicBezTo>
                  <a:pt x="6639883" y="81330"/>
                  <a:pt x="6638962" y="79468"/>
                  <a:pt x="6637706" y="78421"/>
                </a:cubicBezTo>
                <a:cubicBezTo>
                  <a:pt x="6636450" y="77375"/>
                  <a:pt x="6634734" y="76851"/>
                  <a:pt x="6632557" y="76851"/>
                </a:cubicBezTo>
                <a:cubicBezTo>
                  <a:pt x="6630213" y="76851"/>
                  <a:pt x="6627368" y="77479"/>
                  <a:pt x="6624018" y="78735"/>
                </a:cubicBezTo>
                <a:lnTo>
                  <a:pt x="6622260" y="74214"/>
                </a:lnTo>
                <a:close/>
                <a:moveTo>
                  <a:pt x="6566943" y="60150"/>
                </a:moveTo>
                <a:cubicBezTo>
                  <a:pt x="6571464" y="60150"/>
                  <a:pt x="6576947" y="61113"/>
                  <a:pt x="6583393" y="63038"/>
                </a:cubicBezTo>
                <a:cubicBezTo>
                  <a:pt x="6587663" y="64294"/>
                  <a:pt x="6590509" y="64922"/>
                  <a:pt x="6591932" y="64922"/>
                </a:cubicBezTo>
                <a:cubicBezTo>
                  <a:pt x="6593272" y="64922"/>
                  <a:pt x="6594318" y="64629"/>
                  <a:pt x="6595071" y="64043"/>
                </a:cubicBezTo>
                <a:cubicBezTo>
                  <a:pt x="6595825" y="63457"/>
                  <a:pt x="6596704" y="62159"/>
                  <a:pt x="6597708" y="60150"/>
                </a:cubicBezTo>
                <a:lnTo>
                  <a:pt x="6601852" y="60150"/>
                </a:lnTo>
                <a:lnTo>
                  <a:pt x="6601852" y="99329"/>
                </a:lnTo>
                <a:lnTo>
                  <a:pt x="6597708" y="99329"/>
                </a:lnTo>
                <a:cubicBezTo>
                  <a:pt x="6594527" y="87023"/>
                  <a:pt x="6590446" y="78651"/>
                  <a:pt x="6585465" y="74214"/>
                </a:cubicBezTo>
                <a:cubicBezTo>
                  <a:pt x="6580484" y="69777"/>
                  <a:pt x="6574142" y="67559"/>
                  <a:pt x="6566441" y="67559"/>
                </a:cubicBezTo>
                <a:cubicBezTo>
                  <a:pt x="6560580" y="67559"/>
                  <a:pt x="6555851" y="69108"/>
                  <a:pt x="6552251" y="72205"/>
                </a:cubicBezTo>
                <a:cubicBezTo>
                  <a:pt x="6548651" y="75303"/>
                  <a:pt x="6546851" y="78735"/>
                  <a:pt x="6546851" y="82502"/>
                </a:cubicBezTo>
                <a:cubicBezTo>
                  <a:pt x="6546851" y="87190"/>
                  <a:pt x="6548191" y="91209"/>
                  <a:pt x="6550869" y="94557"/>
                </a:cubicBezTo>
                <a:cubicBezTo>
                  <a:pt x="6553465" y="97990"/>
                  <a:pt x="6558739" y="101631"/>
                  <a:pt x="6566692" y="105482"/>
                </a:cubicBezTo>
                <a:lnTo>
                  <a:pt x="6585026" y="114398"/>
                </a:lnTo>
                <a:cubicBezTo>
                  <a:pt x="6602020" y="122686"/>
                  <a:pt x="6610517" y="133611"/>
                  <a:pt x="6610517" y="147173"/>
                </a:cubicBezTo>
                <a:cubicBezTo>
                  <a:pt x="6610517" y="157637"/>
                  <a:pt x="6606561" y="166072"/>
                  <a:pt x="6598650" y="172476"/>
                </a:cubicBezTo>
                <a:cubicBezTo>
                  <a:pt x="6590739" y="178880"/>
                  <a:pt x="6581886" y="182082"/>
                  <a:pt x="6572091" y="182082"/>
                </a:cubicBezTo>
                <a:cubicBezTo>
                  <a:pt x="6565059" y="182082"/>
                  <a:pt x="6557023" y="180826"/>
                  <a:pt x="6547981" y="178315"/>
                </a:cubicBezTo>
                <a:cubicBezTo>
                  <a:pt x="6545219" y="177478"/>
                  <a:pt x="6542958" y="177059"/>
                  <a:pt x="6541200" y="177059"/>
                </a:cubicBezTo>
                <a:cubicBezTo>
                  <a:pt x="6539275" y="177059"/>
                  <a:pt x="6537768" y="178148"/>
                  <a:pt x="6536680" y="180324"/>
                </a:cubicBezTo>
                <a:lnTo>
                  <a:pt x="6532536" y="180324"/>
                </a:lnTo>
                <a:lnTo>
                  <a:pt x="6532536" y="139262"/>
                </a:lnTo>
                <a:lnTo>
                  <a:pt x="6536680" y="139262"/>
                </a:lnTo>
                <a:cubicBezTo>
                  <a:pt x="6539024" y="150982"/>
                  <a:pt x="6543502" y="159814"/>
                  <a:pt x="6550116" y="165758"/>
                </a:cubicBezTo>
                <a:cubicBezTo>
                  <a:pt x="6556730" y="171701"/>
                  <a:pt x="6564138" y="174673"/>
                  <a:pt x="6572343" y="174673"/>
                </a:cubicBezTo>
                <a:cubicBezTo>
                  <a:pt x="6578119" y="174673"/>
                  <a:pt x="6582828" y="172978"/>
                  <a:pt x="6586470" y="169588"/>
                </a:cubicBezTo>
                <a:cubicBezTo>
                  <a:pt x="6590111" y="166197"/>
                  <a:pt x="6591932" y="162116"/>
                  <a:pt x="6591932" y="157344"/>
                </a:cubicBezTo>
                <a:cubicBezTo>
                  <a:pt x="6591932" y="151568"/>
                  <a:pt x="6589902" y="146712"/>
                  <a:pt x="6585842" y="142778"/>
                </a:cubicBezTo>
                <a:cubicBezTo>
                  <a:pt x="6581782" y="138843"/>
                  <a:pt x="6573682" y="133862"/>
                  <a:pt x="6561543" y="127834"/>
                </a:cubicBezTo>
                <a:cubicBezTo>
                  <a:pt x="6549404" y="121807"/>
                  <a:pt x="6541451" y="116365"/>
                  <a:pt x="6537684" y="111510"/>
                </a:cubicBezTo>
                <a:cubicBezTo>
                  <a:pt x="6533917" y="106738"/>
                  <a:pt x="6532033" y="100710"/>
                  <a:pt x="6532033" y="93427"/>
                </a:cubicBezTo>
                <a:cubicBezTo>
                  <a:pt x="6532033" y="83967"/>
                  <a:pt x="6535277" y="76056"/>
                  <a:pt x="6541765" y="69694"/>
                </a:cubicBezTo>
                <a:cubicBezTo>
                  <a:pt x="6548253" y="63331"/>
                  <a:pt x="6556646" y="60150"/>
                  <a:pt x="6566943" y="60150"/>
                </a:cubicBezTo>
                <a:close/>
                <a:moveTo>
                  <a:pt x="6298717" y="60150"/>
                </a:moveTo>
                <a:lnTo>
                  <a:pt x="6303992" y="60150"/>
                </a:lnTo>
                <a:lnTo>
                  <a:pt x="6303992" y="86018"/>
                </a:lnTo>
                <a:cubicBezTo>
                  <a:pt x="6313619" y="68773"/>
                  <a:pt x="6323497" y="60150"/>
                  <a:pt x="6333627" y="60150"/>
                </a:cubicBezTo>
                <a:cubicBezTo>
                  <a:pt x="6338231" y="60150"/>
                  <a:pt x="6342040" y="61552"/>
                  <a:pt x="6345054" y="64357"/>
                </a:cubicBezTo>
                <a:cubicBezTo>
                  <a:pt x="6348068" y="67161"/>
                  <a:pt x="6349575" y="70405"/>
                  <a:pt x="6349575" y="74089"/>
                </a:cubicBezTo>
                <a:cubicBezTo>
                  <a:pt x="6349575" y="77354"/>
                  <a:pt x="6348486" y="80116"/>
                  <a:pt x="6346310" y="82377"/>
                </a:cubicBezTo>
                <a:cubicBezTo>
                  <a:pt x="6344133" y="84637"/>
                  <a:pt x="6341538" y="85767"/>
                  <a:pt x="6338524" y="85767"/>
                </a:cubicBezTo>
                <a:cubicBezTo>
                  <a:pt x="6335594" y="85767"/>
                  <a:pt x="6332308" y="84323"/>
                  <a:pt x="6328667" y="81435"/>
                </a:cubicBezTo>
                <a:cubicBezTo>
                  <a:pt x="6325025" y="78547"/>
                  <a:pt x="6322325" y="77103"/>
                  <a:pt x="6320567" y="77103"/>
                </a:cubicBezTo>
                <a:cubicBezTo>
                  <a:pt x="6319060" y="77103"/>
                  <a:pt x="6317428" y="77940"/>
                  <a:pt x="6315670" y="79614"/>
                </a:cubicBezTo>
                <a:cubicBezTo>
                  <a:pt x="6311903" y="83046"/>
                  <a:pt x="6308010" y="88697"/>
                  <a:pt x="6303992" y="96566"/>
                </a:cubicBezTo>
                <a:lnTo>
                  <a:pt x="6303992" y="151693"/>
                </a:lnTo>
                <a:cubicBezTo>
                  <a:pt x="6303992" y="158056"/>
                  <a:pt x="6304787" y="162869"/>
                  <a:pt x="6306378" y="166134"/>
                </a:cubicBezTo>
                <a:cubicBezTo>
                  <a:pt x="6307466" y="168395"/>
                  <a:pt x="6309392" y="170278"/>
                  <a:pt x="6312154" y="171785"/>
                </a:cubicBezTo>
                <a:cubicBezTo>
                  <a:pt x="6314916" y="173292"/>
                  <a:pt x="6318893" y="174045"/>
                  <a:pt x="6324083" y="174045"/>
                </a:cubicBezTo>
                <a:lnTo>
                  <a:pt x="6324083" y="178566"/>
                </a:lnTo>
                <a:lnTo>
                  <a:pt x="6265189" y="178566"/>
                </a:lnTo>
                <a:lnTo>
                  <a:pt x="6265189" y="174045"/>
                </a:lnTo>
                <a:cubicBezTo>
                  <a:pt x="6271049" y="174045"/>
                  <a:pt x="6275403" y="173125"/>
                  <a:pt x="6278249" y="171283"/>
                </a:cubicBezTo>
                <a:cubicBezTo>
                  <a:pt x="6280342" y="169943"/>
                  <a:pt x="6281807" y="167809"/>
                  <a:pt x="6282644" y="164879"/>
                </a:cubicBezTo>
                <a:cubicBezTo>
                  <a:pt x="6283063" y="163455"/>
                  <a:pt x="6283272" y="159395"/>
                  <a:pt x="6283272" y="152698"/>
                </a:cubicBezTo>
                <a:lnTo>
                  <a:pt x="6283272" y="108119"/>
                </a:lnTo>
                <a:cubicBezTo>
                  <a:pt x="6283272" y="94725"/>
                  <a:pt x="6283000" y="86751"/>
                  <a:pt x="6282456" y="84197"/>
                </a:cubicBezTo>
                <a:cubicBezTo>
                  <a:pt x="6281912" y="81644"/>
                  <a:pt x="6280907" y="79781"/>
                  <a:pt x="6279442" y="78609"/>
                </a:cubicBezTo>
                <a:cubicBezTo>
                  <a:pt x="6277977" y="77437"/>
                  <a:pt x="6276156" y="76851"/>
                  <a:pt x="6273980" y="76851"/>
                </a:cubicBezTo>
                <a:cubicBezTo>
                  <a:pt x="6271384" y="76851"/>
                  <a:pt x="6268454" y="77479"/>
                  <a:pt x="6265189" y="78735"/>
                </a:cubicBezTo>
                <a:lnTo>
                  <a:pt x="6263934" y="74214"/>
                </a:lnTo>
                <a:close/>
                <a:moveTo>
                  <a:pt x="6193245" y="60150"/>
                </a:moveTo>
                <a:cubicBezTo>
                  <a:pt x="6210658" y="60150"/>
                  <a:pt x="6224638" y="66764"/>
                  <a:pt x="6235187" y="79991"/>
                </a:cubicBezTo>
                <a:cubicBezTo>
                  <a:pt x="6244144" y="91292"/>
                  <a:pt x="6248623" y="104268"/>
                  <a:pt x="6248623" y="118919"/>
                </a:cubicBezTo>
                <a:cubicBezTo>
                  <a:pt x="6248623" y="129216"/>
                  <a:pt x="6246153" y="139638"/>
                  <a:pt x="6241214" y="150186"/>
                </a:cubicBezTo>
                <a:cubicBezTo>
                  <a:pt x="6236275" y="160735"/>
                  <a:pt x="6229473" y="168688"/>
                  <a:pt x="6220808" y="174045"/>
                </a:cubicBezTo>
                <a:cubicBezTo>
                  <a:pt x="6212144" y="179403"/>
                  <a:pt x="6202495" y="182082"/>
                  <a:pt x="6191863" y="182082"/>
                </a:cubicBezTo>
                <a:cubicBezTo>
                  <a:pt x="6174534" y="182082"/>
                  <a:pt x="6160764" y="175176"/>
                  <a:pt x="6150550" y="161363"/>
                </a:cubicBezTo>
                <a:cubicBezTo>
                  <a:pt x="6141928" y="149726"/>
                  <a:pt x="6137616" y="136666"/>
                  <a:pt x="6137616" y="122184"/>
                </a:cubicBezTo>
                <a:cubicBezTo>
                  <a:pt x="6137616" y="111635"/>
                  <a:pt x="6140232" y="101150"/>
                  <a:pt x="6145465" y="90727"/>
                </a:cubicBezTo>
                <a:cubicBezTo>
                  <a:pt x="6150696" y="80305"/>
                  <a:pt x="6157582" y="72603"/>
                  <a:pt x="6166121" y="67622"/>
                </a:cubicBezTo>
                <a:cubicBezTo>
                  <a:pt x="6174660" y="62641"/>
                  <a:pt x="6183702" y="60150"/>
                  <a:pt x="6193245" y="60150"/>
                </a:cubicBezTo>
                <a:close/>
                <a:moveTo>
                  <a:pt x="6002117" y="60150"/>
                </a:moveTo>
                <a:cubicBezTo>
                  <a:pt x="6013419" y="60150"/>
                  <a:pt x="6022711" y="63143"/>
                  <a:pt x="6029995" y="69129"/>
                </a:cubicBezTo>
                <a:cubicBezTo>
                  <a:pt x="6037278" y="75114"/>
                  <a:pt x="6040919" y="81330"/>
                  <a:pt x="6040919" y="87776"/>
                </a:cubicBezTo>
                <a:cubicBezTo>
                  <a:pt x="6040919" y="90958"/>
                  <a:pt x="6039894" y="93532"/>
                  <a:pt x="6037843" y="95499"/>
                </a:cubicBezTo>
                <a:cubicBezTo>
                  <a:pt x="6035792" y="97466"/>
                  <a:pt x="6032924" y="98450"/>
                  <a:pt x="6029241" y="98450"/>
                </a:cubicBezTo>
                <a:cubicBezTo>
                  <a:pt x="6024302" y="98450"/>
                  <a:pt x="6020577" y="96859"/>
                  <a:pt x="6018065" y="93678"/>
                </a:cubicBezTo>
                <a:cubicBezTo>
                  <a:pt x="6016642" y="91920"/>
                  <a:pt x="6015700" y="88572"/>
                  <a:pt x="6015239" y="83632"/>
                </a:cubicBezTo>
                <a:cubicBezTo>
                  <a:pt x="6014779" y="78693"/>
                  <a:pt x="6013084" y="74926"/>
                  <a:pt x="6010154" y="72331"/>
                </a:cubicBezTo>
                <a:cubicBezTo>
                  <a:pt x="6007224" y="69819"/>
                  <a:pt x="6003163" y="68564"/>
                  <a:pt x="5997974" y="68564"/>
                </a:cubicBezTo>
                <a:cubicBezTo>
                  <a:pt x="5989601" y="68564"/>
                  <a:pt x="5982862" y="71661"/>
                  <a:pt x="5977756" y="77856"/>
                </a:cubicBezTo>
                <a:cubicBezTo>
                  <a:pt x="5970975" y="86060"/>
                  <a:pt x="5967584" y="96901"/>
                  <a:pt x="5967584" y="110380"/>
                </a:cubicBezTo>
                <a:cubicBezTo>
                  <a:pt x="5967584" y="124109"/>
                  <a:pt x="5970954" y="136227"/>
                  <a:pt x="5977693" y="146733"/>
                </a:cubicBezTo>
                <a:cubicBezTo>
                  <a:pt x="5984432" y="157240"/>
                  <a:pt x="5993537" y="162493"/>
                  <a:pt x="6005006" y="162493"/>
                </a:cubicBezTo>
                <a:cubicBezTo>
                  <a:pt x="6013209" y="162493"/>
                  <a:pt x="6020577" y="159688"/>
                  <a:pt x="6027106" y="154079"/>
                </a:cubicBezTo>
                <a:cubicBezTo>
                  <a:pt x="6031710" y="150228"/>
                  <a:pt x="6036189" y="143238"/>
                  <a:pt x="6040542" y="133108"/>
                </a:cubicBezTo>
                <a:lnTo>
                  <a:pt x="6044184" y="134866"/>
                </a:lnTo>
                <a:cubicBezTo>
                  <a:pt x="6041087" y="150019"/>
                  <a:pt x="6035018" y="161676"/>
                  <a:pt x="6025976" y="169839"/>
                </a:cubicBezTo>
                <a:cubicBezTo>
                  <a:pt x="6016935" y="178001"/>
                  <a:pt x="6006931" y="182082"/>
                  <a:pt x="5995964" y="182082"/>
                </a:cubicBezTo>
                <a:cubicBezTo>
                  <a:pt x="5982904" y="182082"/>
                  <a:pt x="5971519" y="176599"/>
                  <a:pt x="5961808" y="165632"/>
                </a:cubicBezTo>
                <a:cubicBezTo>
                  <a:pt x="5952097" y="154665"/>
                  <a:pt x="5947241" y="139848"/>
                  <a:pt x="5947241" y="121179"/>
                </a:cubicBezTo>
                <a:cubicBezTo>
                  <a:pt x="5947241" y="103096"/>
                  <a:pt x="5952621" y="88404"/>
                  <a:pt x="5963377" y="77103"/>
                </a:cubicBezTo>
                <a:cubicBezTo>
                  <a:pt x="5974135" y="65801"/>
                  <a:pt x="5987048" y="60150"/>
                  <a:pt x="6002117" y="60150"/>
                </a:cubicBezTo>
                <a:close/>
                <a:moveTo>
                  <a:pt x="5913969" y="60150"/>
                </a:moveTo>
                <a:lnTo>
                  <a:pt x="5919494" y="60150"/>
                </a:lnTo>
                <a:lnTo>
                  <a:pt x="5919494" y="152572"/>
                </a:lnTo>
                <a:cubicBezTo>
                  <a:pt x="5919494" y="159772"/>
                  <a:pt x="5920017" y="164565"/>
                  <a:pt x="5921064" y="166951"/>
                </a:cubicBezTo>
                <a:cubicBezTo>
                  <a:pt x="5922111" y="169336"/>
                  <a:pt x="5923659" y="171115"/>
                  <a:pt x="5925710" y="172287"/>
                </a:cubicBezTo>
                <a:cubicBezTo>
                  <a:pt x="5927761" y="173459"/>
                  <a:pt x="5931507" y="174045"/>
                  <a:pt x="5936949" y="174045"/>
                </a:cubicBezTo>
                <a:lnTo>
                  <a:pt x="5936949" y="178566"/>
                </a:lnTo>
                <a:lnTo>
                  <a:pt x="5881068" y="178566"/>
                </a:lnTo>
                <a:lnTo>
                  <a:pt x="5881068" y="174045"/>
                </a:lnTo>
                <a:cubicBezTo>
                  <a:pt x="5886678" y="174045"/>
                  <a:pt x="5890445" y="173501"/>
                  <a:pt x="5892371" y="172413"/>
                </a:cubicBezTo>
                <a:cubicBezTo>
                  <a:pt x="5894296" y="171325"/>
                  <a:pt x="5895823" y="169525"/>
                  <a:pt x="5896954" y="167013"/>
                </a:cubicBezTo>
                <a:cubicBezTo>
                  <a:pt x="5898084" y="164502"/>
                  <a:pt x="5898649" y="159688"/>
                  <a:pt x="5898649" y="152572"/>
                </a:cubicBezTo>
                <a:lnTo>
                  <a:pt x="5898649" y="108245"/>
                </a:lnTo>
                <a:cubicBezTo>
                  <a:pt x="5898649" y="95771"/>
                  <a:pt x="5898272" y="87693"/>
                  <a:pt x="5897519" y="84009"/>
                </a:cubicBezTo>
                <a:cubicBezTo>
                  <a:pt x="5896933" y="81330"/>
                  <a:pt x="5896012" y="79468"/>
                  <a:pt x="5894757" y="78421"/>
                </a:cubicBezTo>
                <a:cubicBezTo>
                  <a:pt x="5893500" y="77375"/>
                  <a:pt x="5891784" y="76851"/>
                  <a:pt x="5889608" y="76851"/>
                </a:cubicBezTo>
                <a:cubicBezTo>
                  <a:pt x="5887264" y="76851"/>
                  <a:pt x="5884417" y="77479"/>
                  <a:pt x="5881068" y="78735"/>
                </a:cubicBezTo>
                <a:lnTo>
                  <a:pt x="5879310" y="74214"/>
                </a:lnTo>
                <a:close/>
                <a:moveTo>
                  <a:pt x="5574818" y="60150"/>
                </a:moveTo>
                <a:lnTo>
                  <a:pt x="5580091" y="60150"/>
                </a:lnTo>
                <a:lnTo>
                  <a:pt x="5580091" y="86018"/>
                </a:lnTo>
                <a:cubicBezTo>
                  <a:pt x="5589719" y="68773"/>
                  <a:pt x="5599597" y="60150"/>
                  <a:pt x="5609727" y="60150"/>
                </a:cubicBezTo>
                <a:cubicBezTo>
                  <a:pt x="5614331" y="60150"/>
                  <a:pt x="5618140" y="61552"/>
                  <a:pt x="5621154" y="64357"/>
                </a:cubicBezTo>
                <a:cubicBezTo>
                  <a:pt x="5624168" y="67161"/>
                  <a:pt x="5625675" y="70405"/>
                  <a:pt x="5625675" y="74089"/>
                </a:cubicBezTo>
                <a:cubicBezTo>
                  <a:pt x="5625675" y="77354"/>
                  <a:pt x="5624586" y="80116"/>
                  <a:pt x="5622410" y="82377"/>
                </a:cubicBezTo>
                <a:cubicBezTo>
                  <a:pt x="5620234" y="84637"/>
                  <a:pt x="5617638" y="85767"/>
                  <a:pt x="5614624" y="85767"/>
                </a:cubicBezTo>
                <a:cubicBezTo>
                  <a:pt x="5611694" y="85767"/>
                  <a:pt x="5608408" y="84323"/>
                  <a:pt x="5604767" y="81435"/>
                </a:cubicBezTo>
                <a:cubicBezTo>
                  <a:pt x="5601125" y="78547"/>
                  <a:pt x="5598426" y="77103"/>
                  <a:pt x="5596668" y="77103"/>
                </a:cubicBezTo>
                <a:cubicBezTo>
                  <a:pt x="5595160" y="77103"/>
                  <a:pt x="5593528" y="77940"/>
                  <a:pt x="5591770" y="79614"/>
                </a:cubicBezTo>
                <a:cubicBezTo>
                  <a:pt x="5588003" y="83046"/>
                  <a:pt x="5584110" y="88697"/>
                  <a:pt x="5580091" y="96566"/>
                </a:cubicBezTo>
                <a:lnTo>
                  <a:pt x="5580091" y="151693"/>
                </a:lnTo>
                <a:cubicBezTo>
                  <a:pt x="5580091" y="158056"/>
                  <a:pt x="5580887" y="162869"/>
                  <a:pt x="5582477" y="166134"/>
                </a:cubicBezTo>
                <a:cubicBezTo>
                  <a:pt x="5583566" y="168395"/>
                  <a:pt x="5585491" y="170278"/>
                  <a:pt x="5588254" y="171785"/>
                </a:cubicBezTo>
                <a:cubicBezTo>
                  <a:pt x="5591017" y="173292"/>
                  <a:pt x="5594993" y="174045"/>
                  <a:pt x="5600183" y="174045"/>
                </a:cubicBezTo>
                <a:lnTo>
                  <a:pt x="5600183" y="178566"/>
                </a:lnTo>
                <a:lnTo>
                  <a:pt x="5541289" y="178566"/>
                </a:lnTo>
                <a:lnTo>
                  <a:pt x="5541289" y="174045"/>
                </a:lnTo>
                <a:cubicBezTo>
                  <a:pt x="5547150" y="174045"/>
                  <a:pt x="5551503" y="173125"/>
                  <a:pt x="5554349" y="171283"/>
                </a:cubicBezTo>
                <a:cubicBezTo>
                  <a:pt x="5556442" y="169943"/>
                  <a:pt x="5557907" y="167809"/>
                  <a:pt x="5558744" y="164879"/>
                </a:cubicBezTo>
                <a:cubicBezTo>
                  <a:pt x="5559163" y="163455"/>
                  <a:pt x="5559372" y="159395"/>
                  <a:pt x="5559372" y="152698"/>
                </a:cubicBezTo>
                <a:lnTo>
                  <a:pt x="5559372" y="108119"/>
                </a:lnTo>
                <a:cubicBezTo>
                  <a:pt x="5559372" y="94725"/>
                  <a:pt x="5559100" y="86751"/>
                  <a:pt x="5558556" y="84197"/>
                </a:cubicBezTo>
                <a:cubicBezTo>
                  <a:pt x="5558011" y="81644"/>
                  <a:pt x="5557007" y="79781"/>
                  <a:pt x="5555542" y="78609"/>
                </a:cubicBezTo>
                <a:cubicBezTo>
                  <a:pt x="5554077" y="77437"/>
                  <a:pt x="5552257" y="76851"/>
                  <a:pt x="5550079" y="76851"/>
                </a:cubicBezTo>
                <a:cubicBezTo>
                  <a:pt x="5547485" y="76851"/>
                  <a:pt x="5544554" y="77479"/>
                  <a:pt x="5541289" y="78735"/>
                </a:cubicBezTo>
                <a:lnTo>
                  <a:pt x="5540033" y="74214"/>
                </a:lnTo>
                <a:close/>
                <a:moveTo>
                  <a:pt x="5481777" y="60150"/>
                </a:moveTo>
                <a:cubicBezTo>
                  <a:pt x="5493329" y="60150"/>
                  <a:pt x="5502957" y="64671"/>
                  <a:pt x="5510659" y="73712"/>
                </a:cubicBezTo>
                <a:cubicBezTo>
                  <a:pt x="5520118" y="84763"/>
                  <a:pt x="5524848" y="99162"/>
                  <a:pt x="5524848" y="116909"/>
                </a:cubicBezTo>
                <a:cubicBezTo>
                  <a:pt x="5524848" y="136750"/>
                  <a:pt x="5519156" y="153158"/>
                  <a:pt x="5507771" y="166134"/>
                </a:cubicBezTo>
                <a:cubicBezTo>
                  <a:pt x="5498394" y="176766"/>
                  <a:pt x="5486590" y="182082"/>
                  <a:pt x="5472359" y="182082"/>
                </a:cubicBezTo>
                <a:cubicBezTo>
                  <a:pt x="5466164" y="182082"/>
                  <a:pt x="5460806" y="181203"/>
                  <a:pt x="5456285" y="179445"/>
                </a:cubicBezTo>
                <a:cubicBezTo>
                  <a:pt x="5452936" y="178189"/>
                  <a:pt x="5449170" y="175678"/>
                  <a:pt x="5444983" y="171911"/>
                </a:cubicBezTo>
                <a:lnTo>
                  <a:pt x="5444983" y="206946"/>
                </a:lnTo>
                <a:cubicBezTo>
                  <a:pt x="5444983" y="214815"/>
                  <a:pt x="5445465" y="219817"/>
                  <a:pt x="5446428" y="221952"/>
                </a:cubicBezTo>
                <a:cubicBezTo>
                  <a:pt x="5447390" y="224087"/>
                  <a:pt x="5449065" y="225782"/>
                  <a:pt x="5451451" y="227038"/>
                </a:cubicBezTo>
                <a:cubicBezTo>
                  <a:pt x="5453836" y="228293"/>
                  <a:pt x="5458169" y="228921"/>
                  <a:pt x="5464447" y="228921"/>
                </a:cubicBezTo>
                <a:lnTo>
                  <a:pt x="5464447" y="233567"/>
                </a:lnTo>
                <a:lnTo>
                  <a:pt x="5404172" y="233567"/>
                </a:lnTo>
                <a:lnTo>
                  <a:pt x="5404172" y="228921"/>
                </a:lnTo>
                <a:lnTo>
                  <a:pt x="5407312" y="228921"/>
                </a:lnTo>
                <a:cubicBezTo>
                  <a:pt x="5411916" y="229005"/>
                  <a:pt x="5415850" y="228126"/>
                  <a:pt x="5419116" y="226284"/>
                </a:cubicBezTo>
                <a:cubicBezTo>
                  <a:pt x="5420706" y="225363"/>
                  <a:pt x="5421941" y="223877"/>
                  <a:pt x="5422820" y="221826"/>
                </a:cubicBezTo>
                <a:cubicBezTo>
                  <a:pt x="5423699" y="219775"/>
                  <a:pt x="5424138" y="214564"/>
                  <a:pt x="5424138" y="206192"/>
                </a:cubicBezTo>
                <a:lnTo>
                  <a:pt x="5424138" y="97445"/>
                </a:lnTo>
                <a:cubicBezTo>
                  <a:pt x="5424138" y="89995"/>
                  <a:pt x="5423803" y="85265"/>
                  <a:pt x="5423134" y="83256"/>
                </a:cubicBezTo>
                <a:cubicBezTo>
                  <a:pt x="5422464" y="81247"/>
                  <a:pt x="5421397" y="79740"/>
                  <a:pt x="5419932" y="78735"/>
                </a:cubicBezTo>
                <a:cubicBezTo>
                  <a:pt x="5418466" y="77730"/>
                  <a:pt x="5416479" y="77228"/>
                  <a:pt x="5413967" y="77228"/>
                </a:cubicBezTo>
                <a:cubicBezTo>
                  <a:pt x="5411958" y="77228"/>
                  <a:pt x="5409405" y="77814"/>
                  <a:pt x="5406307" y="78986"/>
                </a:cubicBezTo>
                <a:lnTo>
                  <a:pt x="5404800" y="74968"/>
                </a:lnTo>
                <a:lnTo>
                  <a:pt x="5440212" y="60652"/>
                </a:lnTo>
                <a:lnTo>
                  <a:pt x="5444983" y="60652"/>
                </a:lnTo>
                <a:lnTo>
                  <a:pt x="5444983" y="87525"/>
                </a:lnTo>
                <a:cubicBezTo>
                  <a:pt x="5450927" y="77396"/>
                  <a:pt x="5456892" y="70301"/>
                  <a:pt x="5462878" y="66240"/>
                </a:cubicBezTo>
                <a:cubicBezTo>
                  <a:pt x="5468864" y="62180"/>
                  <a:pt x="5475163" y="60150"/>
                  <a:pt x="5481777" y="60150"/>
                </a:cubicBezTo>
                <a:close/>
                <a:moveTo>
                  <a:pt x="5269766" y="60150"/>
                </a:moveTo>
                <a:lnTo>
                  <a:pt x="5275166" y="60150"/>
                </a:lnTo>
                <a:lnTo>
                  <a:pt x="5275166" y="84511"/>
                </a:lnTo>
                <a:cubicBezTo>
                  <a:pt x="5288644" y="68271"/>
                  <a:pt x="5301495" y="60150"/>
                  <a:pt x="5313718" y="60150"/>
                </a:cubicBezTo>
                <a:cubicBezTo>
                  <a:pt x="5319996" y="60150"/>
                  <a:pt x="5325395" y="61720"/>
                  <a:pt x="5329917" y="64859"/>
                </a:cubicBezTo>
                <a:cubicBezTo>
                  <a:pt x="5334437" y="67998"/>
                  <a:pt x="5338037" y="73168"/>
                  <a:pt x="5340716" y="80367"/>
                </a:cubicBezTo>
                <a:cubicBezTo>
                  <a:pt x="5342557" y="85390"/>
                  <a:pt x="5343478" y="93092"/>
                  <a:pt x="5343478" y="103473"/>
                </a:cubicBezTo>
                <a:lnTo>
                  <a:pt x="5343478" y="152572"/>
                </a:lnTo>
                <a:cubicBezTo>
                  <a:pt x="5343478" y="159856"/>
                  <a:pt x="5344065" y="164795"/>
                  <a:pt x="5345236" y="167390"/>
                </a:cubicBezTo>
                <a:cubicBezTo>
                  <a:pt x="5346157" y="169483"/>
                  <a:pt x="5347643" y="171115"/>
                  <a:pt x="5349694" y="172287"/>
                </a:cubicBezTo>
                <a:cubicBezTo>
                  <a:pt x="5351745" y="173459"/>
                  <a:pt x="5355534" y="174045"/>
                  <a:pt x="5361058" y="174045"/>
                </a:cubicBezTo>
                <a:lnTo>
                  <a:pt x="5361058" y="178566"/>
                </a:lnTo>
                <a:lnTo>
                  <a:pt x="5304173" y="178566"/>
                </a:lnTo>
                <a:lnTo>
                  <a:pt x="5304173" y="174045"/>
                </a:lnTo>
                <a:lnTo>
                  <a:pt x="5306559" y="174045"/>
                </a:lnTo>
                <a:cubicBezTo>
                  <a:pt x="5311917" y="174045"/>
                  <a:pt x="5315663" y="173229"/>
                  <a:pt x="5317798" y="171597"/>
                </a:cubicBezTo>
                <a:cubicBezTo>
                  <a:pt x="5319934" y="169964"/>
                  <a:pt x="5321419" y="167558"/>
                  <a:pt x="5322256" y="164376"/>
                </a:cubicBezTo>
                <a:cubicBezTo>
                  <a:pt x="5322591" y="163121"/>
                  <a:pt x="5322758" y="159186"/>
                  <a:pt x="5322758" y="152572"/>
                </a:cubicBezTo>
                <a:lnTo>
                  <a:pt x="5322758" y="105482"/>
                </a:lnTo>
                <a:cubicBezTo>
                  <a:pt x="5322758" y="95018"/>
                  <a:pt x="5321398" y="87421"/>
                  <a:pt x="5318677" y="82691"/>
                </a:cubicBezTo>
                <a:cubicBezTo>
                  <a:pt x="5315957" y="77961"/>
                  <a:pt x="5311374" y="75596"/>
                  <a:pt x="5304927" y="75596"/>
                </a:cubicBezTo>
                <a:cubicBezTo>
                  <a:pt x="5294965" y="75596"/>
                  <a:pt x="5285045" y="81037"/>
                  <a:pt x="5275166" y="91920"/>
                </a:cubicBezTo>
                <a:lnTo>
                  <a:pt x="5275166" y="152572"/>
                </a:lnTo>
                <a:cubicBezTo>
                  <a:pt x="5275166" y="160358"/>
                  <a:pt x="5275627" y="165172"/>
                  <a:pt x="5276547" y="167013"/>
                </a:cubicBezTo>
                <a:cubicBezTo>
                  <a:pt x="5277720" y="169441"/>
                  <a:pt x="5279331" y="171220"/>
                  <a:pt x="5281382" y="172350"/>
                </a:cubicBezTo>
                <a:cubicBezTo>
                  <a:pt x="5283433" y="173480"/>
                  <a:pt x="5287598" y="174045"/>
                  <a:pt x="5293877" y="174045"/>
                </a:cubicBezTo>
                <a:lnTo>
                  <a:pt x="5293877" y="178566"/>
                </a:lnTo>
                <a:lnTo>
                  <a:pt x="5236992" y="178566"/>
                </a:lnTo>
                <a:lnTo>
                  <a:pt x="5236992" y="174045"/>
                </a:lnTo>
                <a:lnTo>
                  <a:pt x="5239503" y="174045"/>
                </a:lnTo>
                <a:cubicBezTo>
                  <a:pt x="5245364" y="174045"/>
                  <a:pt x="5249319" y="172560"/>
                  <a:pt x="5251370" y="169588"/>
                </a:cubicBezTo>
                <a:cubicBezTo>
                  <a:pt x="5253421" y="166616"/>
                  <a:pt x="5254447" y="160944"/>
                  <a:pt x="5254447" y="152572"/>
                </a:cubicBezTo>
                <a:lnTo>
                  <a:pt x="5254447" y="109877"/>
                </a:lnTo>
                <a:cubicBezTo>
                  <a:pt x="5254447" y="96064"/>
                  <a:pt x="5254132" y="87651"/>
                  <a:pt x="5253504" y="84637"/>
                </a:cubicBezTo>
                <a:cubicBezTo>
                  <a:pt x="5252877" y="81623"/>
                  <a:pt x="5251914" y="79572"/>
                  <a:pt x="5250617" y="78484"/>
                </a:cubicBezTo>
                <a:cubicBezTo>
                  <a:pt x="5249319" y="77396"/>
                  <a:pt x="5247582" y="76851"/>
                  <a:pt x="5245405" y="76851"/>
                </a:cubicBezTo>
                <a:cubicBezTo>
                  <a:pt x="5243061" y="76851"/>
                  <a:pt x="5240257" y="77479"/>
                  <a:pt x="5236992" y="78735"/>
                </a:cubicBezTo>
                <a:lnTo>
                  <a:pt x="5235108" y="74214"/>
                </a:lnTo>
                <a:close/>
                <a:moveTo>
                  <a:pt x="5174930" y="60150"/>
                </a:moveTo>
                <a:cubicBezTo>
                  <a:pt x="5185144" y="60150"/>
                  <a:pt x="5193515" y="61866"/>
                  <a:pt x="5200045" y="65299"/>
                </a:cubicBezTo>
                <a:cubicBezTo>
                  <a:pt x="5204984" y="67894"/>
                  <a:pt x="5208626" y="71954"/>
                  <a:pt x="5210970" y="77479"/>
                </a:cubicBezTo>
                <a:cubicBezTo>
                  <a:pt x="5212477" y="81079"/>
                  <a:pt x="5213230" y="88446"/>
                  <a:pt x="5213230" y="99580"/>
                </a:cubicBezTo>
                <a:lnTo>
                  <a:pt x="5213230" y="138634"/>
                </a:lnTo>
                <a:cubicBezTo>
                  <a:pt x="5213230" y="149600"/>
                  <a:pt x="5213440" y="156319"/>
                  <a:pt x="5213858" y="158788"/>
                </a:cubicBezTo>
                <a:cubicBezTo>
                  <a:pt x="5214277" y="161258"/>
                  <a:pt x="5214968" y="162911"/>
                  <a:pt x="5215930" y="163748"/>
                </a:cubicBezTo>
                <a:cubicBezTo>
                  <a:pt x="5216893" y="164586"/>
                  <a:pt x="5218002" y="165004"/>
                  <a:pt x="5219258" y="165004"/>
                </a:cubicBezTo>
                <a:cubicBezTo>
                  <a:pt x="5220597" y="165004"/>
                  <a:pt x="5221769" y="164711"/>
                  <a:pt x="5222774" y="164125"/>
                </a:cubicBezTo>
                <a:cubicBezTo>
                  <a:pt x="5224532" y="163037"/>
                  <a:pt x="5227923" y="159981"/>
                  <a:pt x="5232946" y="154958"/>
                </a:cubicBezTo>
                <a:lnTo>
                  <a:pt x="5232946" y="161990"/>
                </a:lnTo>
                <a:cubicBezTo>
                  <a:pt x="5223570" y="174548"/>
                  <a:pt x="5214611" y="180826"/>
                  <a:pt x="5206073" y="180826"/>
                </a:cubicBezTo>
                <a:cubicBezTo>
                  <a:pt x="5201971" y="180826"/>
                  <a:pt x="5198705" y="179403"/>
                  <a:pt x="5196278" y="176557"/>
                </a:cubicBezTo>
                <a:cubicBezTo>
                  <a:pt x="5193850" y="173711"/>
                  <a:pt x="5192595" y="168855"/>
                  <a:pt x="5192511" y="161990"/>
                </a:cubicBezTo>
                <a:cubicBezTo>
                  <a:pt x="5180707" y="171115"/>
                  <a:pt x="5173298" y="176390"/>
                  <a:pt x="5170284" y="177813"/>
                </a:cubicBezTo>
                <a:cubicBezTo>
                  <a:pt x="5165763" y="179906"/>
                  <a:pt x="5160950" y="180952"/>
                  <a:pt x="5155844" y="180952"/>
                </a:cubicBezTo>
                <a:cubicBezTo>
                  <a:pt x="5147890" y="180952"/>
                  <a:pt x="5141339" y="178231"/>
                  <a:pt x="5136191" y="172790"/>
                </a:cubicBezTo>
                <a:cubicBezTo>
                  <a:pt x="5131042" y="167348"/>
                  <a:pt x="5128468" y="160191"/>
                  <a:pt x="5128468" y="151317"/>
                </a:cubicBezTo>
                <a:cubicBezTo>
                  <a:pt x="5128468" y="145708"/>
                  <a:pt x="5129724" y="140852"/>
                  <a:pt x="5132236" y="136750"/>
                </a:cubicBezTo>
                <a:cubicBezTo>
                  <a:pt x="5135668" y="131057"/>
                  <a:pt x="5141632" y="125700"/>
                  <a:pt x="5150129" y="120677"/>
                </a:cubicBezTo>
                <a:cubicBezTo>
                  <a:pt x="5158627" y="115654"/>
                  <a:pt x="5172754" y="109542"/>
                  <a:pt x="5192511" y="102343"/>
                </a:cubicBezTo>
                <a:lnTo>
                  <a:pt x="5192511" y="97822"/>
                </a:lnTo>
                <a:cubicBezTo>
                  <a:pt x="5192511" y="86353"/>
                  <a:pt x="5190690" y="78484"/>
                  <a:pt x="5187049" y="74214"/>
                </a:cubicBezTo>
                <a:cubicBezTo>
                  <a:pt x="5183406" y="69945"/>
                  <a:pt x="5178112" y="67810"/>
                  <a:pt x="5171163" y="67810"/>
                </a:cubicBezTo>
                <a:cubicBezTo>
                  <a:pt x="5165889" y="67810"/>
                  <a:pt x="5161703" y="69233"/>
                  <a:pt x="5158606" y="72080"/>
                </a:cubicBezTo>
                <a:cubicBezTo>
                  <a:pt x="5155424" y="74926"/>
                  <a:pt x="5153834" y="78191"/>
                  <a:pt x="5153834" y="81874"/>
                </a:cubicBezTo>
                <a:lnTo>
                  <a:pt x="5154085" y="89158"/>
                </a:lnTo>
                <a:cubicBezTo>
                  <a:pt x="5154085" y="93009"/>
                  <a:pt x="5153101" y="95980"/>
                  <a:pt x="5151134" y="98073"/>
                </a:cubicBezTo>
                <a:cubicBezTo>
                  <a:pt x="5149167" y="100166"/>
                  <a:pt x="5146592" y="101213"/>
                  <a:pt x="5143412" y="101213"/>
                </a:cubicBezTo>
                <a:cubicBezTo>
                  <a:pt x="5140314" y="101213"/>
                  <a:pt x="5137781" y="100124"/>
                  <a:pt x="5135815" y="97948"/>
                </a:cubicBezTo>
                <a:cubicBezTo>
                  <a:pt x="5133847" y="95771"/>
                  <a:pt x="5132863" y="92799"/>
                  <a:pt x="5132863" y="89032"/>
                </a:cubicBezTo>
                <a:cubicBezTo>
                  <a:pt x="5132863" y="81832"/>
                  <a:pt x="5136546" y="75219"/>
                  <a:pt x="5143913" y="69191"/>
                </a:cubicBezTo>
                <a:cubicBezTo>
                  <a:pt x="5151280" y="63164"/>
                  <a:pt x="5161620" y="60150"/>
                  <a:pt x="5174930" y="60150"/>
                </a:cubicBezTo>
                <a:close/>
                <a:moveTo>
                  <a:pt x="5050245" y="60150"/>
                </a:moveTo>
                <a:cubicBezTo>
                  <a:pt x="5067658" y="60150"/>
                  <a:pt x="5081638" y="66764"/>
                  <a:pt x="5092187" y="79991"/>
                </a:cubicBezTo>
                <a:cubicBezTo>
                  <a:pt x="5101144" y="91292"/>
                  <a:pt x="5105623" y="104268"/>
                  <a:pt x="5105623" y="118919"/>
                </a:cubicBezTo>
                <a:cubicBezTo>
                  <a:pt x="5105623" y="129216"/>
                  <a:pt x="5103153" y="139638"/>
                  <a:pt x="5098215" y="150186"/>
                </a:cubicBezTo>
                <a:cubicBezTo>
                  <a:pt x="5093275" y="160735"/>
                  <a:pt x="5086473" y="168688"/>
                  <a:pt x="5077809" y="174045"/>
                </a:cubicBezTo>
                <a:cubicBezTo>
                  <a:pt x="5069144" y="179403"/>
                  <a:pt x="5059496" y="182082"/>
                  <a:pt x="5048863" y="182082"/>
                </a:cubicBezTo>
                <a:cubicBezTo>
                  <a:pt x="5031535" y="182082"/>
                  <a:pt x="5017764" y="175176"/>
                  <a:pt x="5007550" y="161363"/>
                </a:cubicBezTo>
                <a:cubicBezTo>
                  <a:pt x="4998927" y="149726"/>
                  <a:pt x="4994616" y="136666"/>
                  <a:pt x="4994616" y="122184"/>
                </a:cubicBezTo>
                <a:cubicBezTo>
                  <a:pt x="4994616" y="111635"/>
                  <a:pt x="4997232" y="101150"/>
                  <a:pt x="5002464" y="90727"/>
                </a:cubicBezTo>
                <a:cubicBezTo>
                  <a:pt x="5007696" y="80305"/>
                  <a:pt x="5014582" y="72603"/>
                  <a:pt x="5023121" y="67622"/>
                </a:cubicBezTo>
                <a:cubicBezTo>
                  <a:pt x="5031660" y="62641"/>
                  <a:pt x="5040701" y="60150"/>
                  <a:pt x="5050245" y="60150"/>
                </a:cubicBezTo>
                <a:close/>
                <a:moveTo>
                  <a:pt x="4584594" y="60150"/>
                </a:moveTo>
                <a:lnTo>
                  <a:pt x="4589994" y="60150"/>
                </a:lnTo>
                <a:lnTo>
                  <a:pt x="4589994" y="84637"/>
                </a:lnTo>
                <a:cubicBezTo>
                  <a:pt x="4598366" y="76265"/>
                  <a:pt x="4603305" y="71452"/>
                  <a:pt x="4604812" y="70196"/>
                </a:cubicBezTo>
                <a:cubicBezTo>
                  <a:pt x="4608579" y="67015"/>
                  <a:pt x="4612639" y="64545"/>
                  <a:pt x="4616992" y="62787"/>
                </a:cubicBezTo>
                <a:cubicBezTo>
                  <a:pt x="4621346" y="61029"/>
                  <a:pt x="4625657" y="60150"/>
                  <a:pt x="4629927" y="60150"/>
                </a:cubicBezTo>
                <a:cubicBezTo>
                  <a:pt x="4637126" y="60150"/>
                  <a:pt x="4643321" y="62243"/>
                  <a:pt x="4648512" y="66429"/>
                </a:cubicBezTo>
                <a:cubicBezTo>
                  <a:pt x="4653702" y="70615"/>
                  <a:pt x="4657176" y="76684"/>
                  <a:pt x="4658934" y="84637"/>
                </a:cubicBezTo>
                <a:cubicBezTo>
                  <a:pt x="4667557" y="74591"/>
                  <a:pt x="4674840" y="67998"/>
                  <a:pt x="4680784" y="64859"/>
                </a:cubicBezTo>
                <a:cubicBezTo>
                  <a:pt x="4686728" y="61720"/>
                  <a:pt x="4692839" y="60150"/>
                  <a:pt x="4699118" y="60150"/>
                </a:cubicBezTo>
                <a:cubicBezTo>
                  <a:pt x="4705229" y="60150"/>
                  <a:pt x="4710650" y="61720"/>
                  <a:pt x="4715380" y="64859"/>
                </a:cubicBezTo>
                <a:cubicBezTo>
                  <a:pt x="4720110" y="67998"/>
                  <a:pt x="4723856" y="73126"/>
                  <a:pt x="4726619" y="80242"/>
                </a:cubicBezTo>
                <a:cubicBezTo>
                  <a:pt x="4728460" y="85097"/>
                  <a:pt x="4729381" y="92716"/>
                  <a:pt x="4729381" y="103096"/>
                </a:cubicBezTo>
                <a:lnTo>
                  <a:pt x="4729381" y="152572"/>
                </a:lnTo>
                <a:cubicBezTo>
                  <a:pt x="4729381" y="159772"/>
                  <a:pt x="4729925" y="164711"/>
                  <a:pt x="4731014" y="167390"/>
                </a:cubicBezTo>
                <a:cubicBezTo>
                  <a:pt x="4731851" y="169232"/>
                  <a:pt x="4733400" y="170801"/>
                  <a:pt x="4735660" y="172099"/>
                </a:cubicBezTo>
                <a:cubicBezTo>
                  <a:pt x="4737920" y="173397"/>
                  <a:pt x="4741603" y="174045"/>
                  <a:pt x="4746710" y="174045"/>
                </a:cubicBezTo>
                <a:lnTo>
                  <a:pt x="4746710" y="178566"/>
                </a:lnTo>
                <a:lnTo>
                  <a:pt x="4689951" y="178566"/>
                </a:lnTo>
                <a:lnTo>
                  <a:pt x="4689951" y="174045"/>
                </a:lnTo>
                <a:lnTo>
                  <a:pt x="4692337" y="174045"/>
                </a:lnTo>
                <a:cubicBezTo>
                  <a:pt x="4697276" y="174045"/>
                  <a:pt x="4701127" y="173083"/>
                  <a:pt x="4703889" y="171157"/>
                </a:cubicBezTo>
                <a:cubicBezTo>
                  <a:pt x="4705815" y="169818"/>
                  <a:pt x="4707196" y="167683"/>
                  <a:pt x="4708033" y="164753"/>
                </a:cubicBezTo>
                <a:cubicBezTo>
                  <a:pt x="4708368" y="163330"/>
                  <a:pt x="4708536" y="159270"/>
                  <a:pt x="4708536" y="152572"/>
                </a:cubicBezTo>
                <a:lnTo>
                  <a:pt x="4708536" y="103096"/>
                </a:lnTo>
                <a:cubicBezTo>
                  <a:pt x="4708536" y="93720"/>
                  <a:pt x="4707406" y="87107"/>
                  <a:pt x="4705145" y="83256"/>
                </a:cubicBezTo>
                <a:cubicBezTo>
                  <a:pt x="4701880" y="77898"/>
                  <a:pt x="4696648" y="75219"/>
                  <a:pt x="4689448" y="75219"/>
                </a:cubicBezTo>
                <a:cubicBezTo>
                  <a:pt x="4685012" y="75219"/>
                  <a:pt x="4680554" y="76328"/>
                  <a:pt x="4676075" y="78547"/>
                </a:cubicBezTo>
                <a:cubicBezTo>
                  <a:pt x="4671596" y="80765"/>
                  <a:pt x="4666175" y="84888"/>
                  <a:pt x="4659813" y="90916"/>
                </a:cubicBezTo>
                <a:lnTo>
                  <a:pt x="4659562" y="92297"/>
                </a:lnTo>
                <a:lnTo>
                  <a:pt x="4659813" y="97697"/>
                </a:lnTo>
                <a:lnTo>
                  <a:pt x="4659813" y="152572"/>
                </a:lnTo>
                <a:cubicBezTo>
                  <a:pt x="4659813" y="160442"/>
                  <a:pt x="4660253" y="165339"/>
                  <a:pt x="4661132" y="167264"/>
                </a:cubicBezTo>
                <a:cubicBezTo>
                  <a:pt x="4662011" y="169190"/>
                  <a:pt x="4663665" y="170801"/>
                  <a:pt x="4666092" y="172099"/>
                </a:cubicBezTo>
                <a:cubicBezTo>
                  <a:pt x="4668520" y="173397"/>
                  <a:pt x="4672663" y="174045"/>
                  <a:pt x="4678524" y="174045"/>
                </a:cubicBezTo>
                <a:lnTo>
                  <a:pt x="4678524" y="178566"/>
                </a:lnTo>
                <a:lnTo>
                  <a:pt x="4620383" y="178566"/>
                </a:lnTo>
                <a:lnTo>
                  <a:pt x="4620383" y="174045"/>
                </a:lnTo>
                <a:cubicBezTo>
                  <a:pt x="4626745" y="174045"/>
                  <a:pt x="4631120" y="173292"/>
                  <a:pt x="4633506" y="171785"/>
                </a:cubicBezTo>
                <a:cubicBezTo>
                  <a:pt x="4635892" y="170278"/>
                  <a:pt x="4637545" y="168018"/>
                  <a:pt x="4638466" y="165004"/>
                </a:cubicBezTo>
                <a:cubicBezTo>
                  <a:pt x="4638884" y="163581"/>
                  <a:pt x="4639094" y="159437"/>
                  <a:pt x="4639094" y="152572"/>
                </a:cubicBezTo>
                <a:lnTo>
                  <a:pt x="4639094" y="103096"/>
                </a:lnTo>
                <a:cubicBezTo>
                  <a:pt x="4639094" y="93720"/>
                  <a:pt x="4637712" y="86981"/>
                  <a:pt x="4634949" y="82879"/>
                </a:cubicBezTo>
                <a:cubicBezTo>
                  <a:pt x="4631266" y="77521"/>
                  <a:pt x="4626117" y="74842"/>
                  <a:pt x="4619504" y="74842"/>
                </a:cubicBezTo>
                <a:cubicBezTo>
                  <a:pt x="4614983" y="74842"/>
                  <a:pt x="4610504" y="76056"/>
                  <a:pt x="4606068" y="78484"/>
                </a:cubicBezTo>
                <a:cubicBezTo>
                  <a:pt x="4599119" y="82167"/>
                  <a:pt x="4593761" y="86311"/>
                  <a:pt x="4589994" y="90916"/>
                </a:cubicBezTo>
                <a:lnTo>
                  <a:pt x="4589994" y="152572"/>
                </a:lnTo>
                <a:cubicBezTo>
                  <a:pt x="4589994" y="160107"/>
                  <a:pt x="4590518" y="165004"/>
                  <a:pt x="4591564" y="167264"/>
                </a:cubicBezTo>
                <a:cubicBezTo>
                  <a:pt x="4592610" y="169525"/>
                  <a:pt x="4594159" y="171220"/>
                  <a:pt x="4596210" y="172350"/>
                </a:cubicBezTo>
                <a:cubicBezTo>
                  <a:pt x="4598261" y="173480"/>
                  <a:pt x="4602426" y="174045"/>
                  <a:pt x="4608705" y="174045"/>
                </a:cubicBezTo>
                <a:lnTo>
                  <a:pt x="4608705" y="178566"/>
                </a:lnTo>
                <a:lnTo>
                  <a:pt x="4551820" y="178566"/>
                </a:lnTo>
                <a:lnTo>
                  <a:pt x="4551820" y="174045"/>
                </a:lnTo>
                <a:cubicBezTo>
                  <a:pt x="4557094" y="174045"/>
                  <a:pt x="4560777" y="173480"/>
                  <a:pt x="4562870" y="172350"/>
                </a:cubicBezTo>
                <a:cubicBezTo>
                  <a:pt x="4564963" y="171220"/>
                  <a:pt x="4566554" y="169420"/>
                  <a:pt x="4567642" y="166951"/>
                </a:cubicBezTo>
                <a:cubicBezTo>
                  <a:pt x="4568730" y="164481"/>
                  <a:pt x="4569274" y="159688"/>
                  <a:pt x="4569274" y="152572"/>
                </a:cubicBezTo>
                <a:lnTo>
                  <a:pt x="4569274" y="108622"/>
                </a:lnTo>
                <a:cubicBezTo>
                  <a:pt x="4569274" y="95980"/>
                  <a:pt x="4568898" y="87818"/>
                  <a:pt x="4568144" y="84135"/>
                </a:cubicBezTo>
                <a:cubicBezTo>
                  <a:pt x="4567558" y="81372"/>
                  <a:pt x="4566638" y="79468"/>
                  <a:pt x="4565382" y="78421"/>
                </a:cubicBezTo>
                <a:cubicBezTo>
                  <a:pt x="4564126" y="77375"/>
                  <a:pt x="4562410" y="76851"/>
                  <a:pt x="4560233" y="76851"/>
                </a:cubicBezTo>
                <a:cubicBezTo>
                  <a:pt x="4557889" y="76851"/>
                  <a:pt x="4555085" y="77479"/>
                  <a:pt x="4551820" y="78735"/>
                </a:cubicBezTo>
                <a:lnTo>
                  <a:pt x="4549936" y="74214"/>
                </a:lnTo>
                <a:close/>
                <a:moveTo>
                  <a:pt x="4478746" y="60150"/>
                </a:moveTo>
                <a:cubicBezTo>
                  <a:pt x="4496158" y="60150"/>
                  <a:pt x="4510138" y="66764"/>
                  <a:pt x="4520687" y="79991"/>
                </a:cubicBezTo>
                <a:cubicBezTo>
                  <a:pt x="4529644" y="91292"/>
                  <a:pt x="4534123" y="104268"/>
                  <a:pt x="4534123" y="118919"/>
                </a:cubicBezTo>
                <a:cubicBezTo>
                  <a:pt x="4534123" y="129216"/>
                  <a:pt x="4531653" y="139638"/>
                  <a:pt x="4526715" y="150186"/>
                </a:cubicBezTo>
                <a:cubicBezTo>
                  <a:pt x="4521775" y="160735"/>
                  <a:pt x="4514973" y="168688"/>
                  <a:pt x="4506309" y="174045"/>
                </a:cubicBezTo>
                <a:cubicBezTo>
                  <a:pt x="4497644" y="179403"/>
                  <a:pt x="4487996" y="182082"/>
                  <a:pt x="4477364" y="182082"/>
                </a:cubicBezTo>
                <a:cubicBezTo>
                  <a:pt x="4460035" y="182082"/>
                  <a:pt x="4446263" y="175176"/>
                  <a:pt x="4436050" y="161363"/>
                </a:cubicBezTo>
                <a:cubicBezTo>
                  <a:pt x="4427427" y="149726"/>
                  <a:pt x="4423116" y="136666"/>
                  <a:pt x="4423116" y="122184"/>
                </a:cubicBezTo>
                <a:cubicBezTo>
                  <a:pt x="4423116" y="111635"/>
                  <a:pt x="4425732" y="101150"/>
                  <a:pt x="4430965" y="90727"/>
                </a:cubicBezTo>
                <a:cubicBezTo>
                  <a:pt x="4436196" y="80305"/>
                  <a:pt x="4443082" y="72603"/>
                  <a:pt x="4451621" y="67622"/>
                </a:cubicBezTo>
                <a:cubicBezTo>
                  <a:pt x="4460160" y="62641"/>
                  <a:pt x="4469202" y="60150"/>
                  <a:pt x="4478746" y="60150"/>
                </a:cubicBezTo>
                <a:close/>
                <a:moveTo>
                  <a:pt x="4155755" y="60150"/>
                </a:moveTo>
                <a:cubicBezTo>
                  <a:pt x="4165969" y="60150"/>
                  <a:pt x="4174340" y="61866"/>
                  <a:pt x="4180870" y="65299"/>
                </a:cubicBezTo>
                <a:cubicBezTo>
                  <a:pt x="4185809" y="67894"/>
                  <a:pt x="4189452" y="71954"/>
                  <a:pt x="4191795" y="77479"/>
                </a:cubicBezTo>
                <a:cubicBezTo>
                  <a:pt x="4193302" y="81079"/>
                  <a:pt x="4194056" y="88446"/>
                  <a:pt x="4194056" y="99580"/>
                </a:cubicBezTo>
                <a:lnTo>
                  <a:pt x="4194056" y="138634"/>
                </a:lnTo>
                <a:cubicBezTo>
                  <a:pt x="4194056" y="149600"/>
                  <a:pt x="4194265" y="156319"/>
                  <a:pt x="4194684" y="158788"/>
                </a:cubicBezTo>
                <a:cubicBezTo>
                  <a:pt x="4195102" y="161258"/>
                  <a:pt x="4195793" y="162911"/>
                  <a:pt x="4196756" y="163748"/>
                </a:cubicBezTo>
                <a:cubicBezTo>
                  <a:pt x="4197718" y="164586"/>
                  <a:pt x="4198828" y="165004"/>
                  <a:pt x="4200083" y="165004"/>
                </a:cubicBezTo>
                <a:cubicBezTo>
                  <a:pt x="4201422" y="165004"/>
                  <a:pt x="4202595" y="164711"/>
                  <a:pt x="4203599" y="164125"/>
                </a:cubicBezTo>
                <a:cubicBezTo>
                  <a:pt x="4205357" y="163037"/>
                  <a:pt x="4208748" y="159981"/>
                  <a:pt x="4213771" y="154958"/>
                </a:cubicBezTo>
                <a:lnTo>
                  <a:pt x="4213771" y="161990"/>
                </a:lnTo>
                <a:cubicBezTo>
                  <a:pt x="4204394" y="174548"/>
                  <a:pt x="4195437" y="180826"/>
                  <a:pt x="4186898" y="180826"/>
                </a:cubicBezTo>
                <a:cubicBezTo>
                  <a:pt x="4182796" y="180826"/>
                  <a:pt x="4179531" y="179403"/>
                  <a:pt x="4177103" y="176557"/>
                </a:cubicBezTo>
                <a:cubicBezTo>
                  <a:pt x="4174675" y="173711"/>
                  <a:pt x="4173420" y="168855"/>
                  <a:pt x="4173336" y="161990"/>
                </a:cubicBezTo>
                <a:cubicBezTo>
                  <a:pt x="4161532" y="171115"/>
                  <a:pt x="4154123" y="176390"/>
                  <a:pt x="4151109" y="177813"/>
                </a:cubicBezTo>
                <a:cubicBezTo>
                  <a:pt x="4146589" y="179906"/>
                  <a:pt x="4141775" y="180952"/>
                  <a:pt x="4136668" y="180952"/>
                </a:cubicBezTo>
                <a:cubicBezTo>
                  <a:pt x="4128715" y="180952"/>
                  <a:pt x="4122164" y="178231"/>
                  <a:pt x="4117016" y="172790"/>
                </a:cubicBezTo>
                <a:cubicBezTo>
                  <a:pt x="4111867" y="167348"/>
                  <a:pt x="4109293" y="160191"/>
                  <a:pt x="4109293" y="151317"/>
                </a:cubicBezTo>
                <a:cubicBezTo>
                  <a:pt x="4109293" y="145708"/>
                  <a:pt x="4110549" y="140852"/>
                  <a:pt x="4113060" y="136750"/>
                </a:cubicBezTo>
                <a:cubicBezTo>
                  <a:pt x="4116493" y="131057"/>
                  <a:pt x="4122458" y="125700"/>
                  <a:pt x="4130955" y="120677"/>
                </a:cubicBezTo>
                <a:cubicBezTo>
                  <a:pt x="4139452" y="115654"/>
                  <a:pt x="4153579" y="109542"/>
                  <a:pt x="4173336" y="102343"/>
                </a:cubicBezTo>
                <a:lnTo>
                  <a:pt x="4173336" y="97822"/>
                </a:lnTo>
                <a:cubicBezTo>
                  <a:pt x="4173336" y="86353"/>
                  <a:pt x="4171515" y="78484"/>
                  <a:pt x="4167873" y="74214"/>
                </a:cubicBezTo>
                <a:cubicBezTo>
                  <a:pt x="4164232" y="69945"/>
                  <a:pt x="4158937" y="67810"/>
                  <a:pt x="4151988" y="67810"/>
                </a:cubicBezTo>
                <a:cubicBezTo>
                  <a:pt x="4146714" y="67810"/>
                  <a:pt x="4142528" y="69233"/>
                  <a:pt x="4139431" y="72080"/>
                </a:cubicBezTo>
                <a:cubicBezTo>
                  <a:pt x="4136250" y="74926"/>
                  <a:pt x="4134659" y="78191"/>
                  <a:pt x="4134659" y="81874"/>
                </a:cubicBezTo>
                <a:lnTo>
                  <a:pt x="4134910" y="89158"/>
                </a:lnTo>
                <a:cubicBezTo>
                  <a:pt x="4134910" y="93009"/>
                  <a:pt x="4133927" y="95980"/>
                  <a:pt x="4131959" y="98073"/>
                </a:cubicBezTo>
                <a:cubicBezTo>
                  <a:pt x="4129992" y="100166"/>
                  <a:pt x="4127418" y="101213"/>
                  <a:pt x="4124236" y="101213"/>
                </a:cubicBezTo>
                <a:cubicBezTo>
                  <a:pt x="4121139" y="101213"/>
                  <a:pt x="4118607" y="100124"/>
                  <a:pt x="4116639" y="97948"/>
                </a:cubicBezTo>
                <a:cubicBezTo>
                  <a:pt x="4114672" y="95771"/>
                  <a:pt x="4113688" y="92799"/>
                  <a:pt x="4113688" y="89032"/>
                </a:cubicBezTo>
                <a:cubicBezTo>
                  <a:pt x="4113688" y="81832"/>
                  <a:pt x="4117372" y="75219"/>
                  <a:pt x="4124739" y="69191"/>
                </a:cubicBezTo>
                <a:cubicBezTo>
                  <a:pt x="4132106" y="63164"/>
                  <a:pt x="4142445" y="60150"/>
                  <a:pt x="4155755" y="60150"/>
                </a:cubicBezTo>
                <a:close/>
                <a:moveTo>
                  <a:pt x="3802470" y="60150"/>
                </a:moveTo>
                <a:cubicBezTo>
                  <a:pt x="3819883" y="60150"/>
                  <a:pt x="3833863" y="66764"/>
                  <a:pt x="3844412" y="79991"/>
                </a:cubicBezTo>
                <a:cubicBezTo>
                  <a:pt x="3853369" y="91292"/>
                  <a:pt x="3857848" y="104268"/>
                  <a:pt x="3857848" y="118919"/>
                </a:cubicBezTo>
                <a:cubicBezTo>
                  <a:pt x="3857848" y="129216"/>
                  <a:pt x="3855378" y="139638"/>
                  <a:pt x="3850439" y="150186"/>
                </a:cubicBezTo>
                <a:cubicBezTo>
                  <a:pt x="3845500" y="160735"/>
                  <a:pt x="3838698" y="168688"/>
                  <a:pt x="3830033" y="174045"/>
                </a:cubicBezTo>
                <a:cubicBezTo>
                  <a:pt x="3821369" y="179403"/>
                  <a:pt x="3811721" y="182082"/>
                  <a:pt x="3801089" y="182082"/>
                </a:cubicBezTo>
                <a:cubicBezTo>
                  <a:pt x="3783759" y="182082"/>
                  <a:pt x="3769988" y="175176"/>
                  <a:pt x="3759775" y="161363"/>
                </a:cubicBezTo>
                <a:cubicBezTo>
                  <a:pt x="3751152" y="149726"/>
                  <a:pt x="3746841" y="136666"/>
                  <a:pt x="3746841" y="122184"/>
                </a:cubicBezTo>
                <a:cubicBezTo>
                  <a:pt x="3746841" y="111635"/>
                  <a:pt x="3749457" y="101150"/>
                  <a:pt x="3754689" y="90727"/>
                </a:cubicBezTo>
                <a:cubicBezTo>
                  <a:pt x="3759921" y="80305"/>
                  <a:pt x="3766807" y="72603"/>
                  <a:pt x="3775346" y="67622"/>
                </a:cubicBezTo>
                <a:cubicBezTo>
                  <a:pt x="3783885" y="62641"/>
                  <a:pt x="3792926" y="60150"/>
                  <a:pt x="3802470" y="60150"/>
                </a:cubicBezTo>
                <a:close/>
                <a:moveTo>
                  <a:pt x="3393593" y="60150"/>
                </a:moveTo>
                <a:lnTo>
                  <a:pt x="3398867" y="60150"/>
                </a:lnTo>
                <a:lnTo>
                  <a:pt x="3398867" y="86018"/>
                </a:lnTo>
                <a:cubicBezTo>
                  <a:pt x="3408494" y="68773"/>
                  <a:pt x="3418372" y="60150"/>
                  <a:pt x="3428502" y="60150"/>
                </a:cubicBezTo>
                <a:cubicBezTo>
                  <a:pt x="3433106" y="60150"/>
                  <a:pt x="3436916" y="61552"/>
                  <a:pt x="3439929" y="64357"/>
                </a:cubicBezTo>
                <a:cubicBezTo>
                  <a:pt x="3442943" y="67161"/>
                  <a:pt x="3444450" y="70405"/>
                  <a:pt x="3444450" y="74089"/>
                </a:cubicBezTo>
                <a:cubicBezTo>
                  <a:pt x="3444450" y="77354"/>
                  <a:pt x="3443362" y="80116"/>
                  <a:pt x="3441185" y="82377"/>
                </a:cubicBezTo>
                <a:cubicBezTo>
                  <a:pt x="3439008" y="84637"/>
                  <a:pt x="3436413" y="85767"/>
                  <a:pt x="3433399" y="85767"/>
                </a:cubicBezTo>
                <a:cubicBezTo>
                  <a:pt x="3430469" y="85767"/>
                  <a:pt x="3427184" y="84323"/>
                  <a:pt x="3423542" y="81435"/>
                </a:cubicBezTo>
                <a:cubicBezTo>
                  <a:pt x="3419900" y="78547"/>
                  <a:pt x="3417200" y="77103"/>
                  <a:pt x="3415442" y="77103"/>
                </a:cubicBezTo>
                <a:cubicBezTo>
                  <a:pt x="3413936" y="77103"/>
                  <a:pt x="3412303" y="77940"/>
                  <a:pt x="3410545" y="79614"/>
                </a:cubicBezTo>
                <a:cubicBezTo>
                  <a:pt x="3406778" y="83046"/>
                  <a:pt x="3402885" y="88697"/>
                  <a:pt x="3398867" y="96566"/>
                </a:cubicBezTo>
                <a:lnTo>
                  <a:pt x="3398867" y="151693"/>
                </a:lnTo>
                <a:cubicBezTo>
                  <a:pt x="3398867" y="158056"/>
                  <a:pt x="3399662" y="162869"/>
                  <a:pt x="3401253" y="166134"/>
                </a:cubicBezTo>
                <a:cubicBezTo>
                  <a:pt x="3402341" y="168395"/>
                  <a:pt x="3404266" y="170278"/>
                  <a:pt x="3407029" y="171785"/>
                </a:cubicBezTo>
                <a:cubicBezTo>
                  <a:pt x="3409792" y="173292"/>
                  <a:pt x="3413768" y="174045"/>
                  <a:pt x="3418958" y="174045"/>
                </a:cubicBezTo>
                <a:lnTo>
                  <a:pt x="3418958" y="178566"/>
                </a:lnTo>
                <a:lnTo>
                  <a:pt x="3360064" y="178566"/>
                </a:lnTo>
                <a:lnTo>
                  <a:pt x="3360064" y="174045"/>
                </a:lnTo>
                <a:cubicBezTo>
                  <a:pt x="3365925" y="174045"/>
                  <a:pt x="3370278" y="173125"/>
                  <a:pt x="3373124" y="171283"/>
                </a:cubicBezTo>
                <a:cubicBezTo>
                  <a:pt x="3375217" y="169943"/>
                  <a:pt x="3376682" y="167809"/>
                  <a:pt x="3377519" y="164879"/>
                </a:cubicBezTo>
                <a:cubicBezTo>
                  <a:pt x="3377938" y="163455"/>
                  <a:pt x="3378147" y="159395"/>
                  <a:pt x="3378147" y="152698"/>
                </a:cubicBezTo>
                <a:lnTo>
                  <a:pt x="3378147" y="108119"/>
                </a:lnTo>
                <a:cubicBezTo>
                  <a:pt x="3378147" y="94725"/>
                  <a:pt x="3377875" y="86751"/>
                  <a:pt x="3377331" y="84197"/>
                </a:cubicBezTo>
                <a:cubicBezTo>
                  <a:pt x="3376787" y="81644"/>
                  <a:pt x="3375783" y="79781"/>
                  <a:pt x="3374317" y="78609"/>
                </a:cubicBezTo>
                <a:cubicBezTo>
                  <a:pt x="3372852" y="77437"/>
                  <a:pt x="3371031" y="76851"/>
                  <a:pt x="3368855" y="76851"/>
                </a:cubicBezTo>
                <a:cubicBezTo>
                  <a:pt x="3366259" y="76851"/>
                  <a:pt x="3363329" y="77479"/>
                  <a:pt x="3360064" y="78735"/>
                </a:cubicBezTo>
                <a:lnTo>
                  <a:pt x="3358809" y="74214"/>
                </a:lnTo>
                <a:close/>
                <a:moveTo>
                  <a:pt x="3288121" y="60150"/>
                </a:moveTo>
                <a:cubicBezTo>
                  <a:pt x="3305534" y="60150"/>
                  <a:pt x="3319514" y="66764"/>
                  <a:pt x="3330062" y="79991"/>
                </a:cubicBezTo>
                <a:cubicBezTo>
                  <a:pt x="3339020" y="91292"/>
                  <a:pt x="3343498" y="104268"/>
                  <a:pt x="3343498" y="118919"/>
                </a:cubicBezTo>
                <a:cubicBezTo>
                  <a:pt x="3343498" y="129216"/>
                  <a:pt x="3341029" y="139638"/>
                  <a:pt x="3336089" y="150186"/>
                </a:cubicBezTo>
                <a:cubicBezTo>
                  <a:pt x="3331151" y="160735"/>
                  <a:pt x="3324349" y="168688"/>
                  <a:pt x="3315684" y="174045"/>
                </a:cubicBezTo>
                <a:cubicBezTo>
                  <a:pt x="3307020" y="179403"/>
                  <a:pt x="3297371" y="182082"/>
                  <a:pt x="3286739" y="182082"/>
                </a:cubicBezTo>
                <a:cubicBezTo>
                  <a:pt x="3269410" y="182082"/>
                  <a:pt x="3255639" y="175176"/>
                  <a:pt x="3245425" y="161363"/>
                </a:cubicBezTo>
                <a:cubicBezTo>
                  <a:pt x="3236802" y="149726"/>
                  <a:pt x="3232491" y="136666"/>
                  <a:pt x="3232491" y="122184"/>
                </a:cubicBezTo>
                <a:cubicBezTo>
                  <a:pt x="3232491" y="111635"/>
                  <a:pt x="3235108" y="101150"/>
                  <a:pt x="3240340" y="90727"/>
                </a:cubicBezTo>
                <a:cubicBezTo>
                  <a:pt x="3245572" y="80305"/>
                  <a:pt x="3252458" y="72603"/>
                  <a:pt x="3260997" y="67622"/>
                </a:cubicBezTo>
                <a:cubicBezTo>
                  <a:pt x="3269536" y="62641"/>
                  <a:pt x="3278577" y="60150"/>
                  <a:pt x="3288121" y="60150"/>
                </a:cubicBezTo>
                <a:close/>
                <a:moveTo>
                  <a:pt x="3091002" y="60150"/>
                </a:moveTo>
                <a:cubicBezTo>
                  <a:pt x="3102555" y="60150"/>
                  <a:pt x="3112182" y="64671"/>
                  <a:pt x="3119884" y="73712"/>
                </a:cubicBezTo>
                <a:cubicBezTo>
                  <a:pt x="3129344" y="84763"/>
                  <a:pt x="3134074" y="99162"/>
                  <a:pt x="3134074" y="116909"/>
                </a:cubicBezTo>
                <a:cubicBezTo>
                  <a:pt x="3134074" y="136750"/>
                  <a:pt x="3128381" y="153158"/>
                  <a:pt x="3116996" y="166134"/>
                </a:cubicBezTo>
                <a:cubicBezTo>
                  <a:pt x="3107620" y="176766"/>
                  <a:pt x="3095816" y="182082"/>
                  <a:pt x="3081584" y="182082"/>
                </a:cubicBezTo>
                <a:cubicBezTo>
                  <a:pt x="3075389" y="182082"/>
                  <a:pt x="3070031" y="181203"/>
                  <a:pt x="3065511" y="179445"/>
                </a:cubicBezTo>
                <a:cubicBezTo>
                  <a:pt x="3062162" y="178189"/>
                  <a:pt x="3058395" y="175678"/>
                  <a:pt x="3054209" y="171911"/>
                </a:cubicBezTo>
                <a:lnTo>
                  <a:pt x="3054209" y="206946"/>
                </a:lnTo>
                <a:cubicBezTo>
                  <a:pt x="3054209" y="214815"/>
                  <a:pt x="3054690" y="219817"/>
                  <a:pt x="3055653" y="221952"/>
                </a:cubicBezTo>
                <a:cubicBezTo>
                  <a:pt x="3056616" y="224087"/>
                  <a:pt x="3058291" y="225782"/>
                  <a:pt x="3060676" y="227038"/>
                </a:cubicBezTo>
                <a:cubicBezTo>
                  <a:pt x="3063062" y="228293"/>
                  <a:pt x="3067394" y="228921"/>
                  <a:pt x="3073673" y="228921"/>
                </a:cubicBezTo>
                <a:lnTo>
                  <a:pt x="3073673" y="233567"/>
                </a:lnTo>
                <a:lnTo>
                  <a:pt x="3013398" y="233567"/>
                </a:lnTo>
                <a:lnTo>
                  <a:pt x="3013398" y="228921"/>
                </a:lnTo>
                <a:lnTo>
                  <a:pt x="3016537" y="228921"/>
                </a:lnTo>
                <a:cubicBezTo>
                  <a:pt x="3021142" y="229005"/>
                  <a:pt x="3025076" y="228126"/>
                  <a:pt x="3028341" y="226284"/>
                </a:cubicBezTo>
                <a:cubicBezTo>
                  <a:pt x="3029932" y="225363"/>
                  <a:pt x="3031166" y="223877"/>
                  <a:pt x="3032046" y="221826"/>
                </a:cubicBezTo>
                <a:cubicBezTo>
                  <a:pt x="3032924" y="219775"/>
                  <a:pt x="3033364" y="214564"/>
                  <a:pt x="3033364" y="206192"/>
                </a:cubicBezTo>
                <a:lnTo>
                  <a:pt x="3033364" y="97445"/>
                </a:lnTo>
                <a:cubicBezTo>
                  <a:pt x="3033364" y="89995"/>
                  <a:pt x="3033029" y="85265"/>
                  <a:pt x="3032359" y="83256"/>
                </a:cubicBezTo>
                <a:cubicBezTo>
                  <a:pt x="3031690" y="81247"/>
                  <a:pt x="3030622" y="79740"/>
                  <a:pt x="3029157" y="78735"/>
                </a:cubicBezTo>
                <a:cubicBezTo>
                  <a:pt x="3027692" y="77730"/>
                  <a:pt x="3025704" y="77228"/>
                  <a:pt x="3023193" y="77228"/>
                </a:cubicBezTo>
                <a:cubicBezTo>
                  <a:pt x="3021183" y="77228"/>
                  <a:pt x="3018630" y="77814"/>
                  <a:pt x="3015532" y="78986"/>
                </a:cubicBezTo>
                <a:lnTo>
                  <a:pt x="3014026" y="74968"/>
                </a:lnTo>
                <a:lnTo>
                  <a:pt x="3049438" y="60652"/>
                </a:lnTo>
                <a:lnTo>
                  <a:pt x="3054209" y="60652"/>
                </a:lnTo>
                <a:lnTo>
                  <a:pt x="3054209" y="87525"/>
                </a:lnTo>
                <a:cubicBezTo>
                  <a:pt x="3060153" y="77396"/>
                  <a:pt x="3066118" y="70301"/>
                  <a:pt x="3072103" y="66240"/>
                </a:cubicBezTo>
                <a:cubicBezTo>
                  <a:pt x="3078089" y="62180"/>
                  <a:pt x="3084389" y="60150"/>
                  <a:pt x="3091002" y="60150"/>
                </a:cubicBezTo>
                <a:close/>
                <a:moveTo>
                  <a:pt x="9506312" y="60025"/>
                </a:moveTo>
                <a:cubicBezTo>
                  <a:pt x="9519204" y="60025"/>
                  <a:pt x="9529794" y="64273"/>
                  <a:pt x="9538082" y="72770"/>
                </a:cubicBezTo>
                <a:cubicBezTo>
                  <a:pt x="9546370" y="81267"/>
                  <a:pt x="9550514" y="92632"/>
                  <a:pt x="9550514" y="106864"/>
                </a:cubicBezTo>
                <a:lnTo>
                  <a:pt x="9471026" y="106864"/>
                </a:lnTo>
                <a:cubicBezTo>
                  <a:pt x="9470942" y="123942"/>
                  <a:pt x="9475086" y="137336"/>
                  <a:pt x="9483458" y="147047"/>
                </a:cubicBezTo>
                <a:cubicBezTo>
                  <a:pt x="9491829" y="156758"/>
                  <a:pt x="9501666" y="161614"/>
                  <a:pt x="9512967" y="161614"/>
                </a:cubicBezTo>
                <a:cubicBezTo>
                  <a:pt x="9520502" y="161614"/>
                  <a:pt x="9527053" y="159542"/>
                  <a:pt x="9532620" y="155398"/>
                </a:cubicBezTo>
                <a:cubicBezTo>
                  <a:pt x="9538187" y="151254"/>
                  <a:pt x="9542854" y="144159"/>
                  <a:pt x="9546621" y="134113"/>
                </a:cubicBezTo>
                <a:lnTo>
                  <a:pt x="9550514" y="136624"/>
                </a:lnTo>
                <a:cubicBezTo>
                  <a:pt x="9548756" y="148094"/>
                  <a:pt x="9543649" y="158537"/>
                  <a:pt x="9535194" y="167955"/>
                </a:cubicBezTo>
                <a:cubicBezTo>
                  <a:pt x="9526739" y="177373"/>
                  <a:pt x="9516149" y="182082"/>
                  <a:pt x="9503424" y="182082"/>
                </a:cubicBezTo>
                <a:cubicBezTo>
                  <a:pt x="9489611" y="182082"/>
                  <a:pt x="9477786" y="176703"/>
                  <a:pt x="9467949" y="165946"/>
                </a:cubicBezTo>
                <a:cubicBezTo>
                  <a:pt x="9458113" y="155188"/>
                  <a:pt x="9453194" y="140727"/>
                  <a:pt x="9453194" y="122560"/>
                </a:cubicBezTo>
                <a:cubicBezTo>
                  <a:pt x="9453194" y="102887"/>
                  <a:pt x="9458238" y="87546"/>
                  <a:pt x="9468326" y="76537"/>
                </a:cubicBezTo>
                <a:cubicBezTo>
                  <a:pt x="9478414" y="65529"/>
                  <a:pt x="9491076" y="60025"/>
                  <a:pt x="9506312" y="60025"/>
                </a:cubicBezTo>
                <a:close/>
                <a:moveTo>
                  <a:pt x="8229962" y="60025"/>
                </a:moveTo>
                <a:cubicBezTo>
                  <a:pt x="8242854" y="60025"/>
                  <a:pt x="8253444" y="64273"/>
                  <a:pt x="8261732" y="72770"/>
                </a:cubicBezTo>
                <a:cubicBezTo>
                  <a:pt x="8270020" y="81267"/>
                  <a:pt x="8274164" y="92632"/>
                  <a:pt x="8274164" y="106864"/>
                </a:cubicBezTo>
                <a:lnTo>
                  <a:pt x="8194676" y="106864"/>
                </a:lnTo>
                <a:cubicBezTo>
                  <a:pt x="8194592" y="123942"/>
                  <a:pt x="8198736" y="137336"/>
                  <a:pt x="8207108" y="147047"/>
                </a:cubicBezTo>
                <a:cubicBezTo>
                  <a:pt x="8215479" y="156758"/>
                  <a:pt x="8225316" y="161614"/>
                  <a:pt x="8236618" y="161614"/>
                </a:cubicBezTo>
                <a:cubicBezTo>
                  <a:pt x="8244152" y="161614"/>
                  <a:pt x="8250702" y="159542"/>
                  <a:pt x="8256270" y="155398"/>
                </a:cubicBezTo>
                <a:cubicBezTo>
                  <a:pt x="8261837" y="151254"/>
                  <a:pt x="8266504" y="144159"/>
                  <a:pt x="8270271" y="134113"/>
                </a:cubicBezTo>
                <a:lnTo>
                  <a:pt x="8274164" y="136624"/>
                </a:lnTo>
                <a:cubicBezTo>
                  <a:pt x="8272406" y="148094"/>
                  <a:pt x="8267300" y="158537"/>
                  <a:pt x="8258844" y="167955"/>
                </a:cubicBezTo>
                <a:cubicBezTo>
                  <a:pt x="8250388" y="177373"/>
                  <a:pt x="8239798" y="182082"/>
                  <a:pt x="8227074" y="182082"/>
                </a:cubicBezTo>
                <a:cubicBezTo>
                  <a:pt x="8213261" y="182082"/>
                  <a:pt x="8201436" y="176703"/>
                  <a:pt x="8191600" y="165946"/>
                </a:cubicBezTo>
                <a:cubicBezTo>
                  <a:pt x="8181762" y="155188"/>
                  <a:pt x="8176844" y="140727"/>
                  <a:pt x="8176844" y="122560"/>
                </a:cubicBezTo>
                <a:cubicBezTo>
                  <a:pt x="8176844" y="102887"/>
                  <a:pt x="8181888" y="87546"/>
                  <a:pt x="8191976" y="76537"/>
                </a:cubicBezTo>
                <a:cubicBezTo>
                  <a:pt x="8202064" y="65529"/>
                  <a:pt x="8214726" y="60025"/>
                  <a:pt x="8229962" y="60025"/>
                </a:cubicBezTo>
                <a:close/>
                <a:moveTo>
                  <a:pt x="7991837" y="60025"/>
                </a:moveTo>
                <a:cubicBezTo>
                  <a:pt x="8004730" y="60025"/>
                  <a:pt x="8015320" y="64273"/>
                  <a:pt x="8023607" y="72770"/>
                </a:cubicBezTo>
                <a:cubicBezTo>
                  <a:pt x="8031895" y="81267"/>
                  <a:pt x="8036039" y="92632"/>
                  <a:pt x="8036039" y="106864"/>
                </a:cubicBezTo>
                <a:lnTo>
                  <a:pt x="7956551" y="106864"/>
                </a:lnTo>
                <a:cubicBezTo>
                  <a:pt x="7956467" y="123942"/>
                  <a:pt x="7960611" y="137336"/>
                  <a:pt x="7968982" y="147047"/>
                </a:cubicBezTo>
                <a:cubicBezTo>
                  <a:pt x="7977354" y="156758"/>
                  <a:pt x="7987191" y="161614"/>
                  <a:pt x="7998492" y="161614"/>
                </a:cubicBezTo>
                <a:cubicBezTo>
                  <a:pt x="8006027" y="161614"/>
                  <a:pt x="8012578" y="159542"/>
                  <a:pt x="8018145" y="155398"/>
                </a:cubicBezTo>
                <a:cubicBezTo>
                  <a:pt x="8023712" y="151254"/>
                  <a:pt x="8028379" y="144159"/>
                  <a:pt x="8032146" y="134113"/>
                </a:cubicBezTo>
                <a:lnTo>
                  <a:pt x="8036039" y="136624"/>
                </a:lnTo>
                <a:cubicBezTo>
                  <a:pt x="8034281" y="148094"/>
                  <a:pt x="8029174" y="158537"/>
                  <a:pt x="8020719" y="167955"/>
                </a:cubicBezTo>
                <a:cubicBezTo>
                  <a:pt x="8012264" y="177373"/>
                  <a:pt x="8001674" y="182082"/>
                  <a:pt x="7988949" y="182082"/>
                </a:cubicBezTo>
                <a:cubicBezTo>
                  <a:pt x="7975136" y="182082"/>
                  <a:pt x="7963311" y="176703"/>
                  <a:pt x="7953474" y="165946"/>
                </a:cubicBezTo>
                <a:cubicBezTo>
                  <a:pt x="7943638" y="155188"/>
                  <a:pt x="7938720" y="140727"/>
                  <a:pt x="7938720" y="122560"/>
                </a:cubicBezTo>
                <a:cubicBezTo>
                  <a:pt x="7938720" y="102887"/>
                  <a:pt x="7943763" y="87546"/>
                  <a:pt x="7953851" y="76537"/>
                </a:cubicBezTo>
                <a:cubicBezTo>
                  <a:pt x="7963939" y="65529"/>
                  <a:pt x="7976601" y="60025"/>
                  <a:pt x="7991837" y="60025"/>
                </a:cubicBezTo>
                <a:close/>
                <a:moveTo>
                  <a:pt x="5686787" y="60025"/>
                </a:moveTo>
                <a:cubicBezTo>
                  <a:pt x="5699680" y="60025"/>
                  <a:pt x="5710270" y="64273"/>
                  <a:pt x="5718557" y="72770"/>
                </a:cubicBezTo>
                <a:cubicBezTo>
                  <a:pt x="5726845" y="81267"/>
                  <a:pt x="5730989" y="92632"/>
                  <a:pt x="5730989" y="106864"/>
                </a:cubicBezTo>
                <a:lnTo>
                  <a:pt x="5651501" y="106864"/>
                </a:lnTo>
                <a:cubicBezTo>
                  <a:pt x="5651417" y="123942"/>
                  <a:pt x="5655561" y="137336"/>
                  <a:pt x="5663933" y="147047"/>
                </a:cubicBezTo>
                <a:cubicBezTo>
                  <a:pt x="5672304" y="156758"/>
                  <a:pt x="5682141" y="161614"/>
                  <a:pt x="5693443" y="161614"/>
                </a:cubicBezTo>
                <a:cubicBezTo>
                  <a:pt x="5700977" y="161614"/>
                  <a:pt x="5707528" y="159542"/>
                  <a:pt x="5713096" y="155398"/>
                </a:cubicBezTo>
                <a:cubicBezTo>
                  <a:pt x="5718662" y="151254"/>
                  <a:pt x="5723330" y="144159"/>
                  <a:pt x="5727097" y="134113"/>
                </a:cubicBezTo>
                <a:lnTo>
                  <a:pt x="5730989" y="136624"/>
                </a:lnTo>
                <a:cubicBezTo>
                  <a:pt x="5729231" y="148094"/>
                  <a:pt x="5724125" y="158537"/>
                  <a:pt x="5715669" y="167955"/>
                </a:cubicBezTo>
                <a:cubicBezTo>
                  <a:pt x="5707215" y="177373"/>
                  <a:pt x="5696624" y="182082"/>
                  <a:pt x="5683900" y="182082"/>
                </a:cubicBezTo>
                <a:cubicBezTo>
                  <a:pt x="5670087" y="182082"/>
                  <a:pt x="5658261" y="176703"/>
                  <a:pt x="5648425" y="165946"/>
                </a:cubicBezTo>
                <a:cubicBezTo>
                  <a:pt x="5638589" y="155188"/>
                  <a:pt x="5633670" y="140727"/>
                  <a:pt x="5633670" y="122560"/>
                </a:cubicBezTo>
                <a:cubicBezTo>
                  <a:pt x="5633670" y="102887"/>
                  <a:pt x="5638713" y="87546"/>
                  <a:pt x="5648801" y="76537"/>
                </a:cubicBezTo>
                <a:cubicBezTo>
                  <a:pt x="5658890" y="65529"/>
                  <a:pt x="5671551" y="60025"/>
                  <a:pt x="5686787" y="60025"/>
                </a:cubicBezTo>
                <a:close/>
                <a:moveTo>
                  <a:pt x="4800962" y="60025"/>
                </a:moveTo>
                <a:cubicBezTo>
                  <a:pt x="4813855" y="60025"/>
                  <a:pt x="4824445" y="64273"/>
                  <a:pt x="4832732" y="72770"/>
                </a:cubicBezTo>
                <a:cubicBezTo>
                  <a:pt x="4841021" y="81267"/>
                  <a:pt x="4845164" y="92632"/>
                  <a:pt x="4845164" y="106864"/>
                </a:cubicBezTo>
                <a:lnTo>
                  <a:pt x="4765676" y="106864"/>
                </a:lnTo>
                <a:cubicBezTo>
                  <a:pt x="4765593" y="123942"/>
                  <a:pt x="4769737" y="137336"/>
                  <a:pt x="4778108" y="147047"/>
                </a:cubicBezTo>
                <a:cubicBezTo>
                  <a:pt x="4786479" y="156758"/>
                  <a:pt x="4796316" y="161614"/>
                  <a:pt x="4807618" y="161614"/>
                </a:cubicBezTo>
                <a:cubicBezTo>
                  <a:pt x="4815152" y="161614"/>
                  <a:pt x="4821703" y="159542"/>
                  <a:pt x="4827270" y="155398"/>
                </a:cubicBezTo>
                <a:cubicBezTo>
                  <a:pt x="4832837" y="151254"/>
                  <a:pt x="4837504" y="144159"/>
                  <a:pt x="4841272" y="134113"/>
                </a:cubicBezTo>
                <a:lnTo>
                  <a:pt x="4845164" y="136624"/>
                </a:lnTo>
                <a:cubicBezTo>
                  <a:pt x="4843406" y="148094"/>
                  <a:pt x="4838300" y="158537"/>
                  <a:pt x="4829845" y="167955"/>
                </a:cubicBezTo>
                <a:cubicBezTo>
                  <a:pt x="4821390" y="177373"/>
                  <a:pt x="4810799" y="182082"/>
                  <a:pt x="4798074" y="182082"/>
                </a:cubicBezTo>
                <a:cubicBezTo>
                  <a:pt x="4784261" y="182082"/>
                  <a:pt x="4772437" y="176703"/>
                  <a:pt x="4762600" y="165946"/>
                </a:cubicBezTo>
                <a:cubicBezTo>
                  <a:pt x="4752763" y="155188"/>
                  <a:pt x="4747845" y="140727"/>
                  <a:pt x="4747845" y="122560"/>
                </a:cubicBezTo>
                <a:cubicBezTo>
                  <a:pt x="4747845" y="102887"/>
                  <a:pt x="4752889" y="87546"/>
                  <a:pt x="4762977" y="76537"/>
                </a:cubicBezTo>
                <a:cubicBezTo>
                  <a:pt x="4773065" y="65529"/>
                  <a:pt x="4785727" y="60025"/>
                  <a:pt x="4800962" y="60025"/>
                </a:cubicBezTo>
                <a:close/>
                <a:moveTo>
                  <a:pt x="3505562" y="60025"/>
                </a:moveTo>
                <a:cubicBezTo>
                  <a:pt x="3518455" y="60025"/>
                  <a:pt x="3529045" y="64273"/>
                  <a:pt x="3537333" y="72770"/>
                </a:cubicBezTo>
                <a:cubicBezTo>
                  <a:pt x="3545620" y="81267"/>
                  <a:pt x="3549764" y="92632"/>
                  <a:pt x="3549764" y="106864"/>
                </a:cubicBezTo>
                <a:lnTo>
                  <a:pt x="3470276" y="106864"/>
                </a:lnTo>
                <a:cubicBezTo>
                  <a:pt x="3470193" y="123942"/>
                  <a:pt x="3474336" y="137336"/>
                  <a:pt x="3482709" y="147047"/>
                </a:cubicBezTo>
                <a:cubicBezTo>
                  <a:pt x="3491080" y="156758"/>
                  <a:pt x="3500916" y="161614"/>
                  <a:pt x="3512218" y="161614"/>
                </a:cubicBezTo>
                <a:cubicBezTo>
                  <a:pt x="3519752" y="161614"/>
                  <a:pt x="3526303" y="159542"/>
                  <a:pt x="3531870" y="155398"/>
                </a:cubicBezTo>
                <a:cubicBezTo>
                  <a:pt x="3537437" y="151254"/>
                  <a:pt x="3542104" y="144159"/>
                  <a:pt x="3545872" y="134113"/>
                </a:cubicBezTo>
                <a:lnTo>
                  <a:pt x="3549764" y="136624"/>
                </a:lnTo>
                <a:cubicBezTo>
                  <a:pt x="3548006" y="148094"/>
                  <a:pt x="3542900" y="158537"/>
                  <a:pt x="3534444" y="167955"/>
                </a:cubicBezTo>
                <a:cubicBezTo>
                  <a:pt x="3525989" y="177373"/>
                  <a:pt x="3515399" y="182082"/>
                  <a:pt x="3502674" y="182082"/>
                </a:cubicBezTo>
                <a:cubicBezTo>
                  <a:pt x="3488861" y="182082"/>
                  <a:pt x="3477036" y="176703"/>
                  <a:pt x="3467200" y="165946"/>
                </a:cubicBezTo>
                <a:cubicBezTo>
                  <a:pt x="3457363" y="155188"/>
                  <a:pt x="3452445" y="140727"/>
                  <a:pt x="3452445" y="122560"/>
                </a:cubicBezTo>
                <a:cubicBezTo>
                  <a:pt x="3452445" y="102887"/>
                  <a:pt x="3457489" y="87546"/>
                  <a:pt x="3467576" y="76537"/>
                </a:cubicBezTo>
                <a:cubicBezTo>
                  <a:pt x="3477664" y="65529"/>
                  <a:pt x="3490326" y="60025"/>
                  <a:pt x="3505562" y="60025"/>
                </a:cubicBezTo>
                <a:close/>
                <a:moveTo>
                  <a:pt x="2838813" y="60025"/>
                </a:moveTo>
                <a:cubicBezTo>
                  <a:pt x="2851705" y="60025"/>
                  <a:pt x="2862296" y="64273"/>
                  <a:pt x="2870583" y="72770"/>
                </a:cubicBezTo>
                <a:cubicBezTo>
                  <a:pt x="2878871" y="81267"/>
                  <a:pt x="2883015" y="92632"/>
                  <a:pt x="2883015" y="106864"/>
                </a:cubicBezTo>
                <a:lnTo>
                  <a:pt x="2803527" y="106864"/>
                </a:lnTo>
                <a:cubicBezTo>
                  <a:pt x="2803443" y="123942"/>
                  <a:pt x="2807587" y="137336"/>
                  <a:pt x="2815959" y="147047"/>
                </a:cubicBezTo>
                <a:cubicBezTo>
                  <a:pt x="2824330" y="156758"/>
                  <a:pt x="2834167" y="161614"/>
                  <a:pt x="2845468" y="161614"/>
                </a:cubicBezTo>
                <a:cubicBezTo>
                  <a:pt x="2853003" y="161614"/>
                  <a:pt x="2859554" y="159542"/>
                  <a:pt x="2865121" y="155398"/>
                </a:cubicBezTo>
                <a:cubicBezTo>
                  <a:pt x="2870688" y="151254"/>
                  <a:pt x="2875355" y="144159"/>
                  <a:pt x="2879122" y="134113"/>
                </a:cubicBezTo>
                <a:lnTo>
                  <a:pt x="2883015" y="136624"/>
                </a:lnTo>
                <a:cubicBezTo>
                  <a:pt x="2881257" y="148094"/>
                  <a:pt x="2876150" y="158537"/>
                  <a:pt x="2867695" y="167955"/>
                </a:cubicBezTo>
                <a:cubicBezTo>
                  <a:pt x="2859240" y="177373"/>
                  <a:pt x="2848650" y="182082"/>
                  <a:pt x="2835925" y="182082"/>
                </a:cubicBezTo>
                <a:cubicBezTo>
                  <a:pt x="2822112" y="182082"/>
                  <a:pt x="2810287" y="176703"/>
                  <a:pt x="2800451" y="165946"/>
                </a:cubicBezTo>
                <a:cubicBezTo>
                  <a:pt x="2790614" y="155188"/>
                  <a:pt x="2785696" y="140727"/>
                  <a:pt x="2785696" y="122560"/>
                </a:cubicBezTo>
                <a:cubicBezTo>
                  <a:pt x="2785696" y="102887"/>
                  <a:pt x="2790739" y="87546"/>
                  <a:pt x="2800827" y="76537"/>
                </a:cubicBezTo>
                <a:cubicBezTo>
                  <a:pt x="2810915" y="65529"/>
                  <a:pt x="2823577" y="60025"/>
                  <a:pt x="2838813" y="60025"/>
                </a:cubicBezTo>
                <a:close/>
                <a:moveTo>
                  <a:pt x="2476863" y="60025"/>
                </a:moveTo>
                <a:cubicBezTo>
                  <a:pt x="2489755" y="60025"/>
                  <a:pt x="2500345" y="64273"/>
                  <a:pt x="2508633" y="72770"/>
                </a:cubicBezTo>
                <a:cubicBezTo>
                  <a:pt x="2516921" y="81267"/>
                  <a:pt x="2521065" y="92632"/>
                  <a:pt x="2521065" y="106864"/>
                </a:cubicBezTo>
                <a:lnTo>
                  <a:pt x="2441577" y="106864"/>
                </a:lnTo>
                <a:cubicBezTo>
                  <a:pt x="2441493" y="123942"/>
                  <a:pt x="2445637" y="137336"/>
                  <a:pt x="2454009" y="147047"/>
                </a:cubicBezTo>
                <a:cubicBezTo>
                  <a:pt x="2462380" y="156758"/>
                  <a:pt x="2472217" y="161614"/>
                  <a:pt x="2483518" y="161614"/>
                </a:cubicBezTo>
                <a:cubicBezTo>
                  <a:pt x="2491053" y="161614"/>
                  <a:pt x="2497603" y="159542"/>
                  <a:pt x="2503171" y="155398"/>
                </a:cubicBezTo>
                <a:cubicBezTo>
                  <a:pt x="2508738" y="151254"/>
                  <a:pt x="2513405" y="144159"/>
                  <a:pt x="2517172" y="134113"/>
                </a:cubicBezTo>
                <a:lnTo>
                  <a:pt x="2521065" y="136624"/>
                </a:lnTo>
                <a:cubicBezTo>
                  <a:pt x="2519307" y="148094"/>
                  <a:pt x="2514200" y="158537"/>
                  <a:pt x="2505745" y="167955"/>
                </a:cubicBezTo>
                <a:cubicBezTo>
                  <a:pt x="2497290" y="177373"/>
                  <a:pt x="2486700" y="182082"/>
                  <a:pt x="2473975" y="182082"/>
                </a:cubicBezTo>
                <a:cubicBezTo>
                  <a:pt x="2460162" y="182082"/>
                  <a:pt x="2448337" y="176703"/>
                  <a:pt x="2438500" y="165946"/>
                </a:cubicBezTo>
                <a:cubicBezTo>
                  <a:pt x="2428664" y="155188"/>
                  <a:pt x="2423746" y="140727"/>
                  <a:pt x="2423746" y="122560"/>
                </a:cubicBezTo>
                <a:cubicBezTo>
                  <a:pt x="2423746" y="102887"/>
                  <a:pt x="2428789" y="87546"/>
                  <a:pt x="2438877" y="76537"/>
                </a:cubicBezTo>
                <a:cubicBezTo>
                  <a:pt x="2448965" y="65529"/>
                  <a:pt x="2461627" y="60025"/>
                  <a:pt x="2476863" y="60025"/>
                </a:cubicBezTo>
                <a:close/>
                <a:moveTo>
                  <a:pt x="2086896" y="57639"/>
                </a:moveTo>
                <a:cubicBezTo>
                  <a:pt x="2094514" y="57639"/>
                  <a:pt x="2100835" y="59752"/>
                  <a:pt x="2105858" y="63980"/>
                </a:cubicBezTo>
                <a:cubicBezTo>
                  <a:pt x="2110880" y="68208"/>
                  <a:pt x="2114229" y="73461"/>
                  <a:pt x="2115904" y="79740"/>
                </a:cubicBezTo>
                <a:cubicBezTo>
                  <a:pt x="2117243" y="84511"/>
                  <a:pt x="2117913" y="93678"/>
                  <a:pt x="2117913" y="107240"/>
                </a:cubicBezTo>
                <a:lnTo>
                  <a:pt x="2117913" y="152949"/>
                </a:lnTo>
                <a:cubicBezTo>
                  <a:pt x="2117913" y="161990"/>
                  <a:pt x="2118729" y="167620"/>
                  <a:pt x="2120362" y="169839"/>
                </a:cubicBezTo>
                <a:cubicBezTo>
                  <a:pt x="2121994" y="172057"/>
                  <a:pt x="2125405" y="173459"/>
                  <a:pt x="2130595" y="174045"/>
                </a:cubicBezTo>
                <a:lnTo>
                  <a:pt x="2130595" y="178566"/>
                </a:lnTo>
                <a:lnTo>
                  <a:pt x="2071199" y="178566"/>
                </a:lnTo>
                <a:lnTo>
                  <a:pt x="2071199" y="174045"/>
                </a:lnTo>
                <a:cubicBezTo>
                  <a:pt x="2075636" y="173459"/>
                  <a:pt x="2078818" y="171618"/>
                  <a:pt x="2080743" y="168520"/>
                </a:cubicBezTo>
                <a:cubicBezTo>
                  <a:pt x="2082082" y="166427"/>
                  <a:pt x="2082752" y="161237"/>
                  <a:pt x="2082752" y="152949"/>
                </a:cubicBezTo>
                <a:lnTo>
                  <a:pt x="2082752" y="100710"/>
                </a:lnTo>
                <a:cubicBezTo>
                  <a:pt x="2082752" y="91083"/>
                  <a:pt x="2082376" y="85014"/>
                  <a:pt x="2081622" y="82502"/>
                </a:cubicBezTo>
                <a:cubicBezTo>
                  <a:pt x="2080869" y="79991"/>
                  <a:pt x="2079592" y="78044"/>
                  <a:pt x="2077792" y="76663"/>
                </a:cubicBezTo>
                <a:cubicBezTo>
                  <a:pt x="2075992" y="75282"/>
                  <a:pt x="2074004" y="74591"/>
                  <a:pt x="2071827" y="74591"/>
                </a:cubicBezTo>
                <a:cubicBezTo>
                  <a:pt x="2064628" y="74591"/>
                  <a:pt x="2057931" y="79740"/>
                  <a:pt x="2051736" y="90037"/>
                </a:cubicBezTo>
                <a:lnTo>
                  <a:pt x="2051736" y="152949"/>
                </a:lnTo>
                <a:cubicBezTo>
                  <a:pt x="2051736" y="161739"/>
                  <a:pt x="2052552" y="167306"/>
                  <a:pt x="2054184" y="169650"/>
                </a:cubicBezTo>
                <a:cubicBezTo>
                  <a:pt x="2055817" y="171994"/>
                  <a:pt x="2058851" y="173459"/>
                  <a:pt x="2063288" y="174045"/>
                </a:cubicBezTo>
                <a:lnTo>
                  <a:pt x="2063288" y="178566"/>
                </a:lnTo>
                <a:lnTo>
                  <a:pt x="2003892" y="178566"/>
                </a:lnTo>
                <a:lnTo>
                  <a:pt x="2003892" y="174045"/>
                </a:lnTo>
                <a:cubicBezTo>
                  <a:pt x="2008831" y="173543"/>
                  <a:pt x="2012347" y="171953"/>
                  <a:pt x="2014440" y="169274"/>
                </a:cubicBezTo>
                <a:cubicBezTo>
                  <a:pt x="2015863" y="167432"/>
                  <a:pt x="2016575" y="161990"/>
                  <a:pt x="2016575" y="152949"/>
                </a:cubicBezTo>
                <a:lnTo>
                  <a:pt x="2016575" y="86646"/>
                </a:lnTo>
                <a:cubicBezTo>
                  <a:pt x="2016575" y="77772"/>
                  <a:pt x="2015759" y="72247"/>
                  <a:pt x="2014126" y="70070"/>
                </a:cubicBezTo>
                <a:cubicBezTo>
                  <a:pt x="2012494" y="67894"/>
                  <a:pt x="2009082" y="66471"/>
                  <a:pt x="2003892" y="65801"/>
                </a:cubicBezTo>
                <a:lnTo>
                  <a:pt x="2003892" y="61155"/>
                </a:lnTo>
                <a:lnTo>
                  <a:pt x="2051736" y="61155"/>
                </a:lnTo>
                <a:lnTo>
                  <a:pt x="2051736" y="76349"/>
                </a:lnTo>
                <a:cubicBezTo>
                  <a:pt x="2057763" y="69819"/>
                  <a:pt x="2063539" y="65068"/>
                  <a:pt x="2069064" y="62096"/>
                </a:cubicBezTo>
                <a:cubicBezTo>
                  <a:pt x="2074590" y="59125"/>
                  <a:pt x="2080534" y="57639"/>
                  <a:pt x="2086896" y="57639"/>
                </a:cubicBezTo>
                <a:close/>
                <a:moveTo>
                  <a:pt x="1925794" y="57639"/>
                </a:moveTo>
                <a:cubicBezTo>
                  <a:pt x="1936008" y="57639"/>
                  <a:pt x="1945509" y="60276"/>
                  <a:pt x="1954300" y="65550"/>
                </a:cubicBezTo>
                <a:cubicBezTo>
                  <a:pt x="1963090" y="70824"/>
                  <a:pt x="1969766" y="78316"/>
                  <a:pt x="1974328" y="88027"/>
                </a:cubicBezTo>
                <a:cubicBezTo>
                  <a:pt x="1978891" y="97739"/>
                  <a:pt x="1981172" y="108370"/>
                  <a:pt x="1981172" y="119923"/>
                </a:cubicBezTo>
                <a:cubicBezTo>
                  <a:pt x="1981172" y="136583"/>
                  <a:pt x="1976945" y="150521"/>
                  <a:pt x="1968489" y="161739"/>
                </a:cubicBezTo>
                <a:cubicBezTo>
                  <a:pt x="1958276" y="175301"/>
                  <a:pt x="1944170" y="182082"/>
                  <a:pt x="1926171" y="182082"/>
                </a:cubicBezTo>
                <a:cubicBezTo>
                  <a:pt x="1908507" y="182082"/>
                  <a:pt x="1894903" y="175887"/>
                  <a:pt x="1885360" y="163497"/>
                </a:cubicBezTo>
                <a:cubicBezTo>
                  <a:pt x="1875816" y="151107"/>
                  <a:pt x="1871044" y="136750"/>
                  <a:pt x="1871044" y="120425"/>
                </a:cubicBezTo>
                <a:cubicBezTo>
                  <a:pt x="1871044" y="103599"/>
                  <a:pt x="1875921" y="88927"/>
                  <a:pt x="1885674" y="76412"/>
                </a:cubicBezTo>
                <a:cubicBezTo>
                  <a:pt x="1895426" y="63896"/>
                  <a:pt x="1908800" y="57639"/>
                  <a:pt x="1925794" y="57639"/>
                </a:cubicBezTo>
                <a:close/>
                <a:moveTo>
                  <a:pt x="1643686" y="57639"/>
                </a:moveTo>
                <a:cubicBezTo>
                  <a:pt x="1654820" y="57639"/>
                  <a:pt x="1663631" y="60004"/>
                  <a:pt x="1670119" y="64734"/>
                </a:cubicBezTo>
                <a:cubicBezTo>
                  <a:pt x="1676607" y="69463"/>
                  <a:pt x="1680814" y="74591"/>
                  <a:pt x="1682739" y="80116"/>
                </a:cubicBezTo>
                <a:cubicBezTo>
                  <a:pt x="1683911" y="83632"/>
                  <a:pt x="1684497" y="91711"/>
                  <a:pt x="1684497" y="104352"/>
                </a:cubicBezTo>
                <a:lnTo>
                  <a:pt x="1684497" y="149935"/>
                </a:lnTo>
                <a:cubicBezTo>
                  <a:pt x="1684497" y="155293"/>
                  <a:pt x="1684707" y="158663"/>
                  <a:pt x="1685125" y="160044"/>
                </a:cubicBezTo>
                <a:cubicBezTo>
                  <a:pt x="1685544" y="161425"/>
                  <a:pt x="1686172" y="162451"/>
                  <a:pt x="1687009" y="163121"/>
                </a:cubicBezTo>
                <a:cubicBezTo>
                  <a:pt x="1687846" y="163790"/>
                  <a:pt x="1688809" y="164125"/>
                  <a:pt x="1689897" y="164125"/>
                </a:cubicBezTo>
                <a:cubicBezTo>
                  <a:pt x="1692074" y="164125"/>
                  <a:pt x="1694292" y="162576"/>
                  <a:pt x="1696552" y="159479"/>
                </a:cubicBezTo>
                <a:lnTo>
                  <a:pt x="1700320" y="162493"/>
                </a:lnTo>
                <a:cubicBezTo>
                  <a:pt x="1696134" y="168688"/>
                  <a:pt x="1691802" y="173187"/>
                  <a:pt x="1687323" y="175992"/>
                </a:cubicBezTo>
                <a:cubicBezTo>
                  <a:pt x="1682844" y="178796"/>
                  <a:pt x="1677758" y="180199"/>
                  <a:pt x="1672066" y="180199"/>
                </a:cubicBezTo>
                <a:cubicBezTo>
                  <a:pt x="1665368" y="180199"/>
                  <a:pt x="1660136" y="178629"/>
                  <a:pt x="1656369" y="175490"/>
                </a:cubicBezTo>
                <a:cubicBezTo>
                  <a:pt x="1652601" y="172350"/>
                  <a:pt x="1650300" y="167599"/>
                  <a:pt x="1649462" y="161237"/>
                </a:cubicBezTo>
                <a:cubicBezTo>
                  <a:pt x="1635147" y="173878"/>
                  <a:pt x="1622297" y="180199"/>
                  <a:pt x="1610911" y="180199"/>
                </a:cubicBezTo>
                <a:cubicBezTo>
                  <a:pt x="1604214" y="180199"/>
                  <a:pt x="1598647" y="178001"/>
                  <a:pt x="1594210" y="173606"/>
                </a:cubicBezTo>
                <a:cubicBezTo>
                  <a:pt x="1589773" y="169211"/>
                  <a:pt x="1587554" y="163707"/>
                  <a:pt x="1587554" y="157093"/>
                </a:cubicBezTo>
                <a:cubicBezTo>
                  <a:pt x="1587554" y="148135"/>
                  <a:pt x="1591406" y="140078"/>
                  <a:pt x="1599107" y="132920"/>
                </a:cubicBezTo>
                <a:cubicBezTo>
                  <a:pt x="1606809" y="125762"/>
                  <a:pt x="1623594" y="116240"/>
                  <a:pt x="1649462" y="104352"/>
                </a:cubicBezTo>
                <a:lnTo>
                  <a:pt x="1649462" y="92548"/>
                </a:lnTo>
                <a:cubicBezTo>
                  <a:pt x="1649462" y="83674"/>
                  <a:pt x="1648981" y="78086"/>
                  <a:pt x="1648018" y="75784"/>
                </a:cubicBezTo>
                <a:cubicBezTo>
                  <a:pt x="1647056" y="73482"/>
                  <a:pt x="1645235" y="71473"/>
                  <a:pt x="1642556" y="69757"/>
                </a:cubicBezTo>
                <a:cubicBezTo>
                  <a:pt x="1639877" y="68040"/>
                  <a:pt x="1636863" y="67182"/>
                  <a:pt x="1633514" y="67182"/>
                </a:cubicBezTo>
                <a:cubicBezTo>
                  <a:pt x="1628073" y="67182"/>
                  <a:pt x="1623594" y="68396"/>
                  <a:pt x="1620078" y="70824"/>
                </a:cubicBezTo>
                <a:cubicBezTo>
                  <a:pt x="1617902" y="72331"/>
                  <a:pt x="1616813" y="74089"/>
                  <a:pt x="1616813" y="76098"/>
                </a:cubicBezTo>
                <a:cubicBezTo>
                  <a:pt x="1616813" y="77856"/>
                  <a:pt x="1617985" y="80033"/>
                  <a:pt x="1620329" y="82628"/>
                </a:cubicBezTo>
                <a:cubicBezTo>
                  <a:pt x="1623511" y="86228"/>
                  <a:pt x="1625101" y="89702"/>
                  <a:pt x="1625101" y="93050"/>
                </a:cubicBezTo>
                <a:cubicBezTo>
                  <a:pt x="1625101" y="97153"/>
                  <a:pt x="1623573" y="100648"/>
                  <a:pt x="1620518" y="103536"/>
                </a:cubicBezTo>
                <a:cubicBezTo>
                  <a:pt x="1617462" y="106424"/>
                  <a:pt x="1613464" y="107868"/>
                  <a:pt x="1608525" y="107868"/>
                </a:cubicBezTo>
                <a:cubicBezTo>
                  <a:pt x="1603251" y="107868"/>
                  <a:pt x="1598835" y="106278"/>
                  <a:pt x="1595277" y="103096"/>
                </a:cubicBezTo>
                <a:cubicBezTo>
                  <a:pt x="1591719" y="99915"/>
                  <a:pt x="1589940" y="96190"/>
                  <a:pt x="1589940" y="91920"/>
                </a:cubicBezTo>
                <a:cubicBezTo>
                  <a:pt x="1589940" y="85893"/>
                  <a:pt x="1592326" y="80137"/>
                  <a:pt x="1597098" y="74654"/>
                </a:cubicBezTo>
                <a:cubicBezTo>
                  <a:pt x="1601870" y="69170"/>
                  <a:pt x="1608525" y="64964"/>
                  <a:pt x="1617064" y="62034"/>
                </a:cubicBezTo>
                <a:cubicBezTo>
                  <a:pt x="1625603" y="59104"/>
                  <a:pt x="1634477" y="57639"/>
                  <a:pt x="1643686" y="57639"/>
                </a:cubicBezTo>
                <a:close/>
                <a:moveTo>
                  <a:pt x="1439196" y="57639"/>
                </a:moveTo>
                <a:cubicBezTo>
                  <a:pt x="1446814" y="57639"/>
                  <a:pt x="1453135" y="59752"/>
                  <a:pt x="1458157" y="63980"/>
                </a:cubicBezTo>
                <a:cubicBezTo>
                  <a:pt x="1463181" y="68208"/>
                  <a:pt x="1466529" y="73461"/>
                  <a:pt x="1468204" y="79740"/>
                </a:cubicBezTo>
                <a:cubicBezTo>
                  <a:pt x="1469543" y="84511"/>
                  <a:pt x="1470212" y="93678"/>
                  <a:pt x="1470212" y="107240"/>
                </a:cubicBezTo>
                <a:lnTo>
                  <a:pt x="1470212" y="152949"/>
                </a:lnTo>
                <a:cubicBezTo>
                  <a:pt x="1470212" y="161990"/>
                  <a:pt x="1471029" y="167620"/>
                  <a:pt x="1472661" y="169839"/>
                </a:cubicBezTo>
                <a:cubicBezTo>
                  <a:pt x="1474294" y="172057"/>
                  <a:pt x="1477705" y="173459"/>
                  <a:pt x="1482896" y="174045"/>
                </a:cubicBezTo>
                <a:lnTo>
                  <a:pt x="1482896" y="178566"/>
                </a:lnTo>
                <a:lnTo>
                  <a:pt x="1423500" y="178566"/>
                </a:lnTo>
                <a:lnTo>
                  <a:pt x="1423500" y="174045"/>
                </a:lnTo>
                <a:cubicBezTo>
                  <a:pt x="1427936" y="173459"/>
                  <a:pt x="1431118" y="171618"/>
                  <a:pt x="1433043" y="168520"/>
                </a:cubicBezTo>
                <a:cubicBezTo>
                  <a:pt x="1434382" y="166427"/>
                  <a:pt x="1435052" y="161237"/>
                  <a:pt x="1435052" y="152949"/>
                </a:cubicBezTo>
                <a:lnTo>
                  <a:pt x="1435052" y="100710"/>
                </a:lnTo>
                <a:cubicBezTo>
                  <a:pt x="1435052" y="91083"/>
                  <a:pt x="1434675" y="85014"/>
                  <a:pt x="1433922" y="82502"/>
                </a:cubicBezTo>
                <a:cubicBezTo>
                  <a:pt x="1433169" y="79991"/>
                  <a:pt x="1431892" y="78044"/>
                  <a:pt x="1430092" y="76663"/>
                </a:cubicBezTo>
                <a:cubicBezTo>
                  <a:pt x="1428292" y="75282"/>
                  <a:pt x="1426304" y="74591"/>
                  <a:pt x="1424127" y="74591"/>
                </a:cubicBezTo>
                <a:cubicBezTo>
                  <a:pt x="1416928" y="74591"/>
                  <a:pt x="1410230" y="79740"/>
                  <a:pt x="1404035" y="90037"/>
                </a:cubicBezTo>
                <a:lnTo>
                  <a:pt x="1404035" y="152949"/>
                </a:lnTo>
                <a:cubicBezTo>
                  <a:pt x="1404035" y="161739"/>
                  <a:pt x="1404851" y="167306"/>
                  <a:pt x="1406484" y="169650"/>
                </a:cubicBezTo>
                <a:cubicBezTo>
                  <a:pt x="1408116" y="171994"/>
                  <a:pt x="1411151" y="173459"/>
                  <a:pt x="1415588" y="174045"/>
                </a:cubicBezTo>
                <a:lnTo>
                  <a:pt x="1415588" y="178566"/>
                </a:lnTo>
                <a:lnTo>
                  <a:pt x="1356192" y="178566"/>
                </a:lnTo>
                <a:lnTo>
                  <a:pt x="1356192" y="174045"/>
                </a:lnTo>
                <a:cubicBezTo>
                  <a:pt x="1361131" y="173543"/>
                  <a:pt x="1364647" y="171953"/>
                  <a:pt x="1366740" y="169274"/>
                </a:cubicBezTo>
                <a:cubicBezTo>
                  <a:pt x="1368163" y="167432"/>
                  <a:pt x="1368875" y="161990"/>
                  <a:pt x="1368875" y="152949"/>
                </a:cubicBezTo>
                <a:lnTo>
                  <a:pt x="1368875" y="86646"/>
                </a:lnTo>
                <a:cubicBezTo>
                  <a:pt x="1368875" y="77772"/>
                  <a:pt x="1368059" y="72247"/>
                  <a:pt x="1366426" y="70070"/>
                </a:cubicBezTo>
                <a:cubicBezTo>
                  <a:pt x="1364794" y="67894"/>
                  <a:pt x="1361382" y="66471"/>
                  <a:pt x="1356192" y="65801"/>
                </a:cubicBezTo>
                <a:lnTo>
                  <a:pt x="1356192" y="61155"/>
                </a:lnTo>
                <a:lnTo>
                  <a:pt x="1404035" y="61155"/>
                </a:lnTo>
                <a:lnTo>
                  <a:pt x="1404035" y="76349"/>
                </a:lnTo>
                <a:cubicBezTo>
                  <a:pt x="1410063" y="69819"/>
                  <a:pt x="1415839" y="65068"/>
                  <a:pt x="1421365" y="62096"/>
                </a:cubicBezTo>
                <a:cubicBezTo>
                  <a:pt x="1426890" y="59125"/>
                  <a:pt x="1432834" y="57639"/>
                  <a:pt x="1439196" y="57639"/>
                </a:cubicBezTo>
                <a:close/>
                <a:moveTo>
                  <a:pt x="1296140" y="57639"/>
                </a:moveTo>
                <a:cubicBezTo>
                  <a:pt x="1308027" y="57639"/>
                  <a:pt x="1318346" y="62515"/>
                  <a:pt x="1327093" y="72268"/>
                </a:cubicBezTo>
                <a:cubicBezTo>
                  <a:pt x="1335842" y="82021"/>
                  <a:pt x="1340551" y="96483"/>
                  <a:pt x="1341220" y="115654"/>
                </a:cubicBezTo>
                <a:lnTo>
                  <a:pt x="1276801" y="115654"/>
                </a:lnTo>
                <a:cubicBezTo>
                  <a:pt x="1277555" y="131225"/>
                  <a:pt x="1281699" y="143531"/>
                  <a:pt x="1289233" y="152572"/>
                </a:cubicBezTo>
                <a:cubicBezTo>
                  <a:pt x="1295010" y="159521"/>
                  <a:pt x="1301958" y="162995"/>
                  <a:pt x="1310079" y="162995"/>
                </a:cubicBezTo>
                <a:cubicBezTo>
                  <a:pt x="1315101" y="162995"/>
                  <a:pt x="1319664" y="161593"/>
                  <a:pt x="1323766" y="158788"/>
                </a:cubicBezTo>
                <a:cubicBezTo>
                  <a:pt x="1327868" y="155984"/>
                  <a:pt x="1332263" y="150940"/>
                  <a:pt x="1336951" y="143657"/>
                </a:cubicBezTo>
                <a:lnTo>
                  <a:pt x="1341220" y="146419"/>
                </a:lnTo>
                <a:cubicBezTo>
                  <a:pt x="1334858" y="159395"/>
                  <a:pt x="1327826" y="168583"/>
                  <a:pt x="1320124" y="173983"/>
                </a:cubicBezTo>
                <a:cubicBezTo>
                  <a:pt x="1312423" y="179382"/>
                  <a:pt x="1303507" y="182082"/>
                  <a:pt x="1293377" y="182082"/>
                </a:cubicBezTo>
                <a:cubicBezTo>
                  <a:pt x="1275964" y="182082"/>
                  <a:pt x="1262779" y="175385"/>
                  <a:pt x="1253821" y="161990"/>
                </a:cubicBezTo>
                <a:cubicBezTo>
                  <a:pt x="1246622" y="151191"/>
                  <a:pt x="1243022" y="137797"/>
                  <a:pt x="1243022" y="121807"/>
                </a:cubicBezTo>
                <a:cubicBezTo>
                  <a:pt x="1243022" y="102217"/>
                  <a:pt x="1248317" y="86625"/>
                  <a:pt x="1258907" y="75031"/>
                </a:cubicBezTo>
                <a:cubicBezTo>
                  <a:pt x="1269497" y="63436"/>
                  <a:pt x="1281908" y="57639"/>
                  <a:pt x="1296140" y="57639"/>
                </a:cubicBezTo>
                <a:close/>
                <a:moveTo>
                  <a:pt x="1174914" y="57639"/>
                </a:moveTo>
                <a:cubicBezTo>
                  <a:pt x="1181277" y="57639"/>
                  <a:pt x="1187430" y="59187"/>
                  <a:pt x="1193374" y="62285"/>
                </a:cubicBezTo>
                <a:cubicBezTo>
                  <a:pt x="1195634" y="63541"/>
                  <a:pt x="1197476" y="64168"/>
                  <a:pt x="1198899" y="64168"/>
                </a:cubicBezTo>
                <a:cubicBezTo>
                  <a:pt x="1200406" y="64168"/>
                  <a:pt x="1201620" y="63855"/>
                  <a:pt x="1202541" y="63227"/>
                </a:cubicBezTo>
                <a:cubicBezTo>
                  <a:pt x="1203462" y="62599"/>
                  <a:pt x="1204926" y="60820"/>
                  <a:pt x="1206936" y="57890"/>
                </a:cubicBezTo>
                <a:lnTo>
                  <a:pt x="1211205" y="57890"/>
                </a:lnTo>
                <a:lnTo>
                  <a:pt x="1213089" y="97948"/>
                </a:lnTo>
                <a:lnTo>
                  <a:pt x="1208819" y="97948"/>
                </a:lnTo>
                <a:cubicBezTo>
                  <a:pt x="1203713" y="86060"/>
                  <a:pt x="1198418" y="77940"/>
                  <a:pt x="1192934" y="73586"/>
                </a:cubicBezTo>
                <a:cubicBezTo>
                  <a:pt x="1187451" y="69233"/>
                  <a:pt x="1181988" y="67057"/>
                  <a:pt x="1176547" y="67057"/>
                </a:cubicBezTo>
                <a:cubicBezTo>
                  <a:pt x="1173115" y="67057"/>
                  <a:pt x="1170184" y="68208"/>
                  <a:pt x="1167757" y="70510"/>
                </a:cubicBezTo>
                <a:cubicBezTo>
                  <a:pt x="1165329" y="72812"/>
                  <a:pt x="1164115" y="75470"/>
                  <a:pt x="1164115" y="78484"/>
                </a:cubicBezTo>
                <a:cubicBezTo>
                  <a:pt x="1164115" y="80744"/>
                  <a:pt x="1164952" y="82921"/>
                  <a:pt x="1166626" y="85014"/>
                </a:cubicBezTo>
                <a:cubicBezTo>
                  <a:pt x="1169306" y="88446"/>
                  <a:pt x="1176798" y="94327"/>
                  <a:pt x="1189104" y="102657"/>
                </a:cubicBezTo>
                <a:cubicBezTo>
                  <a:pt x="1201411" y="110987"/>
                  <a:pt x="1209510" y="118061"/>
                  <a:pt x="1213403" y="123879"/>
                </a:cubicBezTo>
                <a:cubicBezTo>
                  <a:pt x="1217295" y="129697"/>
                  <a:pt x="1219242" y="136206"/>
                  <a:pt x="1219242" y="143405"/>
                </a:cubicBezTo>
                <a:cubicBezTo>
                  <a:pt x="1219242" y="149935"/>
                  <a:pt x="1217609" y="156340"/>
                  <a:pt x="1214345" y="162618"/>
                </a:cubicBezTo>
                <a:cubicBezTo>
                  <a:pt x="1211080" y="168897"/>
                  <a:pt x="1206475" y="173711"/>
                  <a:pt x="1200532" y="177059"/>
                </a:cubicBezTo>
                <a:cubicBezTo>
                  <a:pt x="1194588" y="180408"/>
                  <a:pt x="1188016" y="182082"/>
                  <a:pt x="1180816" y="182082"/>
                </a:cubicBezTo>
                <a:cubicBezTo>
                  <a:pt x="1175208" y="182082"/>
                  <a:pt x="1167715" y="180324"/>
                  <a:pt x="1158339" y="176808"/>
                </a:cubicBezTo>
                <a:cubicBezTo>
                  <a:pt x="1155827" y="175887"/>
                  <a:pt x="1154111" y="175427"/>
                  <a:pt x="1153190" y="175427"/>
                </a:cubicBezTo>
                <a:cubicBezTo>
                  <a:pt x="1150428" y="175427"/>
                  <a:pt x="1148125" y="177520"/>
                  <a:pt x="1146284" y="181705"/>
                </a:cubicBezTo>
                <a:lnTo>
                  <a:pt x="1142140" y="181705"/>
                </a:lnTo>
                <a:lnTo>
                  <a:pt x="1140131" y="139513"/>
                </a:lnTo>
                <a:lnTo>
                  <a:pt x="1144400" y="139513"/>
                </a:lnTo>
                <a:cubicBezTo>
                  <a:pt x="1148167" y="150563"/>
                  <a:pt x="1153337" y="158851"/>
                  <a:pt x="1159908" y="164376"/>
                </a:cubicBezTo>
                <a:cubicBezTo>
                  <a:pt x="1166480" y="169902"/>
                  <a:pt x="1172696" y="172664"/>
                  <a:pt x="1178556" y="172664"/>
                </a:cubicBezTo>
                <a:cubicBezTo>
                  <a:pt x="1182574" y="172664"/>
                  <a:pt x="1185860" y="171429"/>
                  <a:pt x="1188414" y="168960"/>
                </a:cubicBezTo>
                <a:cubicBezTo>
                  <a:pt x="1190967" y="166490"/>
                  <a:pt x="1192244" y="163497"/>
                  <a:pt x="1192244" y="159981"/>
                </a:cubicBezTo>
                <a:cubicBezTo>
                  <a:pt x="1192244" y="155963"/>
                  <a:pt x="1190988" y="152489"/>
                  <a:pt x="1188476" y="149559"/>
                </a:cubicBezTo>
                <a:cubicBezTo>
                  <a:pt x="1185965" y="146629"/>
                  <a:pt x="1180356" y="142192"/>
                  <a:pt x="1171650" y="136248"/>
                </a:cubicBezTo>
                <a:cubicBezTo>
                  <a:pt x="1158841" y="127374"/>
                  <a:pt x="1150553" y="120593"/>
                  <a:pt x="1146786" y="115905"/>
                </a:cubicBezTo>
                <a:cubicBezTo>
                  <a:pt x="1141261" y="109040"/>
                  <a:pt x="1138498" y="101464"/>
                  <a:pt x="1138498" y="93176"/>
                </a:cubicBezTo>
                <a:cubicBezTo>
                  <a:pt x="1138498" y="84135"/>
                  <a:pt x="1141617" y="75951"/>
                  <a:pt x="1147853" y="68626"/>
                </a:cubicBezTo>
                <a:cubicBezTo>
                  <a:pt x="1154090" y="61301"/>
                  <a:pt x="1163110" y="57639"/>
                  <a:pt x="1174914" y="57639"/>
                </a:cubicBezTo>
                <a:close/>
                <a:moveTo>
                  <a:pt x="1077065" y="57639"/>
                </a:moveTo>
                <a:cubicBezTo>
                  <a:pt x="1088952" y="57639"/>
                  <a:pt x="1099270" y="62515"/>
                  <a:pt x="1108018" y="72268"/>
                </a:cubicBezTo>
                <a:cubicBezTo>
                  <a:pt x="1116767" y="82021"/>
                  <a:pt x="1121476" y="96483"/>
                  <a:pt x="1122146" y="115654"/>
                </a:cubicBezTo>
                <a:lnTo>
                  <a:pt x="1057726" y="115654"/>
                </a:lnTo>
                <a:cubicBezTo>
                  <a:pt x="1058480" y="131225"/>
                  <a:pt x="1062624" y="143531"/>
                  <a:pt x="1070158" y="152572"/>
                </a:cubicBezTo>
                <a:cubicBezTo>
                  <a:pt x="1075935" y="159521"/>
                  <a:pt x="1082883" y="162995"/>
                  <a:pt x="1091003" y="162995"/>
                </a:cubicBezTo>
                <a:cubicBezTo>
                  <a:pt x="1096026" y="162995"/>
                  <a:pt x="1100589" y="161593"/>
                  <a:pt x="1104691" y="158788"/>
                </a:cubicBezTo>
                <a:cubicBezTo>
                  <a:pt x="1108793" y="155984"/>
                  <a:pt x="1113188" y="150940"/>
                  <a:pt x="1117876" y="143657"/>
                </a:cubicBezTo>
                <a:lnTo>
                  <a:pt x="1122146" y="146419"/>
                </a:lnTo>
                <a:cubicBezTo>
                  <a:pt x="1115783" y="159395"/>
                  <a:pt x="1108751" y="168583"/>
                  <a:pt x="1101049" y="173983"/>
                </a:cubicBezTo>
                <a:cubicBezTo>
                  <a:pt x="1093347" y="179382"/>
                  <a:pt x="1084431" y="182082"/>
                  <a:pt x="1074302" y="182082"/>
                </a:cubicBezTo>
                <a:cubicBezTo>
                  <a:pt x="1056889" y="182082"/>
                  <a:pt x="1043704" y="175385"/>
                  <a:pt x="1034747" y="161990"/>
                </a:cubicBezTo>
                <a:cubicBezTo>
                  <a:pt x="1027547" y="151191"/>
                  <a:pt x="1023947" y="137797"/>
                  <a:pt x="1023947" y="121807"/>
                </a:cubicBezTo>
                <a:cubicBezTo>
                  <a:pt x="1023947" y="102217"/>
                  <a:pt x="1029242" y="86625"/>
                  <a:pt x="1039832" y="75031"/>
                </a:cubicBezTo>
                <a:cubicBezTo>
                  <a:pt x="1050422" y="63436"/>
                  <a:pt x="1062833" y="57639"/>
                  <a:pt x="1077065" y="57639"/>
                </a:cubicBezTo>
                <a:close/>
                <a:moveTo>
                  <a:pt x="994535" y="57639"/>
                </a:moveTo>
                <a:cubicBezTo>
                  <a:pt x="999223" y="57639"/>
                  <a:pt x="1002969" y="59083"/>
                  <a:pt x="1005774" y="61971"/>
                </a:cubicBezTo>
                <a:cubicBezTo>
                  <a:pt x="1008578" y="64859"/>
                  <a:pt x="1009980" y="68940"/>
                  <a:pt x="1009980" y="74214"/>
                </a:cubicBezTo>
                <a:cubicBezTo>
                  <a:pt x="1009980" y="79823"/>
                  <a:pt x="1008620" y="84177"/>
                  <a:pt x="1005899" y="87274"/>
                </a:cubicBezTo>
                <a:cubicBezTo>
                  <a:pt x="1003178" y="90372"/>
                  <a:pt x="999892" y="91920"/>
                  <a:pt x="996042" y="91920"/>
                </a:cubicBezTo>
                <a:cubicBezTo>
                  <a:pt x="991605" y="91920"/>
                  <a:pt x="987754" y="90497"/>
                  <a:pt x="984489" y="87651"/>
                </a:cubicBezTo>
                <a:cubicBezTo>
                  <a:pt x="981224" y="84804"/>
                  <a:pt x="979298" y="83214"/>
                  <a:pt x="978712" y="82879"/>
                </a:cubicBezTo>
                <a:cubicBezTo>
                  <a:pt x="977876" y="82377"/>
                  <a:pt x="976912" y="82126"/>
                  <a:pt x="975824" y="82126"/>
                </a:cubicBezTo>
                <a:cubicBezTo>
                  <a:pt x="973396" y="82126"/>
                  <a:pt x="971094" y="83046"/>
                  <a:pt x="968918" y="84888"/>
                </a:cubicBezTo>
                <a:cubicBezTo>
                  <a:pt x="965485" y="87734"/>
                  <a:pt x="962890" y="91795"/>
                  <a:pt x="961132" y="97069"/>
                </a:cubicBezTo>
                <a:cubicBezTo>
                  <a:pt x="958453" y="105189"/>
                  <a:pt x="957114" y="114147"/>
                  <a:pt x="957114" y="123942"/>
                </a:cubicBezTo>
                <a:lnTo>
                  <a:pt x="957114" y="150940"/>
                </a:lnTo>
                <a:lnTo>
                  <a:pt x="957239" y="157972"/>
                </a:lnTo>
                <a:cubicBezTo>
                  <a:pt x="957239" y="162744"/>
                  <a:pt x="957532" y="165799"/>
                  <a:pt x="958118" y="167139"/>
                </a:cubicBezTo>
                <a:cubicBezTo>
                  <a:pt x="959123" y="169399"/>
                  <a:pt x="960609" y="171053"/>
                  <a:pt x="962576" y="172099"/>
                </a:cubicBezTo>
                <a:cubicBezTo>
                  <a:pt x="964544" y="173146"/>
                  <a:pt x="967871" y="173794"/>
                  <a:pt x="972559" y="174045"/>
                </a:cubicBezTo>
                <a:lnTo>
                  <a:pt x="972559" y="178566"/>
                </a:lnTo>
                <a:lnTo>
                  <a:pt x="909144" y="178566"/>
                </a:lnTo>
                <a:lnTo>
                  <a:pt x="909144" y="174045"/>
                </a:lnTo>
                <a:cubicBezTo>
                  <a:pt x="914251" y="173627"/>
                  <a:pt x="917705" y="172225"/>
                  <a:pt x="919505" y="169839"/>
                </a:cubicBezTo>
                <a:cubicBezTo>
                  <a:pt x="921304" y="167453"/>
                  <a:pt x="922204" y="161153"/>
                  <a:pt x="922204" y="150940"/>
                </a:cubicBezTo>
                <a:lnTo>
                  <a:pt x="922204" y="86018"/>
                </a:lnTo>
                <a:cubicBezTo>
                  <a:pt x="922204" y="79321"/>
                  <a:pt x="921869" y="75052"/>
                  <a:pt x="921199" y="73210"/>
                </a:cubicBezTo>
                <a:cubicBezTo>
                  <a:pt x="920363" y="70866"/>
                  <a:pt x="919148" y="69150"/>
                  <a:pt x="917558" y="68061"/>
                </a:cubicBezTo>
                <a:cubicBezTo>
                  <a:pt x="915967" y="66973"/>
                  <a:pt x="913163" y="66219"/>
                  <a:pt x="909144" y="65801"/>
                </a:cubicBezTo>
                <a:lnTo>
                  <a:pt x="909144" y="61155"/>
                </a:lnTo>
                <a:lnTo>
                  <a:pt x="957114" y="61155"/>
                </a:lnTo>
                <a:lnTo>
                  <a:pt x="957114" y="87776"/>
                </a:lnTo>
                <a:cubicBezTo>
                  <a:pt x="964899" y="75638"/>
                  <a:pt x="971722" y="67580"/>
                  <a:pt x="977582" y="63603"/>
                </a:cubicBezTo>
                <a:cubicBezTo>
                  <a:pt x="983442" y="59627"/>
                  <a:pt x="989093" y="57639"/>
                  <a:pt x="994535" y="57639"/>
                </a:cubicBezTo>
                <a:close/>
                <a:moveTo>
                  <a:pt x="843497" y="57639"/>
                </a:moveTo>
                <a:cubicBezTo>
                  <a:pt x="852120" y="57639"/>
                  <a:pt x="859969" y="60359"/>
                  <a:pt x="867043" y="65801"/>
                </a:cubicBezTo>
                <a:cubicBezTo>
                  <a:pt x="874117" y="71242"/>
                  <a:pt x="879495" y="78756"/>
                  <a:pt x="883179" y="88341"/>
                </a:cubicBezTo>
                <a:cubicBezTo>
                  <a:pt x="886862" y="97927"/>
                  <a:pt x="888704" y="108245"/>
                  <a:pt x="888704" y="119295"/>
                </a:cubicBezTo>
                <a:cubicBezTo>
                  <a:pt x="888704" y="131183"/>
                  <a:pt x="886799" y="142045"/>
                  <a:pt x="882990" y="151882"/>
                </a:cubicBezTo>
                <a:cubicBezTo>
                  <a:pt x="879181" y="161718"/>
                  <a:pt x="873656" y="169211"/>
                  <a:pt x="866415" y="174359"/>
                </a:cubicBezTo>
                <a:cubicBezTo>
                  <a:pt x="859173" y="179508"/>
                  <a:pt x="851115" y="182082"/>
                  <a:pt x="842242" y="182082"/>
                </a:cubicBezTo>
                <a:cubicBezTo>
                  <a:pt x="835796" y="182082"/>
                  <a:pt x="829768" y="180659"/>
                  <a:pt x="824159" y="177813"/>
                </a:cubicBezTo>
                <a:cubicBezTo>
                  <a:pt x="819973" y="175636"/>
                  <a:pt x="815578" y="171911"/>
                  <a:pt x="810974" y="166637"/>
                </a:cubicBezTo>
                <a:lnTo>
                  <a:pt x="810974" y="210336"/>
                </a:lnTo>
                <a:cubicBezTo>
                  <a:pt x="810974" y="216364"/>
                  <a:pt x="811455" y="220466"/>
                  <a:pt x="812418" y="222643"/>
                </a:cubicBezTo>
                <a:cubicBezTo>
                  <a:pt x="813381" y="224819"/>
                  <a:pt x="814867" y="226410"/>
                  <a:pt x="816876" y="227414"/>
                </a:cubicBezTo>
                <a:cubicBezTo>
                  <a:pt x="818885" y="228419"/>
                  <a:pt x="822820" y="228921"/>
                  <a:pt x="828680" y="228921"/>
                </a:cubicBezTo>
                <a:lnTo>
                  <a:pt x="828680" y="233567"/>
                </a:lnTo>
                <a:lnTo>
                  <a:pt x="761749" y="233567"/>
                </a:lnTo>
                <a:lnTo>
                  <a:pt x="761749" y="228921"/>
                </a:lnTo>
                <a:cubicBezTo>
                  <a:pt x="766939" y="228754"/>
                  <a:pt x="770790" y="227289"/>
                  <a:pt x="773302" y="224526"/>
                </a:cubicBezTo>
                <a:cubicBezTo>
                  <a:pt x="774976" y="222601"/>
                  <a:pt x="775813" y="217620"/>
                  <a:pt x="775813" y="209583"/>
                </a:cubicBezTo>
                <a:lnTo>
                  <a:pt x="775813" y="85642"/>
                </a:lnTo>
                <a:cubicBezTo>
                  <a:pt x="775813" y="77354"/>
                  <a:pt x="774850" y="72059"/>
                  <a:pt x="772925" y="69757"/>
                </a:cubicBezTo>
                <a:cubicBezTo>
                  <a:pt x="771000" y="67454"/>
                  <a:pt x="767274" y="66136"/>
                  <a:pt x="761749" y="65801"/>
                </a:cubicBezTo>
                <a:lnTo>
                  <a:pt x="761749" y="61155"/>
                </a:lnTo>
                <a:lnTo>
                  <a:pt x="810974" y="61155"/>
                </a:lnTo>
                <a:lnTo>
                  <a:pt x="810974" y="76600"/>
                </a:lnTo>
                <a:cubicBezTo>
                  <a:pt x="815076" y="70573"/>
                  <a:pt x="819262" y="66219"/>
                  <a:pt x="823531" y="63541"/>
                </a:cubicBezTo>
                <a:cubicBezTo>
                  <a:pt x="829643" y="59606"/>
                  <a:pt x="836298" y="57639"/>
                  <a:pt x="843497" y="57639"/>
                </a:cubicBezTo>
                <a:close/>
                <a:moveTo>
                  <a:pt x="651039" y="57639"/>
                </a:moveTo>
                <a:cubicBezTo>
                  <a:pt x="657402" y="57639"/>
                  <a:pt x="663555" y="59187"/>
                  <a:pt x="669499" y="62285"/>
                </a:cubicBezTo>
                <a:cubicBezTo>
                  <a:pt x="671759" y="63541"/>
                  <a:pt x="673601" y="64168"/>
                  <a:pt x="675024" y="64168"/>
                </a:cubicBezTo>
                <a:cubicBezTo>
                  <a:pt x="676531" y="64168"/>
                  <a:pt x="677745" y="63855"/>
                  <a:pt x="678665" y="63227"/>
                </a:cubicBezTo>
                <a:cubicBezTo>
                  <a:pt x="679587" y="62599"/>
                  <a:pt x="681052" y="60820"/>
                  <a:pt x="683061" y="57890"/>
                </a:cubicBezTo>
                <a:lnTo>
                  <a:pt x="687330" y="57890"/>
                </a:lnTo>
                <a:lnTo>
                  <a:pt x="689214" y="97948"/>
                </a:lnTo>
                <a:lnTo>
                  <a:pt x="684944" y="97948"/>
                </a:lnTo>
                <a:cubicBezTo>
                  <a:pt x="679837" y="86060"/>
                  <a:pt x="674542" y="77940"/>
                  <a:pt x="669059" y="73586"/>
                </a:cubicBezTo>
                <a:cubicBezTo>
                  <a:pt x="663576" y="69233"/>
                  <a:pt x="658113" y="67057"/>
                  <a:pt x="652672" y="67057"/>
                </a:cubicBezTo>
                <a:cubicBezTo>
                  <a:pt x="649240" y="67057"/>
                  <a:pt x="646309" y="68208"/>
                  <a:pt x="643882" y="70510"/>
                </a:cubicBezTo>
                <a:cubicBezTo>
                  <a:pt x="641454" y="72812"/>
                  <a:pt x="640240" y="75470"/>
                  <a:pt x="640240" y="78484"/>
                </a:cubicBezTo>
                <a:cubicBezTo>
                  <a:pt x="640240" y="80744"/>
                  <a:pt x="641077" y="82921"/>
                  <a:pt x="642752" y="85014"/>
                </a:cubicBezTo>
                <a:cubicBezTo>
                  <a:pt x="645430" y="88446"/>
                  <a:pt x="652923" y="94327"/>
                  <a:pt x="665229" y="102657"/>
                </a:cubicBezTo>
                <a:cubicBezTo>
                  <a:pt x="677536" y="110987"/>
                  <a:pt x="685635" y="118061"/>
                  <a:pt x="689528" y="123879"/>
                </a:cubicBezTo>
                <a:cubicBezTo>
                  <a:pt x="693420" y="129697"/>
                  <a:pt x="695367" y="136206"/>
                  <a:pt x="695367" y="143405"/>
                </a:cubicBezTo>
                <a:cubicBezTo>
                  <a:pt x="695367" y="149935"/>
                  <a:pt x="693735" y="156340"/>
                  <a:pt x="690470" y="162618"/>
                </a:cubicBezTo>
                <a:cubicBezTo>
                  <a:pt x="687205" y="168897"/>
                  <a:pt x="682600" y="173711"/>
                  <a:pt x="676656" y="177059"/>
                </a:cubicBezTo>
                <a:cubicBezTo>
                  <a:pt x="670713" y="180408"/>
                  <a:pt x="664141" y="182082"/>
                  <a:pt x="656941" y="182082"/>
                </a:cubicBezTo>
                <a:cubicBezTo>
                  <a:pt x="651333" y="182082"/>
                  <a:pt x="643840" y="180324"/>
                  <a:pt x="634464" y="176808"/>
                </a:cubicBezTo>
                <a:cubicBezTo>
                  <a:pt x="631952" y="175887"/>
                  <a:pt x="630236" y="175427"/>
                  <a:pt x="629315" y="175427"/>
                </a:cubicBezTo>
                <a:cubicBezTo>
                  <a:pt x="626553" y="175427"/>
                  <a:pt x="624250" y="177520"/>
                  <a:pt x="622409" y="181705"/>
                </a:cubicBezTo>
                <a:lnTo>
                  <a:pt x="618265" y="181705"/>
                </a:lnTo>
                <a:lnTo>
                  <a:pt x="616256" y="139513"/>
                </a:lnTo>
                <a:lnTo>
                  <a:pt x="620525" y="139513"/>
                </a:lnTo>
                <a:cubicBezTo>
                  <a:pt x="624292" y="150563"/>
                  <a:pt x="629462" y="158851"/>
                  <a:pt x="636033" y="164376"/>
                </a:cubicBezTo>
                <a:cubicBezTo>
                  <a:pt x="642605" y="169902"/>
                  <a:pt x="648821" y="172664"/>
                  <a:pt x="654681" y="172664"/>
                </a:cubicBezTo>
                <a:cubicBezTo>
                  <a:pt x="658699" y="172664"/>
                  <a:pt x="661985" y="171429"/>
                  <a:pt x="664538" y="168960"/>
                </a:cubicBezTo>
                <a:cubicBezTo>
                  <a:pt x="667092" y="166490"/>
                  <a:pt x="668369" y="163497"/>
                  <a:pt x="668369" y="159981"/>
                </a:cubicBezTo>
                <a:cubicBezTo>
                  <a:pt x="668369" y="155963"/>
                  <a:pt x="667113" y="152489"/>
                  <a:pt x="664601" y="149559"/>
                </a:cubicBezTo>
                <a:cubicBezTo>
                  <a:pt x="662090" y="146629"/>
                  <a:pt x="656481" y="142192"/>
                  <a:pt x="647774" y="136248"/>
                </a:cubicBezTo>
                <a:cubicBezTo>
                  <a:pt x="634966" y="127374"/>
                  <a:pt x="626678" y="120593"/>
                  <a:pt x="622911" y="115905"/>
                </a:cubicBezTo>
                <a:cubicBezTo>
                  <a:pt x="617386" y="109040"/>
                  <a:pt x="614623" y="101464"/>
                  <a:pt x="614623" y="93176"/>
                </a:cubicBezTo>
                <a:cubicBezTo>
                  <a:pt x="614623" y="84135"/>
                  <a:pt x="617741" y="75951"/>
                  <a:pt x="623978" y="68626"/>
                </a:cubicBezTo>
                <a:cubicBezTo>
                  <a:pt x="630215" y="61301"/>
                  <a:pt x="639236" y="57639"/>
                  <a:pt x="651039" y="57639"/>
                </a:cubicBezTo>
                <a:close/>
                <a:moveTo>
                  <a:pt x="181896" y="57639"/>
                </a:moveTo>
                <a:cubicBezTo>
                  <a:pt x="189514" y="57639"/>
                  <a:pt x="195835" y="59752"/>
                  <a:pt x="200857" y="63980"/>
                </a:cubicBezTo>
                <a:cubicBezTo>
                  <a:pt x="205881" y="68208"/>
                  <a:pt x="209229" y="73461"/>
                  <a:pt x="210903" y="79740"/>
                </a:cubicBezTo>
                <a:cubicBezTo>
                  <a:pt x="212243" y="84511"/>
                  <a:pt x="212913" y="93678"/>
                  <a:pt x="212913" y="107240"/>
                </a:cubicBezTo>
                <a:lnTo>
                  <a:pt x="212913" y="152949"/>
                </a:lnTo>
                <a:cubicBezTo>
                  <a:pt x="212913" y="161990"/>
                  <a:pt x="213729" y="167620"/>
                  <a:pt x="215361" y="169839"/>
                </a:cubicBezTo>
                <a:cubicBezTo>
                  <a:pt x="216994" y="172057"/>
                  <a:pt x="220405" y="173459"/>
                  <a:pt x="225596" y="174045"/>
                </a:cubicBezTo>
                <a:lnTo>
                  <a:pt x="225596" y="178566"/>
                </a:lnTo>
                <a:lnTo>
                  <a:pt x="166199" y="178566"/>
                </a:lnTo>
                <a:lnTo>
                  <a:pt x="166199" y="174045"/>
                </a:lnTo>
                <a:cubicBezTo>
                  <a:pt x="170636" y="173459"/>
                  <a:pt x="173817" y="171618"/>
                  <a:pt x="175743" y="168520"/>
                </a:cubicBezTo>
                <a:cubicBezTo>
                  <a:pt x="177082" y="166427"/>
                  <a:pt x="177752" y="161237"/>
                  <a:pt x="177752" y="152949"/>
                </a:cubicBezTo>
                <a:lnTo>
                  <a:pt x="177752" y="100710"/>
                </a:lnTo>
                <a:cubicBezTo>
                  <a:pt x="177752" y="91083"/>
                  <a:pt x="177375" y="85014"/>
                  <a:pt x="176622" y="82502"/>
                </a:cubicBezTo>
                <a:cubicBezTo>
                  <a:pt x="175868" y="79991"/>
                  <a:pt x="174592" y="78044"/>
                  <a:pt x="172792" y="76663"/>
                </a:cubicBezTo>
                <a:cubicBezTo>
                  <a:pt x="170992" y="75282"/>
                  <a:pt x="169004" y="74591"/>
                  <a:pt x="166827" y="74591"/>
                </a:cubicBezTo>
                <a:cubicBezTo>
                  <a:pt x="159627" y="74591"/>
                  <a:pt x="152930" y="79740"/>
                  <a:pt x="146735" y="90037"/>
                </a:cubicBezTo>
                <a:lnTo>
                  <a:pt x="146735" y="152949"/>
                </a:lnTo>
                <a:cubicBezTo>
                  <a:pt x="146735" y="161739"/>
                  <a:pt x="147551" y="167306"/>
                  <a:pt x="149184" y="169650"/>
                </a:cubicBezTo>
                <a:cubicBezTo>
                  <a:pt x="150816" y="171994"/>
                  <a:pt x="153851" y="173459"/>
                  <a:pt x="158288" y="174045"/>
                </a:cubicBezTo>
                <a:lnTo>
                  <a:pt x="158288" y="178566"/>
                </a:lnTo>
                <a:lnTo>
                  <a:pt x="98892" y="178566"/>
                </a:lnTo>
                <a:lnTo>
                  <a:pt x="98892" y="174045"/>
                </a:lnTo>
                <a:cubicBezTo>
                  <a:pt x="103831" y="173543"/>
                  <a:pt x="107347" y="171953"/>
                  <a:pt x="109440" y="169274"/>
                </a:cubicBezTo>
                <a:cubicBezTo>
                  <a:pt x="110863" y="167432"/>
                  <a:pt x="111575" y="161990"/>
                  <a:pt x="111575" y="152949"/>
                </a:cubicBezTo>
                <a:lnTo>
                  <a:pt x="111575" y="86646"/>
                </a:lnTo>
                <a:cubicBezTo>
                  <a:pt x="111575" y="77772"/>
                  <a:pt x="110758" y="72247"/>
                  <a:pt x="109126" y="70070"/>
                </a:cubicBezTo>
                <a:cubicBezTo>
                  <a:pt x="107493" y="67894"/>
                  <a:pt x="104082" y="66471"/>
                  <a:pt x="98892" y="65801"/>
                </a:cubicBezTo>
                <a:lnTo>
                  <a:pt x="98892" y="61155"/>
                </a:lnTo>
                <a:lnTo>
                  <a:pt x="146735" y="61155"/>
                </a:lnTo>
                <a:lnTo>
                  <a:pt x="146735" y="76349"/>
                </a:lnTo>
                <a:cubicBezTo>
                  <a:pt x="152763" y="69819"/>
                  <a:pt x="158539" y="65068"/>
                  <a:pt x="164064" y="62096"/>
                </a:cubicBezTo>
                <a:cubicBezTo>
                  <a:pt x="169590" y="59125"/>
                  <a:pt x="175534" y="57639"/>
                  <a:pt x="181896" y="57639"/>
                </a:cubicBezTo>
                <a:close/>
                <a:moveTo>
                  <a:pt x="6090298" y="25743"/>
                </a:moveTo>
                <a:lnTo>
                  <a:pt x="6094191" y="25743"/>
                </a:lnTo>
                <a:lnTo>
                  <a:pt x="6094191" y="63541"/>
                </a:lnTo>
                <a:lnTo>
                  <a:pt x="6121063" y="63541"/>
                </a:lnTo>
                <a:lnTo>
                  <a:pt x="6121063" y="72331"/>
                </a:lnTo>
                <a:lnTo>
                  <a:pt x="6094191" y="72331"/>
                </a:lnTo>
                <a:lnTo>
                  <a:pt x="6094191" y="146922"/>
                </a:lnTo>
                <a:cubicBezTo>
                  <a:pt x="6094191" y="154372"/>
                  <a:pt x="6095258" y="159395"/>
                  <a:pt x="6097393" y="161990"/>
                </a:cubicBezTo>
                <a:cubicBezTo>
                  <a:pt x="6099527" y="164586"/>
                  <a:pt x="6102270" y="165883"/>
                  <a:pt x="6105618" y="165883"/>
                </a:cubicBezTo>
                <a:cubicBezTo>
                  <a:pt x="6108381" y="165883"/>
                  <a:pt x="6111060" y="165025"/>
                  <a:pt x="6113654" y="163309"/>
                </a:cubicBezTo>
                <a:cubicBezTo>
                  <a:pt x="6116249" y="161593"/>
                  <a:pt x="6118259" y="159060"/>
                  <a:pt x="6119682" y="155712"/>
                </a:cubicBezTo>
                <a:lnTo>
                  <a:pt x="6124579" y="155712"/>
                </a:lnTo>
                <a:cubicBezTo>
                  <a:pt x="6121649" y="163916"/>
                  <a:pt x="6117505" y="170090"/>
                  <a:pt x="6112147" y="174234"/>
                </a:cubicBezTo>
                <a:cubicBezTo>
                  <a:pt x="6106790" y="178378"/>
                  <a:pt x="6101265" y="180450"/>
                  <a:pt x="6095572" y="180450"/>
                </a:cubicBezTo>
                <a:cubicBezTo>
                  <a:pt x="6091721" y="180450"/>
                  <a:pt x="6087954" y="179382"/>
                  <a:pt x="6084270" y="177248"/>
                </a:cubicBezTo>
                <a:cubicBezTo>
                  <a:pt x="6080587" y="175113"/>
                  <a:pt x="6077866" y="172057"/>
                  <a:pt x="6076108" y="168081"/>
                </a:cubicBezTo>
                <a:cubicBezTo>
                  <a:pt x="6074350" y="164104"/>
                  <a:pt x="6073471" y="157972"/>
                  <a:pt x="6073471" y="149684"/>
                </a:cubicBezTo>
                <a:lnTo>
                  <a:pt x="6073471" y="72331"/>
                </a:lnTo>
                <a:lnTo>
                  <a:pt x="6055262" y="72331"/>
                </a:lnTo>
                <a:lnTo>
                  <a:pt x="6055262" y="68187"/>
                </a:lnTo>
                <a:cubicBezTo>
                  <a:pt x="6059867" y="66345"/>
                  <a:pt x="6064576" y="63227"/>
                  <a:pt x="6069390" y="58832"/>
                </a:cubicBezTo>
                <a:cubicBezTo>
                  <a:pt x="6074203" y="54437"/>
                  <a:pt x="6078494" y="49225"/>
                  <a:pt x="6082261" y="43198"/>
                </a:cubicBezTo>
                <a:cubicBezTo>
                  <a:pt x="6084186" y="40016"/>
                  <a:pt x="6086865" y="34198"/>
                  <a:pt x="6090298" y="25743"/>
                </a:cubicBezTo>
                <a:close/>
                <a:moveTo>
                  <a:pt x="1760460" y="18208"/>
                </a:moveTo>
                <a:lnTo>
                  <a:pt x="1764604" y="18208"/>
                </a:lnTo>
                <a:lnTo>
                  <a:pt x="1764604" y="61155"/>
                </a:lnTo>
                <a:lnTo>
                  <a:pt x="1792482" y="61155"/>
                </a:lnTo>
                <a:lnTo>
                  <a:pt x="1792482" y="73586"/>
                </a:lnTo>
                <a:lnTo>
                  <a:pt x="1764604" y="73586"/>
                </a:lnTo>
                <a:lnTo>
                  <a:pt x="1764604" y="146043"/>
                </a:lnTo>
                <a:cubicBezTo>
                  <a:pt x="1764604" y="152824"/>
                  <a:pt x="1764918" y="157198"/>
                  <a:pt x="1765546" y="159165"/>
                </a:cubicBezTo>
                <a:cubicBezTo>
                  <a:pt x="1766174" y="161132"/>
                  <a:pt x="1767283" y="162723"/>
                  <a:pt x="1768873" y="163937"/>
                </a:cubicBezTo>
                <a:cubicBezTo>
                  <a:pt x="1770464" y="165151"/>
                  <a:pt x="1771929" y="165758"/>
                  <a:pt x="1773269" y="165758"/>
                </a:cubicBezTo>
                <a:cubicBezTo>
                  <a:pt x="1778710" y="165758"/>
                  <a:pt x="1783859" y="161614"/>
                  <a:pt x="1788714" y="153326"/>
                </a:cubicBezTo>
                <a:lnTo>
                  <a:pt x="1792482" y="156088"/>
                </a:lnTo>
                <a:cubicBezTo>
                  <a:pt x="1785701" y="172162"/>
                  <a:pt x="1774692" y="180199"/>
                  <a:pt x="1759456" y="180199"/>
                </a:cubicBezTo>
                <a:cubicBezTo>
                  <a:pt x="1752005" y="180199"/>
                  <a:pt x="1745705" y="178127"/>
                  <a:pt x="1740557" y="173983"/>
                </a:cubicBezTo>
                <a:cubicBezTo>
                  <a:pt x="1735408" y="169839"/>
                  <a:pt x="1732122" y="165213"/>
                  <a:pt x="1730699" y="160107"/>
                </a:cubicBezTo>
                <a:cubicBezTo>
                  <a:pt x="1729862" y="157260"/>
                  <a:pt x="1729444" y="149559"/>
                  <a:pt x="1729444" y="137001"/>
                </a:cubicBezTo>
                <a:lnTo>
                  <a:pt x="1729444" y="73586"/>
                </a:lnTo>
                <a:lnTo>
                  <a:pt x="1714123" y="73586"/>
                </a:lnTo>
                <a:lnTo>
                  <a:pt x="1714123" y="69191"/>
                </a:lnTo>
                <a:cubicBezTo>
                  <a:pt x="1724671" y="61741"/>
                  <a:pt x="1733650" y="53913"/>
                  <a:pt x="1741059" y="45709"/>
                </a:cubicBezTo>
                <a:cubicBezTo>
                  <a:pt x="1748468" y="37505"/>
                  <a:pt x="1754935" y="28338"/>
                  <a:pt x="1760460" y="18208"/>
                </a:cubicBezTo>
                <a:close/>
                <a:moveTo>
                  <a:pt x="1541385" y="18208"/>
                </a:moveTo>
                <a:lnTo>
                  <a:pt x="1545529" y="18208"/>
                </a:lnTo>
                <a:lnTo>
                  <a:pt x="1545529" y="61155"/>
                </a:lnTo>
                <a:lnTo>
                  <a:pt x="1573407" y="61155"/>
                </a:lnTo>
                <a:lnTo>
                  <a:pt x="1573407" y="73586"/>
                </a:lnTo>
                <a:lnTo>
                  <a:pt x="1545529" y="73586"/>
                </a:lnTo>
                <a:lnTo>
                  <a:pt x="1545529" y="146043"/>
                </a:lnTo>
                <a:cubicBezTo>
                  <a:pt x="1545529" y="152824"/>
                  <a:pt x="1545843" y="157198"/>
                  <a:pt x="1546471" y="159165"/>
                </a:cubicBezTo>
                <a:cubicBezTo>
                  <a:pt x="1547098" y="161132"/>
                  <a:pt x="1548208" y="162723"/>
                  <a:pt x="1549799" y="163937"/>
                </a:cubicBezTo>
                <a:cubicBezTo>
                  <a:pt x="1551389" y="165151"/>
                  <a:pt x="1552854" y="165758"/>
                  <a:pt x="1554194" y="165758"/>
                </a:cubicBezTo>
                <a:cubicBezTo>
                  <a:pt x="1559635" y="165758"/>
                  <a:pt x="1564784" y="161614"/>
                  <a:pt x="1569639" y="153326"/>
                </a:cubicBezTo>
                <a:lnTo>
                  <a:pt x="1573407" y="156088"/>
                </a:lnTo>
                <a:cubicBezTo>
                  <a:pt x="1566626" y="172162"/>
                  <a:pt x="1555617" y="180199"/>
                  <a:pt x="1540380" y="180199"/>
                </a:cubicBezTo>
                <a:cubicBezTo>
                  <a:pt x="1532930" y="180199"/>
                  <a:pt x="1526630" y="178127"/>
                  <a:pt x="1521482" y="173983"/>
                </a:cubicBezTo>
                <a:cubicBezTo>
                  <a:pt x="1516333" y="169839"/>
                  <a:pt x="1513047" y="165213"/>
                  <a:pt x="1511624" y="160107"/>
                </a:cubicBezTo>
                <a:cubicBezTo>
                  <a:pt x="1510787" y="157260"/>
                  <a:pt x="1510368" y="149559"/>
                  <a:pt x="1510368" y="137001"/>
                </a:cubicBezTo>
                <a:lnTo>
                  <a:pt x="1510368" y="73586"/>
                </a:lnTo>
                <a:lnTo>
                  <a:pt x="1495049" y="73586"/>
                </a:lnTo>
                <a:lnTo>
                  <a:pt x="1495049" y="69191"/>
                </a:lnTo>
                <a:cubicBezTo>
                  <a:pt x="1505597" y="61741"/>
                  <a:pt x="1514575" y="53913"/>
                  <a:pt x="1521984" y="45709"/>
                </a:cubicBezTo>
                <a:cubicBezTo>
                  <a:pt x="1529393" y="37505"/>
                  <a:pt x="1535860" y="28338"/>
                  <a:pt x="1541385" y="18208"/>
                </a:cubicBezTo>
                <a:close/>
                <a:moveTo>
                  <a:pt x="350760" y="18208"/>
                </a:moveTo>
                <a:lnTo>
                  <a:pt x="354904" y="18208"/>
                </a:lnTo>
                <a:lnTo>
                  <a:pt x="354904" y="61155"/>
                </a:lnTo>
                <a:lnTo>
                  <a:pt x="382781" y="61155"/>
                </a:lnTo>
                <a:lnTo>
                  <a:pt x="382781" y="73586"/>
                </a:lnTo>
                <a:lnTo>
                  <a:pt x="354904" y="73586"/>
                </a:lnTo>
                <a:lnTo>
                  <a:pt x="354904" y="146043"/>
                </a:lnTo>
                <a:cubicBezTo>
                  <a:pt x="354904" y="152824"/>
                  <a:pt x="355218" y="157198"/>
                  <a:pt x="355846" y="159165"/>
                </a:cubicBezTo>
                <a:cubicBezTo>
                  <a:pt x="356474" y="161132"/>
                  <a:pt x="357583" y="162723"/>
                  <a:pt x="359174" y="163937"/>
                </a:cubicBezTo>
                <a:cubicBezTo>
                  <a:pt x="360764" y="165151"/>
                  <a:pt x="362229" y="165758"/>
                  <a:pt x="363568" y="165758"/>
                </a:cubicBezTo>
                <a:cubicBezTo>
                  <a:pt x="369010" y="165758"/>
                  <a:pt x="374159" y="161614"/>
                  <a:pt x="379014" y="153326"/>
                </a:cubicBezTo>
                <a:lnTo>
                  <a:pt x="382781" y="156088"/>
                </a:lnTo>
                <a:cubicBezTo>
                  <a:pt x="376000" y="172162"/>
                  <a:pt x="364992" y="180199"/>
                  <a:pt x="349756" y="180199"/>
                </a:cubicBezTo>
                <a:cubicBezTo>
                  <a:pt x="342305" y="180199"/>
                  <a:pt x="336005" y="178127"/>
                  <a:pt x="330857" y="173983"/>
                </a:cubicBezTo>
                <a:cubicBezTo>
                  <a:pt x="325708" y="169839"/>
                  <a:pt x="322422" y="165213"/>
                  <a:pt x="320999" y="160107"/>
                </a:cubicBezTo>
                <a:cubicBezTo>
                  <a:pt x="320162" y="157260"/>
                  <a:pt x="319743" y="149559"/>
                  <a:pt x="319743" y="137001"/>
                </a:cubicBezTo>
                <a:lnTo>
                  <a:pt x="319743" y="73586"/>
                </a:lnTo>
                <a:lnTo>
                  <a:pt x="304423" y="73586"/>
                </a:lnTo>
                <a:lnTo>
                  <a:pt x="304423" y="69191"/>
                </a:lnTo>
                <a:cubicBezTo>
                  <a:pt x="314971" y="61741"/>
                  <a:pt x="323950" y="53913"/>
                  <a:pt x="331359" y="45709"/>
                </a:cubicBezTo>
                <a:cubicBezTo>
                  <a:pt x="338768" y="37505"/>
                  <a:pt x="345235" y="28338"/>
                  <a:pt x="350760" y="18208"/>
                </a:cubicBezTo>
                <a:close/>
                <a:moveTo>
                  <a:pt x="394167" y="8288"/>
                </a:moveTo>
                <a:lnTo>
                  <a:pt x="442010" y="8288"/>
                </a:lnTo>
                <a:lnTo>
                  <a:pt x="442010" y="76224"/>
                </a:lnTo>
                <a:cubicBezTo>
                  <a:pt x="448456" y="69443"/>
                  <a:pt x="454358" y="64650"/>
                  <a:pt x="459716" y="61845"/>
                </a:cubicBezTo>
                <a:cubicBezTo>
                  <a:pt x="465074" y="59041"/>
                  <a:pt x="470641" y="57639"/>
                  <a:pt x="476417" y="57639"/>
                </a:cubicBezTo>
                <a:cubicBezTo>
                  <a:pt x="483785" y="57639"/>
                  <a:pt x="490084" y="59732"/>
                  <a:pt x="495316" y="63917"/>
                </a:cubicBezTo>
                <a:cubicBezTo>
                  <a:pt x="500549" y="68103"/>
                  <a:pt x="504023" y="73021"/>
                  <a:pt x="505739" y="78672"/>
                </a:cubicBezTo>
                <a:cubicBezTo>
                  <a:pt x="507455" y="84323"/>
                  <a:pt x="508313" y="93846"/>
                  <a:pt x="508313" y="107240"/>
                </a:cubicBezTo>
                <a:lnTo>
                  <a:pt x="508313" y="153075"/>
                </a:lnTo>
                <a:cubicBezTo>
                  <a:pt x="508313" y="162032"/>
                  <a:pt x="509151" y="167620"/>
                  <a:pt x="510825" y="169839"/>
                </a:cubicBezTo>
                <a:cubicBezTo>
                  <a:pt x="512499" y="172057"/>
                  <a:pt x="515890" y="173459"/>
                  <a:pt x="520996" y="174045"/>
                </a:cubicBezTo>
                <a:lnTo>
                  <a:pt x="520996" y="178566"/>
                </a:lnTo>
                <a:lnTo>
                  <a:pt x="461474" y="178566"/>
                </a:lnTo>
                <a:lnTo>
                  <a:pt x="461474" y="174045"/>
                </a:lnTo>
                <a:cubicBezTo>
                  <a:pt x="465660" y="173459"/>
                  <a:pt x="468799" y="171785"/>
                  <a:pt x="470892" y="169023"/>
                </a:cubicBezTo>
                <a:cubicBezTo>
                  <a:pt x="472399" y="166846"/>
                  <a:pt x="473153" y="161530"/>
                  <a:pt x="473153" y="153075"/>
                </a:cubicBezTo>
                <a:lnTo>
                  <a:pt x="473153" y="100710"/>
                </a:lnTo>
                <a:cubicBezTo>
                  <a:pt x="473153" y="90999"/>
                  <a:pt x="472776" y="84909"/>
                  <a:pt x="472022" y="82439"/>
                </a:cubicBezTo>
                <a:cubicBezTo>
                  <a:pt x="471269" y="79970"/>
                  <a:pt x="469992" y="78044"/>
                  <a:pt x="468192" y="76663"/>
                </a:cubicBezTo>
                <a:cubicBezTo>
                  <a:pt x="466393" y="75282"/>
                  <a:pt x="464363" y="74591"/>
                  <a:pt x="462102" y="74591"/>
                </a:cubicBezTo>
                <a:cubicBezTo>
                  <a:pt x="458754" y="74591"/>
                  <a:pt x="455489" y="75742"/>
                  <a:pt x="452307" y="78044"/>
                </a:cubicBezTo>
                <a:cubicBezTo>
                  <a:pt x="449126" y="80347"/>
                  <a:pt x="445694" y="84386"/>
                  <a:pt x="442010" y="90162"/>
                </a:cubicBezTo>
                <a:lnTo>
                  <a:pt x="442010" y="153075"/>
                </a:lnTo>
                <a:cubicBezTo>
                  <a:pt x="442010" y="161446"/>
                  <a:pt x="442638" y="166678"/>
                  <a:pt x="443894" y="168771"/>
                </a:cubicBezTo>
                <a:cubicBezTo>
                  <a:pt x="445485" y="171618"/>
                  <a:pt x="448749" y="173376"/>
                  <a:pt x="453689" y="174045"/>
                </a:cubicBezTo>
                <a:lnTo>
                  <a:pt x="453689" y="178566"/>
                </a:lnTo>
                <a:lnTo>
                  <a:pt x="394167" y="178566"/>
                </a:lnTo>
                <a:lnTo>
                  <a:pt x="394167" y="174045"/>
                </a:lnTo>
                <a:cubicBezTo>
                  <a:pt x="399106" y="173543"/>
                  <a:pt x="402622" y="171953"/>
                  <a:pt x="404715" y="169274"/>
                </a:cubicBezTo>
                <a:cubicBezTo>
                  <a:pt x="406138" y="167432"/>
                  <a:pt x="406850" y="162032"/>
                  <a:pt x="406850" y="153075"/>
                </a:cubicBezTo>
                <a:lnTo>
                  <a:pt x="406850" y="33780"/>
                </a:lnTo>
                <a:cubicBezTo>
                  <a:pt x="406850" y="24906"/>
                  <a:pt x="406033" y="19381"/>
                  <a:pt x="404401" y="17204"/>
                </a:cubicBezTo>
                <a:cubicBezTo>
                  <a:pt x="402769" y="15027"/>
                  <a:pt x="399357" y="13604"/>
                  <a:pt x="394167" y="12934"/>
                </a:cubicBezTo>
                <a:close/>
                <a:moveTo>
                  <a:pt x="0" y="8288"/>
                </a:moveTo>
                <a:lnTo>
                  <a:pt x="89032" y="8288"/>
                </a:lnTo>
                <a:lnTo>
                  <a:pt x="89032" y="12934"/>
                </a:lnTo>
                <a:lnTo>
                  <a:pt x="83381" y="12934"/>
                </a:lnTo>
                <a:cubicBezTo>
                  <a:pt x="78442" y="12934"/>
                  <a:pt x="74465" y="13813"/>
                  <a:pt x="71451" y="15571"/>
                </a:cubicBezTo>
                <a:cubicBezTo>
                  <a:pt x="69275" y="16743"/>
                  <a:pt x="67559" y="18753"/>
                  <a:pt x="66303" y="21599"/>
                </a:cubicBezTo>
                <a:cubicBezTo>
                  <a:pt x="65382" y="23608"/>
                  <a:pt x="64922" y="28882"/>
                  <a:pt x="64922" y="37421"/>
                </a:cubicBezTo>
                <a:lnTo>
                  <a:pt x="64922" y="149433"/>
                </a:lnTo>
                <a:cubicBezTo>
                  <a:pt x="64922" y="158139"/>
                  <a:pt x="65403" y="163581"/>
                  <a:pt x="66366" y="165758"/>
                </a:cubicBezTo>
                <a:cubicBezTo>
                  <a:pt x="67329" y="167934"/>
                  <a:pt x="69212" y="169839"/>
                  <a:pt x="72017" y="171471"/>
                </a:cubicBezTo>
                <a:cubicBezTo>
                  <a:pt x="74821" y="173104"/>
                  <a:pt x="78609" y="173920"/>
                  <a:pt x="83381" y="173920"/>
                </a:cubicBezTo>
                <a:lnTo>
                  <a:pt x="89032" y="173920"/>
                </a:lnTo>
                <a:lnTo>
                  <a:pt x="89032" y="178566"/>
                </a:lnTo>
                <a:lnTo>
                  <a:pt x="0" y="178566"/>
                </a:lnTo>
                <a:lnTo>
                  <a:pt x="0" y="173920"/>
                </a:lnTo>
                <a:lnTo>
                  <a:pt x="5651" y="173920"/>
                </a:lnTo>
                <a:cubicBezTo>
                  <a:pt x="10590" y="173920"/>
                  <a:pt x="14567" y="173041"/>
                  <a:pt x="17580" y="171283"/>
                </a:cubicBezTo>
                <a:cubicBezTo>
                  <a:pt x="19757" y="170111"/>
                  <a:pt x="21431" y="168102"/>
                  <a:pt x="22603" y="165255"/>
                </a:cubicBezTo>
                <a:cubicBezTo>
                  <a:pt x="23524" y="163246"/>
                  <a:pt x="23985" y="157972"/>
                  <a:pt x="23985" y="149433"/>
                </a:cubicBezTo>
                <a:lnTo>
                  <a:pt x="23985" y="37421"/>
                </a:lnTo>
                <a:cubicBezTo>
                  <a:pt x="23985" y="28715"/>
                  <a:pt x="23524" y="23273"/>
                  <a:pt x="22603" y="21097"/>
                </a:cubicBezTo>
                <a:cubicBezTo>
                  <a:pt x="21682" y="18920"/>
                  <a:pt x="19820" y="17016"/>
                  <a:pt x="17015" y="15383"/>
                </a:cubicBezTo>
                <a:cubicBezTo>
                  <a:pt x="14211" y="13751"/>
                  <a:pt x="10423" y="12934"/>
                  <a:pt x="5651" y="12934"/>
                </a:cubicBezTo>
                <a:lnTo>
                  <a:pt x="0" y="12934"/>
                </a:lnTo>
                <a:close/>
                <a:moveTo>
                  <a:pt x="2550854" y="4395"/>
                </a:moveTo>
                <a:cubicBezTo>
                  <a:pt x="2554621" y="4395"/>
                  <a:pt x="2557739" y="5630"/>
                  <a:pt x="2560209" y="8100"/>
                </a:cubicBezTo>
                <a:cubicBezTo>
                  <a:pt x="2562679" y="10569"/>
                  <a:pt x="2563914" y="13813"/>
                  <a:pt x="2563914" y="17832"/>
                </a:cubicBezTo>
                <a:cubicBezTo>
                  <a:pt x="2563914" y="20929"/>
                  <a:pt x="2562825" y="28547"/>
                  <a:pt x="2560649" y="40686"/>
                </a:cubicBezTo>
                <a:lnTo>
                  <a:pt x="2553868" y="77730"/>
                </a:lnTo>
                <a:lnTo>
                  <a:pt x="2548343" y="77730"/>
                </a:lnTo>
                <a:lnTo>
                  <a:pt x="2541562" y="40561"/>
                </a:lnTo>
                <a:cubicBezTo>
                  <a:pt x="2539636" y="30264"/>
                  <a:pt x="2538673" y="23315"/>
                  <a:pt x="2538673" y="19715"/>
                </a:cubicBezTo>
                <a:cubicBezTo>
                  <a:pt x="2538673" y="14358"/>
                  <a:pt x="2539761" y="10465"/>
                  <a:pt x="2541938" y="8037"/>
                </a:cubicBezTo>
                <a:cubicBezTo>
                  <a:pt x="2544115" y="5609"/>
                  <a:pt x="2547087" y="4395"/>
                  <a:pt x="2550854" y="4395"/>
                </a:cubicBezTo>
                <a:close/>
                <a:moveTo>
                  <a:pt x="1831995" y="4270"/>
                </a:moveTo>
                <a:cubicBezTo>
                  <a:pt x="1837437" y="4270"/>
                  <a:pt x="1842041" y="6174"/>
                  <a:pt x="1845809" y="9983"/>
                </a:cubicBezTo>
                <a:cubicBezTo>
                  <a:pt x="1849576" y="13792"/>
                  <a:pt x="1851459" y="18376"/>
                  <a:pt x="1851459" y="23734"/>
                </a:cubicBezTo>
                <a:cubicBezTo>
                  <a:pt x="1851459" y="29092"/>
                  <a:pt x="1849555" y="33654"/>
                  <a:pt x="1845746" y="37421"/>
                </a:cubicBezTo>
                <a:cubicBezTo>
                  <a:pt x="1841937" y="41188"/>
                  <a:pt x="1837353" y="43072"/>
                  <a:pt x="1831995" y="43072"/>
                </a:cubicBezTo>
                <a:cubicBezTo>
                  <a:pt x="1826637" y="43072"/>
                  <a:pt x="1822075" y="41188"/>
                  <a:pt x="1818308" y="37421"/>
                </a:cubicBezTo>
                <a:cubicBezTo>
                  <a:pt x="1814541" y="33654"/>
                  <a:pt x="1812657" y="29092"/>
                  <a:pt x="1812657" y="23734"/>
                </a:cubicBezTo>
                <a:cubicBezTo>
                  <a:pt x="1812657" y="18376"/>
                  <a:pt x="1814541" y="13792"/>
                  <a:pt x="1818308" y="9983"/>
                </a:cubicBezTo>
                <a:cubicBezTo>
                  <a:pt x="1822075" y="6174"/>
                  <a:pt x="1826637" y="4270"/>
                  <a:pt x="1831995" y="4270"/>
                </a:cubicBezTo>
                <a:close/>
                <a:moveTo>
                  <a:pt x="565171" y="4270"/>
                </a:moveTo>
                <a:cubicBezTo>
                  <a:pt x="570612" y="4270"/>
                  <a:pt x="575216" y="6174"/>
                  <a:pt x="578983" y="9983"/>
                </a:cubicBezTo>
                <a:cubicBezTo>
                  <a:pt x="582750" y="13792"/>
                  <a:pt x="584634" y="18376"/>
                  <a:pt x="584634" y="23734"/>
                </a:cubicBezTo>
                <a:cubicBezTo>
                  <a:pt x="584634" y="29092"/>
                  <a:pt x="582730" y="33654"/>
                  <a:pt x="578920" y="37421"/>
                </a:cubicBezTo>
                <a:cubicBezTo>
                  <a:pt x="575111" y="41188"/>
                  <a:pt x="570528" y="43072"/>
                  <a:pt x="565171" y="43072"/>
                </a:cubicBezTo>
                <a:cubicBezTo>
                  <a:pt x="559813" y="43072"/>
                  <a:pt x="555250" y="41188"/>
                  <a:pt x="551483" y="37421"/>
                </a:cubicBezTo>
                <a:cubicBezTo>
                  <a:pt x="547715" y="33654"/>
                  <a:pt x="545832" y="29092"/>
                  <a:pt x="545832" y="23734"/>
                </a:cubicBezTo>
                <a:cubicBezTo>
                  <a:pt x="545832" y="18376"/>
                  <a:pt x="547715" y="13792"/>
                  <a:pt x="551483" y="9983"/>
                </a:cubicBezTo>
                <a:cubicBezTo>
                  <a:pt x="555250" y="6174"/>
                  <a:pt x="559813" y="4270"/>
                  <a:pt x="565171" y="4270"/>
                </a:cubicBezTo>
                <a:close/>
                <a:moveTo>
                  <a:pt x="10119503" y="0"/>
                </a:moveTo>
                <a:lnTo>
                  <a:pt x="10125153" y="0"/>
                </a:lnTo>
                <a:lnTo>
                  <a:pt x="10125153" y="132983"/>
                </a:lnTo>
                <a:cubicBezTo>
                  <a:pt x="10125153" y="146461"/>
                  <a:pt x="10125467" y="154686"/>
                  <a:pt x="10126095" y="157658"/>
                </a:cubicBezTo>
                <a:cubicBezTo>
                  <a:pt x="10126723" y="160630"/>
                  <a:pt x="10127728" y="162702"/>
                  <a:pt x="10129109" y="163874"/>
                </a:cubicBezTo>
                <a:cubicBezTo>
                  <a:pt x="10130490" y="165046"/>
                  <a:pt x="10132102" y="165632"/>
                  <a:pt x="10133944" y="165632"/>
                </a:cubicBezTo>
                <a:cubicBezTo>
                  <a:pt x="10136204" y="165632"/>
                  <a:pt x="10139218" y="164920"/>
                  <a:pt x="10142985" y="163497"/>
                </a:cubicBezTo>
                <a:lnTo>
                  <a:pt x="10144366" y="167892"/>
                </a:lnTo>
                <a:lnTo>
                  <a:pt x="10110210" y="182082"/>
                </a:lnTo>
                <a:lnTo>
                  <a:pt x="10104434" y="182082"/>
                </a:lnTo>
                <a:lnTo>
                  <a:pt x="10104434" y="165632"/>
                </a:lnTo>
                <a:cubicBezTo>
                  <a:pt x="10098825" y="171492"/>
                  <a:pt x="10093341" y="175699"/>
                  <a:pt x="10087984" y="178252"/>
                </a:cubicBezTo>
                <a:cubicBezTo>
                  <a:pt x="10082626" y="180806"/>
                  <a:pt x="10076849" y="182082"/>
                  <a:pt x="10070654" y="182082"/>
                </a:cubicBezTo>
                <a:cubicBezTo>
                  <a:pt x="10058097" y="182082"/>
                  <a:pt x="10047130" y="176829"/>
                  <a:pt x="10037754" y="166323"/>
                </a:cubicBezTo>
                <a:cubicBezTo>
                  <a:pt x="10028378" y="155816"/>
                  <a:pt x="10023690" y="142317"/>
                  <a:pt x="10023690" y="125825"/>
                </a:cubicBezTo>
                <a:cubicBezTo>
                  <a:pt x="10023690" y="109333"/>
                  <a:pt x="10028880" y="94243"/>
                  <a:pt x="10039261" y="80556"/>
                </a:cubicBezTo>
                <a:cubicBezTo>
                  <a:pt x="10049642" y="66868"/>
                  <a:pt x="10062994" y="60025"/>
                  <a:pt x="10079319" y="60025"/>
                </a:cubicBezTo>
                <a:cubicBezTo>
                  <a:pt x="10089449" y="60025"/>
                  <a:pt x="10097820" y="63248"/>
                  <a:pt x="10104434" y="69694"/>
                </a:cubicBezTo>
                <a:lnTo>
                  <a:pt x="10104434" y="48472"/>
                </a:lnTo>
                <a:cubicBezTo>
                  <a:pt x="10104434" y="35328"/>
                  <a:pt x="10104120" y="27250"/>
                  <a:pt x="10103492" y="24236"/>
                </a:cubicBezTo>
                <a:cubicBezTo>
                  <a:pt x="10102864" y="21222"/>
                  <a:pt x="10101880" y="19171"/>
                  <a:pt x="10100541" y="18083"/>
                </a:cubicBezTo>
                <a:cubicBezTo>
                  <a:pt x="10099201" y="16995"/>
                  <a:pt x="10097527" y="16450"/>
                  <a:pt x="10095518" y="16450"/>
                </a:cubicBezTo>
                <a:cubicBezTo>
                  <a:pt x="10093341" y="16450"/>
                  <a:pt x="10090453" y="17120"/>
                  <a:pt x="10086853" y="18460"/>
                </a:cubicBezTo>
                <a:lnTo>
                  <a:pt x="10085221" y="14065"/>
                </a:lnTo>
                <a:close/>
                <a:moveTo>
                  <a:pt x="9599892" y="0"/>
                </a:moveTo>
                <a:lnTo>
                  <a:pt x="9605543" y="0"/>
                </a:lnTo>
                <a:lnTo>
                  <a:pt x="9605543" y="152572"/>
                </a:lnTo>
                <a:cubicBezTo>
                  <a:pt x="9605543" y="159772"/>
                  <a:pt x="9606066" y="164544"/>
                  <a:pt x="9607113" y="166888"/>
                </a:cubicBezTo>
                <a:cubicBezTo>
                  <a:pt x="9608159" y="169232"/>
                  <a:pt x="9609771" y="171011"/>
                  <a:pt x="9611947" y="172225"/>
                </a:cubicBezTo>
                <a:cubicBezTo>
                  <a:pt x="9614124" y="173439"/>
                  <a:pt x="9618184" y="174045"/>
                  <a:pt x="9624128" y="174045"/>
                </a:cubicBezTo>
                <a:lnTo>
                  <a:pt x="9624128" y="178566"/>
                </a:lnTo>
                <a:lnTo>
                  <a:pt x="9567746" y="178566"/>
                </a:lnTo>
                <a:lnTo>
                  <a:pt x="9567746" y="174045"/>
                </a:lnTo>
                <a:cubicBezTo>
                  <a:pt x="9573020" y="174045"/>
                  <a:pt x="9576619" y="173501"/>
                  <a:pt x="9578545" y="172413"/>
                </a:cubicBezTo>
                <a:cubicBezTo>
                  <a:pt x="9580470" y="171325"/>
                  <a:pt x="9581977" y="169525"/>
                  <a:pt x="9583066" y="167013"/>
                </a:cubicBezTo>
                <a:cubicBezTo>
                  <a:pt x="9584154" y="164502"/>
                  <a:pt x="9584698" y="159688"/>
                  <a:pt x="9584698" y="152572"/>
                </a:cubicBezTo>
                <a:lnTo>
                  <a:pt x="9584698" y="48095"/>
                </a:lnTo>
                <a:cubicBezTo>
                  <a:pt x="9584698" y="35119"/>
                  <a:pt x="9584405" y="27145"/>
                  <a:pt x="9583819" y="24173"/>
                </a:cubicBezTo>
                <a:cubicBezTo>
                  <a:pt x="9583233" y="21201"/>
                  <a:pt x="9582291" y="19171"/>
                  <a:pt x="9580994" y="18083"/>
                </a:cubicBezTo>
                <a:cubicBezTo>
                  <a:pt x="9579696" y="16995"/>
                  <a:pt x="9578043" y="16450"/>
                  <a:pt x="9576033" y="16450"/>
                </a:cubicBezTo>
                <a:cubicBezTo>
                  <a:pt x="9573857" y="16450"/>
                  <a:pt x="9571094" y="17120"/>
                  <a:pt x="9567746" y="18460"/>
                </a:cubicBezTo>
                <a:lnTo>
                  <a:pt x="9565611" y="14065"/>
                </a:lnTo>
                <a:close/>
                <a:moveTo>
                  <a:pt x="9414653" y="0"/>
                </a:moveTo>
                <a:lnTo>
                  <a:pt x="9420303" y="0"/>
                </a:lnTo>
                <a:lnTo>
                  <a:pt x="9420303" y="132983"/>
                </a:lnTo>
                <a:cubicBezTo>
                  <a:pt x="9420303" y="146461"/>
                  <a:pt x="9420617" y="154686"/>
                  <a:pt x="9421245" y="157658"/>
                </a:cubicBezTo>
                <a:cubicBezTo>
                  <a:pt x="9421873" y="160630"/>
                  <a:pt x="9422878" y="162702"/>
                  <a:pt x="9424259" y="163874"/>
                </a:cubicBezTo>
                <a:cubicBezTo>
                  <a:pt x="9425640" y="165046"/>
                  <a:pt x="9427252" y="165632"/>
                  <a:pt x="9429094" y="165632"/>
                </a:cubicBezTo>
                <a:cubicBezTo>
                  <a:pt x="9431354" y="165632"/>
                  <a:pt x="9434368" y="164920"/>
                  <a:pt x="9438135" y="163497"/>
                </a:cubicBezTo>
                <a:lnTo>
                  <a:pt x="9439516" y="167892"/>
                </a:lnTo>
                <a:lnTo>
                  <a:pt x="9405360" y="182082"/>
                </a:lnTo>
                <a:lnTo>
                  <a:pt x="9399584" y="182082"/>
                </a:lnTo>
                <a:lnTo>
                  <a:pt x="9399584" y="165632"/>
                </a:lnTo>
                <a:cubicBezTo>
                  <a:pt x="9393975" y="171492"/>
                  <a:pt x="9388491" y="175699"/>
                  <a:pt x="9383134" y="178252"/>
                </a:cubicBezTo>
                <a:cubicBezTo>
                  <a:pt x="9377776" y="180806"/>
                  <a:pt x="9371999" y="182082"/>
                  <a:pt x="9365804" y="182082"/>
                </a:cubicBezTo>
                <a:cubicBezTo>
                  <a:pt x="9353247" y="182082"/>
                  <a:pt x="9342280" y="176829"/>
                  <a:pt x="9332904" y="166323"/>
                </a:cubicBezTo>
                <a:cubicBezTo>
                  <a:pt x="9323528" y="155816"/>
                  <a:pt x="9318840" y="142317"/>
                  <a:pt x="9318840" y="125825"/>
                </a:cubicBezTo>
                <a:cubicBezTo>
                  <a:pt x="9318840" y="109333"/>
                  <a:pt x="9324030" y="94243"/>
                  <a:pt x="9334411" y="80556"/>
                </a:cubicBezTo>
                <a:cubicBezTo>
                  <a:pt x="9344792" y="66868"/>
                  <a:pt x="9358144" y="60025"/>
                  <a:pt x="9374469" y="60025"/>
                </a:cubicBezTo>
                <a:cubicBezTo>
                  <a:pt x="9384599" y="60025"/>
                  <a:pt x="9392970" y="63248"/>
                  <a:pt x="9399584" y="69694"/>
                </a:cubicBezTo>
                <a:lnTo>
                  <a:pt x="9399584" y="48472"/>
                </a:lnTo>
                <a:cubicBezTo>
                  <a:pt x="9399584" y="35328"/>
                  <a:pt x="9399270" y="27250"/>
                  <a:pt x="9398642" y="24236"/>
                </a:cubicBezTo>
                <a:cubicBezTo>
                  <a:pt x="9398014" y="21222"/>
                  <a:pt x="9397030" y="19171"/>
                  <a:pt x="9395691" y="18083"/>
                </a:cubicBezTo>
                <a:cubicBezTo>
                  <a:pt x="9394351" y="16995"/>
                  <a:pt x="9392677" y="16450"/>
                  <a:pt x="9390668" y="16450"/>
                </a:cubicBezTo>
                <a:cubicBezTo>
                  <a:pt x="9388491" y="16450"/>
                  <a:pt x="9385603" y="17120"/>
                  <a:pt x="9382003" y="18460"/>
                </a:cubicBezTo>
                <a:lnTo>
                  <a:pt x="9380371" y="14065"/>
                </a:lnTo>
                <a:close/>
                <a:moveTo>
                  <a:pt x="8652271" y="0"/>
                </a:moveTo>
                <a:cubicBezTo>
                  <a:pt x="8655787" y="0"/>
                  <a:pt x="8658780" y="1235"/>
                  <a:pt x="8661250" y="3705"/>
                </a:cubicBezTo>
                <a:cubicBezTo>
                  <a:pt x="8663719" y="6174"/>
                  <a:pt x="8664954" y="9167"/>
                  <a:pt x="8664954" y="12683"/>
                </a:cubicBezTo>
                <a:cubicBezTo>
                  <a:pt x="8664954" y="16199"/>
                  <a:pt x="8663719" y="19213"/>
                  <a:pt x="8661250" y="21725"/>
                </a:cubicBezTo>
                <a:cubicBezTo>
                  <a:pt x="8658780" y="24236"/>
                  <a:pt x="8655787" y="25492"/>
                  <a:pt x="8652271" y="25492"/>
                </a:cubicBezTo>
                <a:cubicBezTo>
                  <a:pt x="8648755" y="25492"/>
                  <a:pt x="8645741" y="24236"/>
                  <a:pt x="8643230" y="21725"/>
                </a:cubicBezTo>
                <a:cubicBezTo>
                  <a:pt x="8640718" y="19213"/>
                  <a:pt x="8639463" y="16199"/>
                  <a:pt x="8639463" y="12683"/>
                </a:cubicBezTo>
                <a:cubicBezTo>
                  <a:pt x="8639463" y="9167"/>
                  <a:pt x="8640697" y="6174"/>
                  <a:pt x="8643167" y="3705"/>
                </a:cubicBezTo>
                <a:cubicBezTo>
                  <a:pt x="8645637" y="1235"/>
                  <a:pt x="8648671" y="0"/>
                  <a:pt x="8652271" y="0"/>
                </a:cubicBezTo>
                <a:close/>
                <a:moveTo>
                  <a:pt x="8133042" y="0"/>
                </a:moveTo>
                <a:lnTo>
                  <a:pt x="8138693" y="0"/>
                </a:lnTo>
                <a:lnTo>
                  <a:pt x="8138693" y="152572"/>
                </a:lnTo>
                <a:cubicBezTo>
                  <a:pt x="8138693" y="159772"/>
                  <a:pt x="8139216" y="164544"/>
                  <a:pt x="8140263" y="166888"/>
                </a:cubicBezTo>
                <a:cubicBezTo>
                  <a:pt x="8141310" y="169232"/>
                  <a:pt x="8142921" y="171011"/>
                  <a:pt x="8145098" y="172225"/>
                </a:cubicBezTo>
                <a:cubicBezTo>
                  <a:pt x="8147274" y="173439"/>
                  <a:pt x="8151334" y="174045"/>
                  <a:pt x="8157278" y="174045"/>
                </a:cubicBezTo>
                <a:lnTo>
                  <a:pt x="8157278" y="178566"/>
                </a:lnTo>
                <a:lnTo>
                  <a:pt x="8100896" y="178566"/>
                </a:lnTo>
                <a:lnTo>
                  <a:pt x="8100896" y="174045"/>
                </a:lnTo>
                <a:cubicBezTo>
                  <a:pt x="8106170" y="174045"/>
                  <a:pt x="8109770" y="173501"/>
                  <a:pt x="8111695" y="172413"/>
                </a:cubicBezTo>
                <a:cubicBezTo>
                  <a:pt x="8113620" y="171325"/>
                  <a:pt x="8115127" y="169525"/>
                  <a:pt x="8116216" y="167013"/>
                </a:cubicBezTo>
                <a:cubicBezTo>
                  <a:pt x="8117304" y="164502"/>
                  <a:pt x="8117848" y="159688"/>
                  <a:pt x="8117848" y="152572"/>
                </a:cubicBezTo>
                <a:lnTo>
                  <a:pt x="8117848" y="48095"/>
                </a:lnTo>
                <a:cubicBezTo>
                  <a:pt x="8117848" y="35119"/>
                  <a:pt x="8117555" y="27145"/>
                  <a:pt x="8116969" y="24173"/>
                </a:cubicBezTo>
                <a:cubicBezTo>
                  <a:pt x="8116383" y="21201"/>
                  <a:pt x="8115441" y="19171"/>
                  <a:pt x="8114144" y="18083"/>
                </a:cubicBezTo>
                <a:cubicBezTo>
                  <a:pt x="8112846" y="16995"/>
                  <a:pt x="8111192" y="16450"/>
                  <a:pt x="8109184" y="16450"/>
                </a:cubicBezTo>
                <a:cubicBezTo>
                  <a:pt x="8107007" y="16450"/>
                  <a:pt x="8104244" y="17120"/>
                  <a:pt x="8100896" y="18460"/>
                </a:cubicBezTo>
                <a:lnTo>
                  <a:pt x="8098761" y="14065"/>
                </a:lnTo>
                <a:close/>
                <a:moveTo>
                  <a:pt x="7766446" y="0"/>
                </a:moveTo>
                <a:cubicBezTo>
                  <a:pt x="7769962" y="0"/>
                  <a:pt x="7772955" y="1235"/>
                  <a:pt x="7775424" y="3705"/>
                </a:cubicBezTo>
                <a:cubicBezTo>
                  <a:pt x="7777894" y="6174"/>
                  <a:pt x="7779129" y="9167"/>
                  <a:pt x="7779129" y="12683"/>
                </a:cubicBezTo>
                <a:cubicBezTo>
                  <a:pt x="7779129" y="16199"/>
                  <a:pt x="7777894" y="19213"/>
                  <a:pt x="7775424" y="21725"/>
                </a:cubicBezTo>
                <a:cubicBezTo>
                  <a:pt x="7772955" y="24236"/>
                  <a:pt x="7769962" y="25492"/>
                  <a:pt x="7766446" y="25492"/>
                </a:cubicBezTo>
                <a:cubicBezTo>
                  <a:pt x="7762930" y="25492"/>
                  <a:pt x="7759916" y="24236"/>
                  <a:pt x="7757405" y="21725"/>
                </a:cubicBezTo>
                <a:cubicBezTo>
                  <a:pt x="7754894" y="19213"/>
                  <a:pt x="7753638" y="16199"/>
                  <a:pt x="7753638" y="12683"/>
                </a:cubicBezTo>
                <a:cubicBezTo>
                  <a:pt x="7753638" y="9167"/>
                  <a:pt x="7754872" y="6174"/>
                  <a:pt x="7757342" y="3705"/>
                </a:cubicBezTo>
                <a:cubicBezTo>
                  <a:pt x="7759812" y="1235"/>
                  <a:pt x="7762846" y="0"/>
                  <a:pt x="7766446" y="0"/>
                </a:cubicBezTo>
                <a:close/>
                <a:moveTo>
                  <a:pt x="7631840" y="0"/>
                </a:moveTo>
                <a:lnTo>
                  <a:pt x="7637617" y="0"/>
                </a:lnTo>
                <a:lnTo>
                  <a:pt x="7637617" y="84135"/>
                </a:lnTo>
                <a:cubicBezTo>
                  <a:pt x="7646910" y="73921"/>
                  <a:pt x="7654276" y="67371"/>
                  <a:pt x="7659718" y="64482"/>
                </a:cubicBezTo>
                <a:cubicBezTo>
                  <a:pt x="7665160" y="61594"/>
                  <a:pt x="7670601" y="60150"/>
                  <a:pt x="7676042" y="60150"/>
                </a:cubicBezTo>
                <a:cubicBezTo>
                  <a:pt x="7682572" y="60150"/>
                  <a:pt x="7688181" y="61950"/>
                  <a:pt x="7692870" y="65550"/>
                </a:cubicBezTo>
                <a:cubicBezTo>
                  <a:pt x="7697558" y="69150"/>
                  <a:pt x="7701032" y="74800"/>
                  <a:pt x="7703292" y="82502"/>
                </a:cubicBezTo>
                <a:cubicBezTo>
                  <a:pt x="7704882" y="87860"/>
                  <a:pt x="7705678" y="97655"/>
                  <a:pt x="7705678" y="111886"/>
                </a:cubicBezTo>
                <a:lnTo>
                  <a:pt x="7705678" y="152572"/>
                </a:lnTo>
                <a:cubicBezTo>
                  <a:pt x="7705678" y="159856"/>
                  <a:pt x="7706264" y="164837"/>
                  <a:pt x="7707436" y="167516"/>
                </a:cubicBezTo>
                <a:cubicBezTo>
                  <a:pt x="7708273" y="169525"/>
                  <a:pt x="7709696" y="171115"/>
                  <a:pt x="7711706" y="172287"/>
                </a:cubicBezTo>
                <a:cubicBezTo>
                  <a:pt x="7713714" y="173459"/>
                  <a:pt x="7717398" y="174045"/>
                  <a:pt x="7722756" y="174045"/>
                </a:cubicBezTo>
                <a:lnTo>
                  <a:pt x="7722756" y="178566"/>
                </a:lnTo>
                <a:lnTo>
                  <a:pt x="7666248" y="178566"/>
                </a:lnTo>
                <a:lnTo>
                  <a:pt x="7666248" y="174045"/>
                </a:lnTo>
                <a:lnTo>
                  <a:pt x="7668884" y="174045"/>
                </a:lnTo>
                <a:cubicBezTo>
                  <a:pt x="7674242" y="174045"/>
                  <a:pt x="7677968" y="173229"/>
                  <a:pt x="7680060" y="171597"/>
                </a:cubicBezTo>
                <a:cubicBezTo>
                  <a:pt x="7682154" y="169964"/>
                  <a:pt x="7683618" y="167558"/>
                  <a:pt x="7684456" y="164376"/>
                </a:cubicBezTo>
                <a:cubicBezTo>
                  <a:pt x="7684707" y="163037"/>
                  <a:pt x="7684832" y="159102"/>
                  <a:pt x="7684832" y="152572"/>
                </a:cubicBezTo>
                <a:lnTo>
                  <a:pt x="7684832" y="111886"/>
                </a:lnTo>
                <a:cubicBezTo>
                  <a:pt x="7684832" y="99329"/>
                  <a:pt x="7684184" y="91083"/>
                  <a:pt x="7682886" y="87148"/>
                </a:cubicBezTo>
                <a:cubicBezTo>
                  <a:pt x="7681588" y="83214"/>
                  <a:pt x="7679516" y="80263"/>
                  <a:pt x="7676670" y="78296"/>
                </a:cubicBezTo>
                <a:cubicBezTo>
                  <a:pt x="7673824" y="76328"/>
                  <a:pt x="7670392" y="75345"/>
                  <a:pt x="7666373" y="75345"/>
                </a:cubicBezTo>
                <a:cubicBezTo>
                  <a:pt x="7662271" y="75345"/>
                  <a:pt x="7658002" y="76433"/>
                  <a:pt x="7653564" y="78609"/>
                </a:cubicBezTo>
                <a:cubicBezTo>
                  <a:pt x="7649128" y="80786"/>
                  <a:pt x="7643812" y="85181"/>
                  <a:pt x="7637617" y="91795"/>
                </a:cubicBezTo>
                <a:lnTo>
                  <a:pt x="7637617" y="152572"/>
                </a:lnTo>
                <a:cubicBezTo>
                  <a:pt x="7637617" y="160442"/>
                  <a:pt x="7638056" y="165339"/>
                  <a:pt x="7638936" y="167264"/>
                </a:cubicBezTo>
                <a:cubicBezTo>
                  <a:pt x="7639814" y="169190"/>
                  <a:pt x="7641447" y="170801"/>
                  <a:pt x="7643832" y="172099"/>
                </a:cubicBezTo>
                <a:cubicBezTo>
                  <a:pt x="7646218" y="173397"/>
                  <a:pt x="7650342" y="174045"/>
                  <a:pt x="7656202" y="174045"/>
                </a:cubicBezTo>
                <a:lnTo>
                  <a:pt x="7656202" y="178566"/>
                </a:lnTo>
                <a:lnTo>
                  <a:pt x="7599192" y="178566"/>
                </a:lnTo>
                <a:lnTo>
                  <a:pt x="7599192" y="174045"/>
                </a:lnTo>
                <a:cubicBezTo>
                  <a:pt x="7604298" y="174045"/>
                  <a:pt x="7608316" y="173250"/>
                  <a:pt x="7611246" y="171660"/>
                </a:cubicBezTo>
                <a:cubicBezTo>
                  <a:pt x="7612920" y="170822"/>
                  <a:pt x="7614260" y="169232"/>
                  <a:pt x="7615264" y="166888"/>
                </a:cubicBezTo>
                <a:cubicBezTo>
                  <a:pt x="7616270" y="164544"/>
                  <a:pt x="7616772" y="159772"/>
                  <a:pt x="7616772" y="152572"/>
                </a:cubicBezTo>
                <a:lnTo>
                  <a:pt x="7616772" y="48472"/>
                </a:lnTo>
                <a:cubicBezTo>
                  <a:pt x="7616772" y="35328"/>
                  <a:pt x="7616458" y="27250"/>
                  <a:pt x="7615830" y="24236"/>
                </a:cubicBezTo>
                <a:cubicBezTo>
                  <a:pt x="7615202" y="21222"/>
                  <a:pt x="7614239" y="19171"/>
                  <a:pt x="7612942" y="18083"/>
                </a:cubicBezTo>
                <a:cubicBezTo>
                  <a:pt x="7611644" y="16995"/>
                  <a:pt x="7609907" y="16450"/>
                  <a:pt x="7607730" y="16450"/>
                </a:cubicBezTo>
                <a:cubicBezTo>
                  <a:pt x="7605972" y="16450"/>
                  <a:pt x="7603126" y="17120"/>
                  <a:pt x="7599192" y="18460"/>
                </a:cubicBezTo>
                <a:lnTo>
                  <a:pt x="7597433" y="14065"/>
                </a:lnTo>
                <a:close/>
                <a:moveTo>
                  <a:pt x="6652021" y="0"/>
                </a:moveTo>
                <a:cubicBezTo>
                  <a:pt x="6655537" y="0"/>
                  <a:pt x="6658530" y="1235"/>
                  <a:pt x="6661000" y="3705"/>
                </a:cubicBezTo>
                <a:cubicBezTo>
                  <a:pt x="6663470" y="6174"/>
                  <a:pt x="6664704" y="9167"/>
                  <a:pt x="6664704" y="12683"/>
                </a:cubicBezTo>
                <a:cubicBezTo>
                  <a:pt x="6664704" y="16199"/>
                  <a:pt x="6663470" y="19213"/>
                  <a:pt x="6661000" y="21725"/>
                </a:cubicBezTo>
                <a:cubicBezTo>
                  <a:pt x="6658530" y="24236"/>
                  <a:pt x="6655537" y="25492"/>
                  <a:pt x="6652021" y="25492"/>
                </a:cubicBezTo>
                <a:cubicBezTo>
                  <a:pt x="6648505" y="25492"/>
                  <a:pt x="6645492" y="24236"/>
                  <a:pt x="6642980" y="21725"/>
                </a:cubicBezTo>
                <a:cubicBezTo>
                  <a:pt x="6640469" y="19213"/>
                  <a:pt x="6639213" y="16199"/>
                  <a:pt x="6639213" y="12683"/>
                </a:cubicBezTo>
                <a:cubicBezTo>
                  <a:pt x="6639213" y="9167"/>
                  <a:pt x="6640448" y="6174"/>
                  <a:pt x="6642917" y="3705"/>
                </a:cubicBezTo>
                <a:cubicBezTo>
                  <a:pt x="6645388" y="1235"/>
                  <a:pt x="6648422" y="0"/>
                  <a:pt x="6652021" y="0"/>
                </a:cubicBezTo>
                <a:close/>
                <a:moveTo>
                  <a:pt x="5909071" y="0"/>
                </a:moveTo>
                <a:cubicBezTo>
                  <a:pt x="5912588" y="0"/>
                  <a:pt x="5915580" y="1235"/>
                  <a:pt x="5918050" y="3705"/>
                </a:cubicBezTo>
                <a:cubicBezTo>
                  <a:pt x="5920520" y="6174"/>
                  <a:pt x="5921754" y="9167"/>
                  <a:pt x="5921754" y="12683"/>
                </a:cubicBezTo>
                <a:cubicBezTo>
                  <a:pt x="5921754" y="16199"/>
                  <a:pt x="5920520" y="19213"/>
                  <a:pt x="5918050" y="21725"/>
                </a:cubicBezTo>
                <a:cubicBezTo>
                  <a:pt x="5915580" y="24236"/>
                  <a:pt x="5912588" y="25492"/>
                  <a:pt x="5909071" y="25492"/>
                </a:cubicBezTo>
                <a:cubicBezTo>
                  <a:pt x="5905555" y="25492"/>
                  <a:pt x="5902542" y="24236"/>
                  <a:pt x="5900030" y="21725"/>
                </a:cubicBezTo>
                <a:cubicBezTo>
                  <a:pt x="5897519" y="19213"/>
                  <a:pt x="5896263" y="16199"/>
                  <a:pt x="5896263" y="12683"/>
                </a:cubicBezTo>
                <a:cubicBezTo>
                  <a:pt x="5896263" y="9167"/>
                  <a:pt x="5897498" y="6174"/>
                  <a:pt x="5899968" y="3705"/>
                </a:cubicBezTo>
                <a:cubicBezTo>
                  <a:pt x="5902437" y="1235"/>
                  <a:pt x="5905472" y="0"/>
                  <a:pt x="5909071" y="0"/>
                </a:cubicBezTo>
                <a:close/>
                <a:moveTo>
                  <a:pt x="5842778" y="0"/>
                </a:moveTo>
                <a:lnTo>
                  <a:pt x="5848429" y="0"/>
                </a:lnTo>
                <a:lnTo>
                  <a:pt x="5848429" y="132983"/>
                </a:lnTo>
                <a:cubicBezTo>
                  <a:pt x="5848429" y="146461"/>
                  <a:pt x="5848743" y="154686"/>
                  <a:pt x="5849371" y="157658"/>
                </a:cubicBezTo>
                <a:cubicBezTo>
                  <a:pt x="5849999" y="160630"/>
                  <a:pt x="5851003" y="162702"/>
                  <a:pt x="5852385" y="163874"/>
                </a:cubicBezTo>
                <a:cubicBezTo>
                  <a:pt x="5853766" y="165046"/>
                  <a:pt x="5855377" y="165632"/>
                  <a:pt x="5857219" y="165632"/>
                </a:cubicBezTo>
                <a:cubicBezTo>
                  <a:pt x="5859479" y="165632"/>
                  <a:pt x="5862493" y="164920"/>
                  <a:pt x="5866260" y="163497"/>
                </a:cubicBezTo>
                <a:lnTo>
                  <a:pt x="5867641" y="167892"/>
                </a:lnTo>
                <a:lnTo>
                  <a:pt x="5833485" y="182082"/>
                </a:lnTo>
                <a:lnTo>
                  <a:pt x="5827709" y="182082"/>
                </a:lnTo>
                <a:lnTo>
                  <a:pt x="5827709" y="165632"/>
                </a:lnTo>
                <a:cubicBezTo>
                  <a:pt x="5822100" y="171492"/>
                  <a:pt x="5816617" y="175699"/>
                  <a:pt x="5811259" y="178252"/>
                </a:cubicBezTo>
                <a:cubicBezTo>
                  <a:pt x="5805901" y="180806"/>
                  <a:pt x="5800125" y="182082"/>
                  <a:pt x="5793930" y="182082"/>
                </a:cubicBezTo>
                <a:cubicBezTo>
                  <a:pt x="5781372" y="182082"/>
                  <a:pt x="5770406" y="176829"/>
                  <a:pt x="5761029" y="166323"/>
                </a:cubicBezTo>
                <a:cubicBezTo>
                  <a:pt x="5751653" y="155816"/>
                  <a:pt x="5746965" y="142317"/>
                  <a:pt x="5746965" y="125825"/>
                </a:cubicBezTo>
                <a:cubicBezTo>
                  <a:pt x="5746965" y="109333"/>
                  <a:pt x="5752156" y="94243"/>
                  <a:pt x="5762536" y="80556"/>
                </a:cubicBezTo>
                <a:cubicBezTo>
                  <a:pt x="5772917" y="66868"/>
                  <a:pt x="5786270" y="60025"/>
                  <a:pt x="5802594" y="60025"/>
                </a:cubicBezTo>
                <a:cubicBezTo>
                  <a:pt x="5812724" y="60025"/>
                  <a:pt x="5821095" y="63248"/>
                  <a:pt x="5827709" y="69694"/>
                </a:cubicBezTo>
                <a:lnTo>
                  <a:pt x="5827709" y="48472"/>
                </a:lnTo>
                <a:cubicBezTo>
                  <a:pt x="5827709" y="35328"/>
                  <a:pt x="5827395" y="27250"/>
                  <a:pt x="5826768" y="24236"/>
                </a:cubicBezTo>
                <a:cubicBezTo>
                  <a:pt x="5826140" y="21222"/>
                  <a:pt x="5825156" y="19171"/>
                  <a:pt x="5823816" y="18083"/>
                </a:cubicBezTo>
                <a:cubicBezTo>
                  <a:pt x="5822477" y="16995"/>
                  <a:pt x="5820802" y="16450"/>
                  <a:pt x="5818793" y="16450"/>
                </a:cubicBezTo>
                <a:cubicBezTo>
                  <a:pt x="5816617" y="16450"/>
                  <a:pt x="5813728" y="17120"/>
                  <a:pt x="5810129" y="18460"/>
                </a:cubicBezTo>
                <a:lnTo>
                  <a:pt x="5808497" y="14065"/>
                </a:lnTo>
                <a:close/>
                <a:moveTo>
                  <a:pt x="4951693" y="0"/>
                </a:moveTo>
                <a:lnTo>
                  <a:pt x="4957343" y="0"/>
                </a:lnTo>
                <a:lnTo>
                  <a:pt x="4957343" y="152572"/>
                </a:lnTo>
                <a:cubicBezTo>
                  <a:pt x="4957343" y="159772"/>
                  <a:pt x="4957867" y="164544"/>
                  <a:pt x="4958913" y="166888"/>
                </a:cubicBezTo>
                <a:cubicBezTo>
                  <a:pt x="4959960" y="169232"/>
                  <a:pt x="4961572" y="171011"/>
                  <a:pt x="4963748" y="172225"/>
                </a:cubicBezTo>
                <a:cubicBezTo>
                  <a:pt x="4965925" y="173439"/>
                  <a:pt x="4969985" y="174045"/>
                  <a:pt x="4975928" y="174045"/>
                </a:cubicBezTo>
                <a:lnTo>
                  <a:pt x="4975928" y="178566"/>
                </a:lnTo>
                <a:lnTo>
                  <a:pt x="4919546" y="178566"/>
                </a:lnTo>
                <a:lnTo>
                  <a:pt x="4919546" y="174045"/>
                </a:lnTo>
                <a:cubicBezTo>
                  <a:pt x="4924820" y="174045"/>
                  <a:pt x="4928420" y="173501"/>
                  <a:pt x="4930345" y="172413"/>
                </a:cubicBezTo>
                <a:cubicBezTo>
                  <a:pt x="4932271" y="171325"/>
                  <a:pt x="4933777" y="169525"/>
                  <a:pt x="4934866" y="167013"/>
                </a:cubicBezTo>
                <a:cubicBezTo>
                  <a:pt x="4935955" y="164502"/>
                  <a:pt x="4936499" y="159688"/>
                  <a:pt x="4936499" y="152572"/>
                </a:cubicBezTo>
                <a:lnTo>
                  <a:pt x="4936499" y="48095"/>
                </a:lnTo>
                <a:cubicBezTo>
                  <a:pt x="4936499" y="35119"/>
                  <a:pt x="4936205" y="27145"/>
                  <a:pt x="4935620" y="24173"/>
                </a:cubicBezTo>
                <a:cubicBezTo>
                  <a:pt x="4935033" y="21201"/>
                  <a:pt x="4934092" y="19171"/>
                  <a:pt x="4932794" y="18083"/>
                </a:cubicBezTo>
                <a:cubicBezTo>
                  <a:pt x="4931496" y="16995"/>
                  <a:pt x="4929843" y="16450"/>
                  <a:pt x="4927834" y="16450"/>
                </a:cubicBezTo>
                <a:cubicBezTo>
                  <a:pt x="4925657" y="16450"/>
                  <a:pt x="4922894" y="17120"/>
                  <a:pt x="4919546" y="18460"/>
                </a:cubicBezTo>
                <a:lnTo>
                  <a:pt x="4917412" y="14065"/>
                </a:lnTo>
                <a:close/>
                <a:moveTo>
                  <a:pt x="4317141" y="0"/>
                </a:moveTo>
                <a:lnTo>
                  <a:pt x="4322917" y="0"/>
                </a:lnTo>
                <a:lnTo>
                  <a:pt x="4322917" y="84135"/>
                </a:lnTo>
                <a:cubicBezTo>
                  <a:pt x="4332210" y="73921"/>
                  <a:pt x="4339577" y="67371"/>
                  <a:pt x="4345018" y="64482"/>
                </a:cubicBezTo>
                <a:cubicBezTo>
                  <a:pt x="4350460" y="61594"/>
                  <a:pt x="4355901" y="60150"/>
                  <a:pt x="4361343" y="60150"/>
                </a:cubicBezTo>
                <a:cubicBezTo>
                  <a:pt x="4367872" y="60150"/>
                  <a:pt x="4373482" y="61950"/>
                  <a:pt x="4378170" y="65550"/>
                </a:cubicBezTo>
                <a:cubicBezTo>
                  <a:pt x="4382858" y="69150"/>
                  <a:pt x="4386332" y="74800"/>
                  <a:pt x="4388592" y="82502"/>
                </a:cubicBezTo>
                <a:cubicBezTo>
                  <a:pt x="4390183" y="87860"/>
                  <a:pt x="4390978" y="97655"/>
                  <a:pt x="4390978" y="111886"/>
                </a:cubicBezTo>
                <a:lnTo>
                  <a:pt x="4390978" y="152572"/>
                </a:lnTo>
                <a:cubicBezTo>
                  <a:pt x="4390978" y="159856"/>
                  <a:pt x="4391564" y="164837"/>
                  <a:pt x="4392736" y="167516"/>
                </a:cubicBezTo>
                <a:cubicBezTo>
                  <a:pt x="4393574" y="169525"/>
                  <a:pt x="4394997" y="171115"/>
                  <a:pt x="4397006" y="172287"/>
                </a:cubicBezTo>
                <a:cubicBezTo>
                  <a:pt x="4399015" y="173459"/>
                  <a:pt x="4402699" y="174045"/>
                  <a:pt x="4408056" y="174045"/>
                </a:cubicBezTo>
                <a:lnTo>
                  <a:pt x="4408056" y="178566"/>
                </a:lnTo>
                <a:lnTo>
                  <a:pt x="4351548" y="178566"/>
                </a:lnTo>
                <a:lnTo>
                  <a:pt x="4351548" y="174045"/>
                </a:lnTo>
                <a:lnTo>
                  <a:pt x="4354185" y="174045"/>
                </a:lnTo>
                <a:cubicBezTo>
                  <a:pt x="4359543" y="174045"/>
                  <a:pt x="4363268" y="173229"/>
                  <a:pt x="4365361" y="171597"/>
                </a:cubicBezTo>
                <a:cubicBezTo>
                  <a:pt x="4367454" y="169964"/>
                  <a:pt x="4368919" y="167558"/>
                  <a:pt x="4369756" y="164376"/>
                </a:cubicBezTo>
                <a:cubicBezTo>
                  <a:pt x="4370008" y="163037"/>
                  <a:pt x="4370133" y="159102"/>
                  <a:pt x="4370133" y="152572"/>
                </a:cubicBezTo>
                <a:lnTo>
                  <a:pt x="4370133" y="111886"/>
                </a:lnTo>
                <a:cubicBezTo>
                  <a:pt x="4370133" y="99329"/>
                  <a:pt x="4369484" y="91083"/>
                  <a:pt x="4368187" y="87148"/>
                </a:cubicBezTo>
                <a:cubicBezTo>
                  <a:pt x="4366889" y="83214"/>
                  <a:pt x="4364817" y="80263"/>
                  <a:pt x="4361971" y="78296"/>
                </a:cubicBezTo>
                <a:cubicBezTo>
                  <a:pt x="4359124" y="76328"/>
                  <a:pt x="4355692" y="75345"/>
                  <a:pt x="4351674" y="75345"/>
                </a:cubicBezTo>
                <a:cubicBezTo>
                  <a:pt x="4347572" y="75345"/>
                  <a:pt x="4343302" y="76433"/>
                  <a:pt x="4338865" y="78609"/>
                </a:cubicBezTo>
                <a:cubicBezTo>
                  <a:pt x="4334428" y="80786"/>
                  <a:pt x="4329112" y="85181"/>
                  <a:pt x="4322917" y="91795"/>
                </a:cubicBezTo>
                <a:lnTo>
                  <a:pt x="4322917" y="152572"/>
                </a:lnTo>
                <a:cubicBezTo>
                  <a:pt x="4322917" y="160442"/>
                  <a:pt x="4323357" y="165339"/>
                  <a:pt x="4324236" y="167264"/>
                </a:cubicBezTo>
                <a:cubicBezTo>
                  <a:pt x="4325115" y="169190"/>
                  <a:pt x="4326747" y="170801"/>
                  <a:pt x="4329133" y="172099"/>
                </a:cubicBezTo>
                <a:cubicBezTo>
                  <a:pt x="4331519" y="173397"/>
                  <a:pt x="4335642" y="174045"/>
                  <a:pt x="4341502" y="174045"/>
                </a:cubicBezTo>
                <a:lnTo>
                  <a:pt x="4341502" y="178566"/>
                </a:lnTo>
                <a:lnTo>
                  <a:pt x="4284492" y="178566"/>
                </a:lnTo>
                <a:lnTo>
                  <a:pt x="4284492" y="174045"/>
                </a:lnTo>
                <a:cubicBezTo>
                  <a:pt x="4289598" y="174045"/>
                  <a:pt x="4293617" y="173250"/>
                  <a:pt x="4296547" y="171660"/>
                </a:cubicBezTo>
                <a:cubicBezTo>
                  <a:pt x="4298221" y="170822"/>
                  <a:pt x="4299561" y="169232"/>
                  <a:pt x="4300565" y="166888"/>
                </a:cubicBezTo>
                <a:cubicBezTo>
                  <a:pt x="4301570" y="164544"/>
                  <a:pt x="4302072" y="159772"/>
                  <a:pt x="4302072" y="152572"/>
                </a:cubicBezTo>
                <a:lnTo>
                  <a:pt x="4302072" y="48472"/>
                </a:lnTo>
                <a:cubicBezTo>
                  <a:pt x="4302072" y="35328"/>
                  <a:pt x="4301758" y="27250"/>
                  <a:pt x="4301130" y="24236"/>
                </a:cubicBezTo>
                <a:cubicBezTo>
                  <a:pt x="4300502" y="21222"/>
                  <a:pt x="4299540" y="19171"/>
                  <a:pt x="4298242" y="18083"/>
                </a:cubicBezTo>
                <a:cubicBezTo>
                  <a:pt x="4296945" y="16995"/>
                  <a:pt x="4295207" y="16450"/>
                  <a:pt x="4293031" y="16450"/>
                </a:cubicBezTo>
                <a:cubicBezTo>
                  <a:pt x="4291273" y="16450"/>
                  <a:pt x="4288426" y="17120"/>
                  <a:pt x="4284492" y="18460"/>
                </a:cubicBezTo>
                <a:lnTo>
                  <a:pt x="4282734" y="14065"/>
                </a:lnTo>
                <a:close/>
                <a:moveTo>
                  <a:pt x="3640866" y="0"/>
                </a:moveTo>
                <a:lnTo>
                  <a:pt x="3646642" y="0"/>
                </a:lnTo>
                <a:lnTo>
                  <a:pt x="3646642" y="84135"/>
                </a:lnTo>
                <a:cubicBezTo>
                  <a:pt x="3655935" y="73921"/>
                  <a:pt x="3663302" y="67371"/>
                  <a:pt x="3668743" y="64482"/>
                </a:cubicBezTo>
                <a:cubicBezTo>
                  <a:pt x="3674185" y="61594"/>
                  <a:pt x="3679627" y="60150"/>
                  <a:pt x="3685068" y="60150"/>
                </a:cubicBezTo>
                <a:cubicBezTo>
                  <a:pt x="3691598" y="60150"/>
                  <a:pt x="3697207" y="61950"/>
                  <a:pt x="3701895" y="65550"/>
                </a:cubicBezTo>
                <a:cubicBezTo>
                  <a:pt x="3706583" y="69150"/>
                  <a:pt x="3710057" y="74800"/>
                  <a:pt x="3712317" y="82502"/>
                </a:cubicBezTo>
                <a:cubicBezTo>
                  <a:pt x="3713908" y="87860"/>
                  <a:pt x="3714703" y="97655"/>
                  <a:pt x="3714703" y="111886"/>
                </a:cubicBezTo>
                <a:lnTo>
                  <a:pt x="3714703" y="152572"/>
                </a:lnTo>
                <a:cubicBezTo>
                  <a:pt x="3714703" y="159856"/>
                  <a:pt x="3715289" y="164837"/>
                  <a:pt x="3716461" y="167516"/>
                </a:cubicBezTo>
                <a:cubicBezTo>
                  <a:pt x="3717298" y="169525"/>
                  <a:pt x="3718722" y="171115"/>
                  <a:pt x="3720731" y="172287"/>
                </a:cubicBezTo>
                <a:cubicBezTo>
                  <a:pt x="3722740" y="173459"/>
                  <a:pt x="3726423" y="174045"/>
                  <a:pt x="3731781" y="174045"/>
                </a:cubicBezTo>
                <a:lnTo>
                  <a:pt x="3731781" y="178566"/>
                </a:lnTo>
                <a:lnTo>
                  <a:pt x="3675273" y="178566"/>
                </a:lnTo>
                <a:lnTo>
                  <a:pt x="3675273" y="174045"/>
                </a:lnTo>
                <a:lnTo>
                  <a:pt x="3677910" y="174045"/>
                </a:lnTo>
                <a:cubicBezTo>
                  <a:pt x="3683268" y="174045"/>
                  <a:pt x="3686993" y="173229"/>
                  <a:pt x="3689086" y="171597"/>
                </a:cubicBezTo>
                <a:cubicBezTo>
                  <a:pt x="3691179" y="169964"/>
                  <a:pt x="3692644" y="167558"/>
                  <a:pt x="3693481" y="164376"/>
                </a:cubicBezTo>
                <a:cubicBezTo>
                  <a:pt x="3693732" y="163037"/>
                  <a:pt x="3693858" y="159102"/>
                  <a:pt x="3693858" y="152572"/>
                </a:cubicBezTo>
                <a:lnTo>
                  <a:pt x="3693858" y="111886"/>
                </a:lnTo>
                <a:cubicBezTo>
                  <a:pt x="3693858" y="99329"/>
                  <a:pt x="3693209" y="91083"/>
                  <a:pt x="3691912" y="87148"/>
                </a:cubicBezTo>
                <a:cubicBezTo>
                  <a:pt x="3690614" y="83214"/>
                  <a:pt x="3688542" y="80263"/>
                  <a:pt x="3685696" y="78296"/>
                </a:cubicBezTo>
                <a:cubicBezTo>
                  <a:pt x="3682849" y="76328"/>
                  <a:pt x="3679417" y="75345"/>
                  <a:pt x="3675399" y="75345"/>
                </a:cubicBezTo>
                <a:cubicBezTo>
                  <a:pt x="3671297" y="75345"/>
                  <a:pt x="3667027" y="76433"/>
                  <a:pt x="3662590" y="78609"/>
                </a:cubicBezTo>
                <a:cubicBezTo>
                  <a:pt x="3658153" y="80786"/>
                  <a:pt x="3652837" y="85181"/>
                  <a:pt x="3646642" y="91795"/>
                </a:cubicBezTo>
                <a:lnTo>
                  <a:pt x="3646642" y="152572"/>
                </a:lnTo>
                <a:cubicBezTo>
                  <a:pt x="3646642" y="160442"/>
                  <a:pt x="3647082" y="165339"/>
                  <a:pt x="3647961" y="167264"/>
                </a:cubicBezTo>
                <a:cubicBezTo>
                  <a:pt x="3648840" y="169190"/>
                  <a:pt x="3650472" y="170801"/>
                  <a:pt x="3652858" y="172099"/>
                </a:cubicBezTo>
                <a:cubicBezTo>
                  <a:pt x="3655244" y="173397"/>
                  <a:pt x="3659367" y="174045"/>
                  <a:pt x="3665227" y="174045"/>
                </a:cubicBezTo>
                <a:lnTo>
                  <a:pt x="3665227" y="178566"/>
                </a:lnTo>
                <a:lnTo>
                  <a:pt x="3608217" y="178566"/>
                </a:lnTo>
                <a:lnTo>
                  <a:pt x="3608217" y="174045"/>
                </a:lnTo>
                <a:cubicBezTo>
                  <a:pt x="3613323" y="174045"/>
                  <a:pt x="3617342" y="173250"/>
                  <a:pt x="3620272" y="171660"/>
                </a:cubicBezTo>
                <a:cubicBezTo>
                  <a:pt x="3621946" y="170822"/>
                  <a:pt x="3623286" y="169232"/>
                  <a:pt x="3624290" y="166888"/>
                </a:cubicBezTo>
                <a:cubicBezTo>
                  <a:pt x="3625295" y="164544"/>
                  <a:pt x="3625797" y="159772"/>
                  <a:pt x="3625797" y="152572"/>
                </a:cubicBezTo>
                <a:lnTo>
                  <a:pt x="3625797" y="48472"/>
                </a:lnTo>
                <a:cubicBezTo>
                  <a:pt x="3625797" y="35328"/>
                  <a:pt x="3625483" y="27250"/>
                  <a:pt x="3624855" y="24236"/>
                </a:cubicBezTo>
                <a:cubicBezTo>
                  <a:pt x="3624227" y="21222"/>
                  <a:pt x="3623265" y="19171"/>
                  <a:pt x="3621967" y="18083"/>
                </a:cubicBezTo>
                <a:cubicBezTo>
                  <a:pt x="3620669" y="16995"/>
                  <a:pt x="3618932" y="16450"/>
                  <a:pt x="3616756" y="16450"/>
                </a:cubicBezTo>
                <a:cubicBezTo>
                  <a:pt x="3614998" y="16450"/>
                  <a:pt x="3612151" y="17120"/>
                  <a:pt x="3608217" y="18460"/>
                </a:cubicBezTo>
                <a:lnTo>
                  <a:pt x="3606459" y="14065"/>
                </a:lnTo>
                <a:close/>
                <a:moveTo>
                  <a:pt x="3189569" y="0"/>
                </a:moveTo>
                <a:lnTo>
                  <a:pt x="3195219" y="0"/>
                </a:lnTo>
                <a:lnTo>
                  <a:pt x="3195219" y="152572"/>
                </a:lnTo>
                <a:cubicBezTo>
                  <a:pt x="3195219" y="159772"/>
                  <a:pt x="3195742" y="164544"/>
                  <a:pt x="3196789" y="166888"/>
                </a:cubicBezTo>
                <a:cubicBezTo>
                  <a:pt x="3197835" y="169232"/>
                  <a:pt x="3199447" y="171011"/>
                  <a:pt x="3201624" y="172225"/>
                </a:cubicBezTo>
                <a:cubicBezTo>
                  <a:pt x="3203800" y="173439"/>
                  <a:pt x="3207860" y="174045"/>
                  <a:pt x="3213804" y="174045"/>
                </a:cubicBezTo>
                <a:lnTo>
                  <a:pt x="3213804" y="178566"/>
                </a:lnTo>
                <a:lnTo>
                  <a:pt x="3157422" y="178566"/>
                </a:lnTo>
                <a:lnTo>
                  <a:pt x="3157422" y="174045"/>
                </a:lnTo>
                <a:cubicBezTo>
                  <a:pt x="3162695" y="174045"/>
                  <a:pt x="3166295" y="173501"/>
                  <a:pt x="3168221" y="172413"/>
                </a:cubicBezTo>
                <a:cubicBezTo>
                  <a:pt x="3170146" y="171325"/>
                  <a:pt x="3171653" y="169525"/>
                  <a:pt x="3172742" y="167013"/>
                </a:cubicBezTo>
                <a:cubicBezTo>
                  <a:pt x="3173830" y="164502"/>
                  <a:pt x="3174374" y="159688"/>
                  <a:pt x="3174374" y="152572"/>
                </a:cubicBezTo>
                <a:lnTo>
                  <a:pt x="3174374" y="48095"/>
                </a:lnTo>
                <a:cubicBezTo>
                  <a:pt x="3174374" y="35119"/>
                  <a:pt x="3174081" y="27145"/>
                  <a:pt x="3173495" y="24173"/>
                </a:cubicBezTo>
                <a:cubicBezTo>
                  <a:pt x="3172909" y="21201"/>
                  <a:pt x="3171967" y="19171"/>
                  <a:pt x="3170669" y="18083"/>
                </a:cubicBezTo>
                <a:cubicBezTo>
                  <a:pt x="3169372" y="16995"/>
                  <a:pt x="3167718" y="16450"/>
                  <a:pt x="3165710" y="16450"/>
                </a:cubicBezTo>
                <a:cubicBezTo>
                  <a:pt x="3163533" y="16450"/>
                  <a:pt x="3160770" y="17120"/>
                  <a:pt x="3157422" y="18460"/>
                </a:cubicBezTo>
                <a:lnTo>
                  <a:pt x="3155287" y="14065"/>
                </a:lnTo>
                <a:close/>
                <a:moveTo>
                  <a:pt x="2684744" y="0"/>
                </a:moveTo>
                <a:lnTo>
                  <a:pt x="2690394" y="0"/>
                </a:lnTo>
                <a:lnTo>
                  <a:pt x="2690394" y="152572"/>
                </a:lnTo>
                <a:cubicBezTo>
                  <a:pt x="2690394" y="159772"/>
                  <a:pt x="2690917" y="164544"/>
                  <a:pt x="2691964" y="166888"/>
                </a:cubicBezTo>
                <a:cubicBezTo>
                  <a:pt x="2693011" y="169232"/>
                  <a:pt x="2694622" y="171011"/>
                  <a:pt x="2696799" y="172225"/>
                </a:cubicBezTo>
                <a:cubicBezTo>
                  <a:pt x="2698975" y="173439"/>
                  <a:pt x="2703035" y="174045"/>
                  <a:pt x="2708979" y="174045"/>
                </a:cubicBezTo>
                <a:lnTo>
                  <a:pt x="2708979" y="178566"/>
                </a:lnTo>
                <a:lnTo>
                  <a:pt x="2652597" y="178566"/>
                </a:lnTo>
                <a:lnTo>
                  <a:pt x="2652597" y="174045"/>
                </a:lnTo>
                <a:cubicBezTo>
                  <a:pt x="2657871" y="174045"/>
                  <a:pt x="2661470" y="173501"/>
                  <a:pt x="2663396" y="172413"/>
                </a:cubicBezTo>
                <a:cubicBezTo>
                  <a:pt x="2665321" y="171325"/>
                  <a:pt x="2666828" y="169525"/>
                  <a:pt x="2667917" y="167013"/>
                </a:cubicBezTo>
                <a:cubicBezTo>
                  <a:pt x="2669005" y="164502"/>
                  <a:pt x="2669549" y="159688"/>
                  <a:pt x="2669549" y="152572"/>
                </a:cubicBezTo>
                <a:lnTo>
                  <a:pt x="2669549" y="48095"/>
                </a:lnTo>
                <a:cubicBezTo>
                  <a:pt x="2669549" y="35119"/>
                  <a:pt x="2669256" y="27145"/>
                  <a:pt x="2668670" y="24173"/>
                </a:cubicBezTo>
                <a:cubicBezTo>
                  <a:pt x="2668084" y="21201"/>
                  <a:pt x="2667142" y="19171"/>
                  <a:pt x="2665845" y="18083"/>
                </a:cubicBezTo>
                <a:cubicBezTo>
                  <a:pt x="2664547" y="16995"/>
                  <a:pt x="2662893" y="16450"/>
                  <a:pt x="2660884" y="16450"/>
                </a:cubicBezTo>
                <a:cubicBezTo>
                  <a:pt x="2658708" y="16450"/>
                  <a:pt x="2655945" y="17120"/>
                  <a:pt x="2652597" y="18460"/>
                </a:cubicBezTo>
                <a:lnTo>
                  <a:pt x="2650462" y="14065"/>
                </a:lnTo>
                <a:close/>
                <a:moveTo>
                  <a:pt x="2608543" y="0"/>
                </a:moveTo>
                <a:lnTo>
                  <a:pt x="2614194" y="0"/>
                </a:lnTo>
                <a:lnTo>
                  <a:pt x="2614194" y="152572"/>
                </a:lnTo>
                <a:cubicBezTo>
                  <a:pt x="2614194" y="159772"/>
                  <a:pt x="2614717" y="164544"/>
                  <a:pt x="2615764" y="166888"/>
                </a:cubicBezTo>
                <a:cubicBezTo>
                  <a:pt x="2616810" y="169232"/>
                  <a:pt x="2618422" y="171011"/>
                  <a:pt x="2620599" y="172225"/>
                </a:cubicBezTo>
                <a:cubicBezTo>
                  <a:pt x="2622775" y="173439"/>
                  <a:pt x="2626835" y="174045"/>
                  <a:pt x="2632779" y="174045"/>
                </a:cubicBezTo>
                <a:lnTo>
                  <a:pt x="2632779" y="178566"/>
                </a:lnTo>
                <a:lnTo>
                  <a:pt x="2576396" y="178566"/>
                </a:lnTo>
                <a:lnTo>
                  <a:pt x="2576396" y="174045"/>
                </a:lnTo>
                <a:cubicBezTo>
                  <a:pt x="2581671" y="174045"/>
                  <a:pt x="2585271" y="173501"/>
                  <a:pt x="2587196" y="172413"/>
                </a:cubicBezTo>
                <a:cubicBezTo>
                  <a:pt x="2589121" y="171325"/>
                  <a:pt x="2590628" y="169525"/>
                  <a:pt x="2591717" y="167013"/>
                </a:cubicBezTo>
                <a:cubicBezTo>
                  <a:pt x="2592805" y="164502"/>
                  <a:pt x="2593349" y="159688"/>
                  <a:pt x="2593349" y="152572"/>
                </a:cubicBezTo>
                <a:lnTo>
                  <a:pt x="2593349" y="48095"/>
                </a:lnTo>
                <a:cubicBezTo>
                  <a:pt x="2593349" y="35119"/>
                  <a:pt x="2593056" y="27145"/>
                  <a:pt x="2592470" y="24173"/>
                </a:cubicBezTo>
                <a:cubicBezTo>
                  <a:pt x="2591884" y="21201"/>
                  <a:pt x="2590942" y="19171"/>
                  <a:pt x="2589644" y="18083"/>
                </a:cubicBezTo>
                <a:cubicBezTo>
                  <a:pt x="2588347" y="16995"/>
                  <a:pt x="2586693" y="16450"/>
                  <a:pt x="2584684" y="16450"/>
                </a:cubicBezTo>
                <a:cubicBezTo>
                  <a:pt x="2582508" y="16450"/>
                  <a:pt x="2579745" y="17120"/>
                  <a:pt x="2576396" y="18460"/>
                </a:cubicBezTo>
                <a:lnTo>
                  <a:pt x="2574261" y="14065"/>
                </a:lnTo>
                <a:close/>
              </a:path>
            </a:pathLst>
          </a:custGeom>
        </p:spPr>
      </p:pic>
    </p:spTree>
    <p:extLst>
      <p:ext uri="{BB962C8B-B14F-4D97-AF65-F5344CB8AC3E}">
        <p14:creationId xmlns:p14="http://schemas.microsoft.com/office/powerpoint/2010/main" val="365597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9580F6-DD26-47DD-1A50-8C3B72145F25}"/>
              </a:ext>
            </a:extLst>
          </p:cNvPr>
          <p:cNvPicPr>
            <a:picLocks noChangeAspect="1"/>
          </p:cNvPicPr>
          <p:nvPr/>
        </p:nvPicPr>
        <p:blipFill rotWithShape="1">
          <a:blip r:embed="rId2">
            <a:extLst>
              <a:ext uri="{28A0092B-C50C-407E-A947-70E740481C1C}">
                <a14:useLocalDpi xmlns:a14="http://schemas.microsoft.com/office/drawing/2010/main" val="0"/>
              </a:ext>
            </a:extLst>
          </a:blip>
          <a:srcRect l="4002"/>
          <a:stretch/>
        </p:blipFill>
        <p:spPr>
          <a:xfrm>
            <a:off x="211454" y="188595"/>
            <a:ext cx="7068185" cy="3743325"/>
          </a:xfrm>
          <a:prstGeom prst="rect">
            <a:avLst/>
          </a:prstGeom>
          <a:effectLst>
            <a:outerShdw blurRad="50800" dist="38100" dir="13500000" algn="br" rotWithShape="0">
              <a:prstClr val="black">
                <a:alpha val="40000"/>
              </a:prstClr>
            </a:outerShdw>
          </a:effectLst>
        </p:spPr>
      </p:pic>
      <p:sp>
        <p:nvSpPr>
          <p:cNvPr id="4" name="TextBox 3">
            <a:extLst>
              <a:ext uri="{FF2B5EF4-FFF2-40B4-BE49-F238E27FC236}">
                <a16:creationId xmlns:a16="http://schemas.microsoft.com/office/drawing/2014/main" id="{E8BCA184-0510-FE52-9DA1-F57B20C0A9D3}"/>
              </a:ext>
            </a:extLst>
          </p:cNvPr>
          <p:cNvSpPr txBox="1"/>
          <p:nvPr/>
        </p:nvSpPr>
        <p:spPr>
          <a:xfrm>
            <a:off x="7760654" y="294640"/>
            <a:ext cx="4124960" cy="10556736"/>
          </a:xfrm>
          <a:prstGeom prst="rect">
            <a:avLst/>
          </a:prstGeom>
          <a:noFill/>
        </p:spPr>
        <p:txBody>
          <a:bodyPr wrap="square" rtlCol="0">
            <a:spAutoFit/>
          </a:bodyPr>
          <a:lstStyle/>
          <a:p>
            <a:pPr algn="ctr"/>
            <a:r>
              <a:rPr lang="en-IN" sz="3200" b="1" dirty="0">
                <a:effectLst/>
                <a:latin typeface="Poppins" panose="00000500000000000000" pitchFamily="2" charset="0"/>
                <a:ea typeface="Calibri" panose="020F0502020204030204" pitchFamily="34" charset="0"/>
                <a:cs typeface="Poppins" panose="00000500000000000000" pitchFamily="2" charset="0"/>
              </a:rPr>
              <a:t>Random Forest</a:t>
            </a:r>
          </a:p>
          <a:p>
            <a:pPr marL="457200" indent="-457200">
              <a:buFont typeface="Arial" panose="020B0604020202020204" pitchFamily="34" charset="0"/>
              <a:buChar char="•"/>
            </a:pPr>
            <a:endParaRPr lang="en-IN" sz="3200" b="1" dirty="0">
              <a:latin typeface="Poppins" panose="00000500000000000000" pitchFamily="2" charset="0"/>
              <a:ea typeface="Calibri" panose="020F0502020204030204" pitchFamily="34" charset="0"/>
              <a:cs typeface="Poppins" panose="00000500000000000000" pitchFamily="2" charset="0"/>
            </a:endParaRPr>
          </a:p>
          <a:p>
            <a:pPr marL="457200" indent="-457200">
              <a:buFont typeface="Arial" panose="020B0604020202020204" pitchFamily="34" charset="0"/>
              <a:buChar char="•"/>
            </a:pPr>
            <a:r>
              <a:rPr lang="en-IN" dirty="0">
                <a:effectLst/>
                <a:latin typeface="Poppins" panose="00000500000000000000" pitchFamily="2" charset="0"/>
                <a:ea typeface="Times New Roman" panose="02020603050405020304" pitchFamily="18" charset="0"/>
                <a:cs typeface="Poppins" panose="00000500000000000000" pitchFamily="2" charset="0"/>
              </a:rPr>
              <a:t>Random forest is a machine learning algorithm that uses multiple decision trees to make predictions. </a:t>
            </a:r>
          </a:p>
          <a:p>
            <a:pPr marL="457200" indent="-457200">
              <a:buFont typeface="Arial" panose="020B0604020202020204" pitchFamily="34" charset="0"/>
              <a:buChar char="•"/>
            </a:pPr>
            <a:endParaRPr lang="en-IN" dirty="0">
              <a:latin typeface="Poppins" panose="00000500000000000000" pitchFamily="2" charset="0"/>
              <a:ea typeface="Times New Roman" panose="02020603050405020304" pitchFamily="18" charset="0"/>
              <a:cs typeface="Poppins" panose="00000500000000000000" pitchFamily="2" charset="0"/>
            </a:endParaRPr>
          </a:p>
          <a:p>
            <a:pPr marL="457200" indent="-457200">
              <a:buFont typeface="Arial" panose="020B0604020202020204" pitchFamily="34" charset="0"/>
              <a:buChar char="•"/>
            </a:pPr>
            <a:r>
              <a:rPr lang="en-IN" dirty="0">
                <a:effectLst/>
                <a:latin typeface="Poppins" panose="00000500000000000000" pitchFamily="2" charset="0"/>
                <a:ea typeface="Times New Roman" panose="02020603050405020304" pitchFamily="18" charset="0"/>
                <a:cs typeface="Poppins" panose="00000500000000000000" pitchFamily="2" charset="0"/>
              </a:rPr>
              <a:t>It's called 'random' because each tree is built using a random subset of the available features, which helps to reduce overfitting and improve accuracy.</a:t>
            </a:r>
          </a:p>
          <a:p>
            <a:pPr marL="457200" indent="-457200">
              <a:buFont typeface="Arial" panose="020B0604020202020204" pitchFamily="34" charset="0"/>
              <a:buChar char="•"/>
            </a:pPr>
            <a:endParaRPr lang="en-IN" dirty="0">
              <a:latin typeface="Poppins" panose="00000500000000000000" pitchFamily="2" charset="0"/>
              <a:ea typeface="Times New Roman" panose="02020603050405020304" pitchFamily="18" charset="0"/>
              <a:cs typeface="Poppins" panose="00000500000000000000" pitchFamily="2" charset="0"/>
            </a:endParaRPr>
          </a:p>
          <a:p>
            <a:pPr marL="457200" indent="-457200">
              <a:buFont typeface="Arial" panose="020B0604020202020204" pitchFamily="34" charset="0"/>
              <a:buChar char="•"/>
            </a:pPr>
            <a:r>
              <a:rPr lang="en-IN" dirty="0">
                <a:latin typeface="Poppins" panose="00000500000000000000" pitchFamily="2" charset="0"/>
                <a:ea typeface="Times New Roman" panose="02020603050405020304" pitchFamily="18" charset="0"/>
                <a:cs typeface="Poppins" panose="00000500000000000000" pitchFamily="2" charset="0"/>
              </a:rPr>
              <a:t>Random forest is bagging ensemble technique.</a:t>
            </a:r>
          </a:p>
          <a:p>
            <a:pPr marL="457200" indent="-457200">
              <a:buFont typeface="Arial" panose="020B0604020202020204" pitchFamily="34" charset="0"/>
              <a:buChar char="•"/>
            </a:pPr>
            <a:endParaRPr lang="en-IN" dirty="0">
              <a:effectLst/>
              <a:latin typeface="Poppins" panose="00000500000000000000" pitchFamily="2" charset="0"/>
              <a:ea typeface="Times New Roman" panose="02020603050405020304" pitchFamily="18" charset="0"/>
              <a:cs typeface="Poppins" panose="00000500000000000000" pitchFamily="2" charset="0"/>
            </a:endParaRPr>
          </a:p>
          <a:p>
            <a:pPr marL="457200" indent="-457200">
              <a:buFont typeface="Arial" panose="020B0604020202020204" pitchFamily="34" charset="0"/>
              <a:buChar char="•"/>
            </a:pPr>
            <a:r>
              <a:rPr lang="en-US" dirty="0">
                <a:latin typeface="Poppins" panose="00000500000000000000" pitchFamily="2" charset="0"/>
                <a:ea typeface="Times New Roman" panose="02020603050405020304" pitchFamily="18" charset="0"/>
                <a:cs typeface="Poppins" panose="00000500000000000000" pitchFamily="2" charset="0"/>
              </a:rPr>
              <a:t>Random forest</a:t>
            </a:r>
            <a:r>
              <a:rPr lang="en-US" dirty="0">
                <a:effectLst/>
                <a:latin typeface="Poppins" panose="00000500000000000000" pitchFamily="2" charset="0"/>
                <a:ea typeface="Times New Roman" panose="02020603050405020304" pitchFamily="18" charset="0"/>
                <a:cs typeface="Poppins" panose="00000500000000000000" pitchFamily="2" charset="0"/>
              </a:rPr>
              <a:t> is scalable, and easy to use. It's also less prone to overfitting than other machine learning models</a:t>
            </a:r>
            <a:endParaRPr lang="en-IN" dirty="0">
              <a:effectLst/>
              <a:latin typeface="Poppins" panose="00000500000000000000" pitchFamily="2" charset="0"/>
              <a:ea typeface="Times New Roman" panose="02020603050405020304" pitchFamily="18" charset="0"/>
              <a:cs typeface="Poppins" panose="00000500000000000000" pitchFamily="2" charset="0"/>
            </a:endParaRPr>
          </a:p>
          <a:p>
            <a:pPr marL="457200" indent="-457200">
              <a:buFont typeface="Arial" panose="020B0604020202020204" pitchFamily="34" charset="0"/>
              <a:buChar char="•"/>
            </a:pPr>
            <a:endParaRPr lang="en-IN" sz="3200" b="1" dirty="0">
              <a:latin typeface="Poppins" panose="00000500000000000000" pitchFamily="2" charset="0"/>
              <a:ea typeface="Calibri" panose="020F0502020204030204" pitchFamily="34" charset="0"/>
              <a:cs typeface="Poppins" panose="00000500000000000000" pitchFamily="2" charset="0"/>
            </a:endParaRPr>
          </a:p>
          <a:p>
            <a:pPr algn="ctr"/>
            <a:endParaRPr lang="en-IN" sz="3200" b="1" dirty="0">
              <a:latin typeface="Poppins" panose="00000500000000000000" pitchFamily="2" charset="0"/>
              <a:ea typeface="Calibri" panose="020F0502020204030204" pitchFamily="34" charset="0"/>
              <a:cs typeface="Poppins" panose="00000500000000000000" pitchFamily="2" charset="0"/>
            </a:endParaRPr>
          </a:p>
          <a:p>
            <a:pPr algn="ctr"/>
            <a:endParaRPr lang="en-IN" sz="3200" b="1" dirty="0">
              <a:latin typeface="Poppins" panose="00000500000000000000" pitchFamily="2" charset="0"/>
              <a:ea typeface="Calibri" panose="020F0502020204030204" pitchFamily="34" charset="0"/>
              <a:cs typeface="Poppins" panose="00000500000000000000" pitchFamily="2" charset="0"/>
            </a:endParaRPr>
          </a:p>
          <a:p>
            <a:pPr algn="ctr"/>
            <a:endParaRPr lang="en-IN" sz="3200" b="1" dirty="0">
              <a:latin typeface="Poppins" panose="00000500000000000000" pitchFamily="2" charset="0"/>
              <a:ea typeface="Calibri" panose="020F0502020204030204" pitchFamily="34" charset="0"/>
              <a:cs typeface="Poppins" panose="00000500000000000000" pitchFamily="2" charset="0"/>
            </a:endParaRPr>
          </a:p>
          <a:p>
            <a:pPr algn="ctr"/>
            <a:endParaRPr lang="en-IN" sz="3200" b="1" dirty="0">
              <a:latin typeface="Poppins" panose="00000500000000000000" pitchFamily="2" charset="0"/>
              <a:ea typeface="Calibri" panose="020F0502020204030204" pitchFamily="34" charset="0"/>
              <a:cs typeface="Poppins" panose="00000500000000000000" pitchFamily="2" charset="0"/>
            </a:endParaRPr>
          </a:p>
          <a:p>
            <a:pPr algn="ctr"/>
            <a:endParaRPr lang="en-IN" sz="3200" b="1" dirty="0">
              <a:latin typeface="Poppins" panose="00000500000000000000" pitchFamily="2" charset="0"/>
              <a:ea typeface="Calibri" panose="020F0502020204030204" pitchFamily="34" charset="0"/>
              <a:cs typeface="Poppins" panose="00000500000000000000" pitchFamily="2" charset="0"/>
            </a:endParaRPr>
          </a:p>
          <a:p>
            <a:pPr algn="ctr"/>
            <a:endParaRPr lang="en-IN" sz="3200" b="1" dirty="0">
              <a:latin typeface="Poppins" panose="00000500000000000000" pitchFamily="2" charset="0"/>
              <a:ea typeface="Calibri" panose="020F0502020204030204" pitchFamily="34" charset="0"/>
              <a:cs typeface="Poppins" panose="00000500000000000000" pitchFamily="2" charset="0"/>
            </a:endParaRPr>
          </a:p>
          <a:p>
            <a:pPr algn="ctr"/>
            <a:endParaRPr lang="en-IN" sz="3200" b="1" dirty="0">
              <a:latin typeface="Poppins" panose="00000500000000000000" pitchFamily="2" charset="0"/>
              <a:cs typeface="Poppins" panose="00000500000000000000" pitchFamily="2" charset="0"/>
            </a:endParaRPr>
          </a:p>
        </p:txBody>
      </p:sp>
      <p:pic>
        <p:nvPicPr>
          <p:cNvPr id="6" name="Picture 5">
            <a:extLst>
              <a:ext uri="{FF2B5EF4-FFF2-40B4-BE49-F238E27FC236}">
                <a16:creationId xmlns:a16="http://schemas.microsoft.com/office/drawing/2014/main" id="{DE52489B-F505-9C06-A318-041BAC013E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386" y="4296410"/>
            <a:ext cx="6878320" cy="2372995"/>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815487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pattFill prst="pct75">
          <a:fgClr>
            <a:schemeClr val="accent2">
              <a:lumMod val="60000"/>
              <a:lumOff val="40000"/>
            </a:schemeClr>
          </a:fgClr>
          <a:bgClr>
            <a:schemeClr val="bg1"/>
          </a:bgClr>
        </a:pattFill>
        <a:effectLst/>
      </p:bgPr>
    </p:bg>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AB4A214E-0CE7-BBEC-4608-E11970B5E924}"/>
              </a:ext>
            </a:extLst>
          </p:cNvPr>
          <p:cNvGraphicFramePr/>
          <p:nvPr>
            <p:extLst>
              <p:ext uri="{D42A27DB-BD31-4B8C-83A1-F6EECF244321}">
                <p14:modId xmlns:p14="http://schemas.microsoft.com/office/powerpoint/2010/main" val="232768866"/>
              </p:ext>
            </p:extLst>
          </p:nvPr>
        </p:nvGraphicFramePr>
        <p:xfrm>
          <a:off x="132080" y="254000"/>
          <a:ext cx="1737306" cy="1503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131C3525-19DF-2B6B-CE14-304198B6DDF2}"/>
              </a:ext>
            </a:extLst>
          </p:cNvPr>
          <p:cNvSpPr/>
          <p:nvPr/>
        </p:nvSpPr>
        <p:spPr>
          <a:xfrm>
            <a:off x="1308428" y="264160"/>
            <a:ext cx="2361544" cy="923330"/>
          </a:xfrm>
          <a:prstGeom prst="rect">
            <a:avLst/>
          </a:prstGeom>
          <a:noFill/>
        </p:spPr>
        <p:txBody>
          <a:bodyPr wrap="none" lIns="91440" tIns="45720" rIns="91440" bIns="45720">
            <a:spAutoFit/>
          </a:bodyPr>
          <a:lstStyle/>
          <a:p>
            <a:pPr algn="ctr"/>
            <a:r>
              <a:rPr lang="en-US" sz="5400" b="1" dirty="0">
                <a:ln w="0"/>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Model</a:t>
            </a:r>
            <a:endParaRPr lang="en-US" sz="5400" b="1" cap="none" spc="0" dirty="0">
              <a:ln w="0"/>
              <a:solidFill>
                <a:schemeClr val="tx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sp>
        <p:nvSpPr>
          <p:cNvPr id="6" name="TextBox 5">
            <a:extLst>
              <a:ext uri="{FF2B5EF4-FFF2-40B4-BE49-F238E27FC236}">
                <a16:creationId xmlns:a16="http://schemas.microsoft.com/office/drawing/2014/main" id="{5067468B-0EC7-078F-5A36-960AE385778B}"/>
              </a:ext>
            </a:extLst>
          </p:cNvPr>
          <p:cNvSpPr txBox="1"/>
          <p:nvPr/>
        </p:nvSpPr>
        <p:spPr>
          <a:xfrm>
            <a:off x="101600" y="1473200"/>
            <a:ext cx="9194800" cy="5293757"/>
          </a:xfrm>
          <a:prstGeom prst="rect">
            <a:avLst/>
          </a:prstGeom>
          <a:noFill/>
        </p:spPr>
        <p:txBody>
          <a:bodyPr wrap="square" rtlCol="0">
            <a:spAutoFit/>
          </a:bodyPr>
          <a:lstStyle/>
          <a:p>
            <a:pPr marL="285750" indent="-285750">
              <a:lnSpc>
                <a:spcPct val="150000"/>
              </a:lnSpc>
              <a:buSzPct val="125000"/>
              <a:buFont typeface="Arial" panose="020B0604020202020204" pitchFamily="34" charset="0"/>
              <a:buChar char="•"/>
            </a:pPr>
            <a:r>
              <a:rPr lang="en-IN" sz="2000" dirty="0">
                <a:effectLst/>
                <a:latin typeface="Poppins" panose="00000500000000000000" pitchFamily="2" charset="0"/>
                <a:ea typeface="Times New Roman" panose="02020603050405020304" pitchFamily="18" charset="0"/>
                <a:cs typeface="Poppins" panose="00000500000000000000" pitchFamily="2" charset="0"/>
              </a:rPr>
              <a:t>The home loan predictor using random forest works by using historical data to train the model. The model learns from this data to identify patterns and make predictions about new loan applications.</a:t>
            </a:r>
          </a:p>
          <a:p>
            <a:pPr marL="285750" indent="-285750">
              <a:lnSpc>
                <a:spcPct val="150000"/>
              </a:lnSpc>
              <a:buSzPct val="125000"/>
              <a:buFont typeface="Arial" panose="020B0604020202020204" pitchFamily="34" charset="0"/>
              <a:buChar char="•"/>
            </a:pPr>
            <a:endParaRPr lang="en-IN" sz="2000" dirty="0">
              <a:latin typeface="Poppins" panose="00000500000000000000" pitchFamily="2" charset="0"/>
              <a:ea typeface="Times New Roman" panose="02020603050405020304" pitchFamily="18" charset="0"/>
              <a:cs typeface="Poppins" panose="00000500000000000000" pitchFamily="2" charset="0"/>
            </a:endParaRPr>
          </a:p>
          <a:p>
            <a:pPr marL="285750" indent="-285750">
              <a:lnSpc>
                <a:spcPct val="150000"/>
              </a:lnSpc>
              <a:buSzPct val="125000"/>
              <a:buFont typeface="Arial" panose="020B0604020202020204" pitchFamily="34" charset="0"/>
              <a:buChar char="•"/>
            </a:pPr>
            <a:r>
              <a:rPr lang="en-IN" sz="2000" dirty="0">
                <a:effectLst/>
                <a:latin typeface="Poppins" panose="00000500000000000000" pitchFamily="2" charset="0"/>
                <a:ea typeface="Times New Roman" panose="02020603050405020304" pitchFamily="18" charset="0"/>
                <a:cs typeface="Poppins" panose="00000500000000000000" pitchFamily="2" charset="0"/>
              </a:rPr>
              <a:t>The predictor takes into account various factors such as </a:t>
            </a:r>
            <a:r>
              <a:rPr lang="en-IN" sz="2000" u="sng" dirty="0">
                <a:effectLst/>
                <a:latin typeface="Poppins" panose="00000500000000000000" pitchFamily="2" charset="0"/>
                <a:ea typeface="Times New Roman" panose="02020603050405020304" pitchFamily="18" charset="0"/>
                <a:cs typeface="Poppins" panose="00000500000000000000" pitchFamily="2" charset="0"/>
              </a:rPr>
              <a:t>credit score</a:t>
            </a:r>
            <a:r>
              <a:rPr lang="en-IN" sz="2000" dirty="0">
                <a:effectLst/>
                <a:latin typeface="Poppins" panose="00000500000000000000" pitchFamily="2" charset="0"/>
                <a:ea typeface="Times New Roman" panose="02020603050405020304" pitchFamily="18" charset="0"/>
                <a:cs typeface="Poppins" panose="00000500000000000000" pitchFamily="2" charset="0"/>
              </a:rPr>
              <a:t>, </a:t>
            </a:r>
            <a:r>
              <a:rPr lang="en-IN" sz="2000" u="sng" dirty="0">
                <a:effectLst/>
                <a:latin typeface="Poppins" panose="00000500000000000000" pitchFamily="2" charset="0"/>
                <a:ea typeface="Times New Roman" panose="02020603050405020304" pitchFamily="18" charset="0"/>
                <a:cs typeface="Poppins" panose="00000500000000000000" pitchFamily="2" charset="0"/>
              </a:rPr>
              <a:t>income</a:t>
            </a:r>
            <a:r>
              <a:rPr lang="en-IN" sz="2000" dirty="0">
                <a:effectLst/>
                <a:latin typeface="Poppins" panose="00000500000000000000" pitchFamily="2" charset="0"/>
                <a:ea typeface="Times New Roman" panose="02020603050405020304" pitchFamily="18" charset="0"/>
                <a:cs typeface="Poppins" panose="00000500000000000000" pitchFamily="2" charset="0"/>
              </a:rPr>
              <a:t>, </a:t>
            </a:r>
            <a:r>
              <a:rPr lang="en-IN" sz="2000" u="sng" dirty="0">
                <a:effectLst/>
                <a:latin typeface="Poppins" panose="00000500000000000000" pitchFamily="2" charset="0"/>
                <a:ea typeface="Times New Roman" panose="02020603050405020304" pitchFamily="18" charset="0"/>
                <a:cs typeface="Poppins" panose="00000500000000000000" pitchFamily="2" charset="0"/>
              </a:rPr>
              <a:t>employment history</a:t>
            </a:r>
            <a:r>
              <a:rPr lang="en-IN" sz="2000" dirty="0">
                <a:effectLst/>
                <a:latin typeface="Poppins" panose="00000500000000000000" pitchFamily="2" charset="0"/>
                <a:ea typeface="Times New Roman" panose="02020603050405020304" pitchFamily="18" charset="0"/>
                <a:cs typeface="Poppins" panose="00000500000000000000" pitchFamily="2" charset="0"/>
              </a:rPr>
              <a:t>, and </a:t>
            </a:r>
            <a:r>
              <a:rPr lang="en-IN" sz="2000" u="sng" dirty="0">
                <a:effectLst/>
                <a:latin typeface="Poppins" panose="00000500000000000000" pitchFamily="2" charset="0"/>
                <a:ea typeface="Times New Roman" panose="02020603050405020304" pitchFamily="18" charset="0"/>
                <a:cs typeface="Poppins" panose="00000500000000000000" pitchFamily="2" charset="0"/>
              </a:rPr>
              <a:t>debt-to-income ratio </a:t>
            </a:r>
            <a:r>
              <a:rPr lang="en-IN" sz="2000" dirty="0">
                <a:effectLst/>
                <a:latin typeface="Poppins" panose="00000500000000000000" pitchFamily="2" charset="0"/>
                <a:ea typeface="Times New Roman" panose="02020603050405020304" pitchFamily="18" charset="0"/>
                <a:cs typeface="Poppins" panose="00000500000000000000" pitchFamily="2" charset="0"/>
              </a:rPr>
              <a:t>to predict the likelihood of a loan being approved. The output is a probability score between 0 and 1, with higher scores indicating a higher likelihood of approval.</a:t>
            </a:r>
          </a:p>
          <a:p>
            <a:pPr marL="285750" indent="-285750">
              <a:buSzPct val="125000"/>
              <a:buFont typeface="Arial" panose="020B0604020202020204" pitchFamily="34" charset="0"/>
              <a:buChar char="•"/>
            </a:pPr>
            <a:endParaRPr lang="en-IN" sz="2000" dirty="0">
              <a:effectLst/>
              <a:latin typeface="Poppins" panose="00000500000000000000" pitchFamily="2" charset="0"/>
              <a:ea typeface="Times New Roman" panose="02020603050405020304" pitchFamily="18" charset="0"/>
              <a:cs typeface="Poppins" panose="00000500000000000000" pitchFamily="2" charset="0"/>
            </a:endParaRPr>
          </a:p>
          <a:p>
            <a:endParaRPr lang="en-IN" dirty="0"/>
          </a:p>
        </p:txBody>
      </p:sp>
      <p:sp>
        <p:nvSpPr>
          <p:cNvPr id="7" name="Rectangle 6">
            <a:extLst>
              <a:ext uri="{FF2B5EF4-FFF2-40B4-BE49-F238E27FC236}">
                <a16:creationId xmlns:a16="http://schemas.microsoft.com/office/drawing/2014/main" id="{851A05B2-FE22-FA1A-43DA-D57A616C5319}"/>
              </a:ext>
            </a:extLst>
          </p:cNvPr>
          <p:cNvSpPr/>
          <p:nvPr/>
        </p:nvSpPr>
        <p:spPr>
          <a:xfrm rot="5400000">
            <a:off x="7211450" y="2367171"/>
            <a:ext cx="6740598" cy="2123658"/>
          </a:xfrm>
          <a:prstGeom prst="rect">
            <a:avLst/>
          </a:prstGeom>
          <a:pattFill prst="pct90">
            <a:fgClr>
              <a:schemeClr val="accent2">
                <a:lumMod val="60000"/>
                <a:lumOff val="40000"/>
              </a:schemeClr>
            </a:fgClr>
            <a:bgClr>
              <a:schemeClr val="bg1"/>
            </a:bgClr>
          </a:pattFill>
        </p:spPr>
        <p:txBody>
          <a:bodyPr wrap="square" lIns="91440" tIns="45720" rIns="91440" bIns="45720">
            <a:spAutoFit/>
          </a:bodyPr>
          <a:lstStyle/>
          <a:p>
            <a:pPr algn="ctr"/>
            <a:r>
              <a:rPr lang="en-IN" sz="6600" dirty="0">
                <a:effectLst>
                  <a:outerShdw blurRad="38100" dist="38100" dir="2700000" algn="tl">
                    <a:srgbClr val="000000">
                      <a:alpha val="43137"/>
                    </a:srgbClr>
                  </a:outerShdw>
                </a:effectLst>
                <a:latin typeface="Poppins" panose="00000500000000000000" pitchFamily="2" charset="0"/>
                <a:ea typeface="Times New Roman" panose="02020603050405020304" pitchFamily="18" charset="0"/>
                <a:cs typeface="Poppins" panose="00000500000000000000" pitchFamily="2" charset="0"/>
              </a:rPr>
              <a:t>HOME LOAN PREDICTOR</a:t>
            </a:r>
            <a:endParaRPr lang="en-US" sz="6600" b="0" cap="none" spc="0" dirty="0">
              <a:ln w="0"/>
              <a:solidFill>
                <a:schemeClr val="tx1"/>
              </a:solidFill>
              <a:effectLst>
                <a:outerShdw blurRad="38100" dist="38100" dir="2700000" algn="tl">
                  <a:srgbClr val="000000">
                    <a:alpha val="43137"/>
                  </a:srgbClr>
                </a:outerShdw>
              </a:effectLst>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697394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AEEDA391-277B-BAD2-42BA-5F93EE7DABC2}"/>
              </a:ext>
            </a:extLst>
          </p:cNvPr>
          <p:cNvSpPr/>
          <p:nvPr/>
        </p:nvSpPr>
        <p:spPr>
          <a:xfrm>
            <a:off x="4354617" y="294132"/>
            <a:ext cx="3482765" cy="558374"/>
          </a:xfrm>
          <a:custGeom>
            <a:avLst/>
            <a:gdLst/>
            <a:ahLst/>
            <a:cxnLst/>
            <a:rect l="l" t="t" r="r" b="b"/>
            <a:pathLst>
              <a:path w="3482765" h="558374">
                <a:moveTo>
                  <a:pt x="117272" y="351948"/>
                </a:moveTo>
                <a:lnTo>
                  <a:pt x="117272" y="460304"/>
                </a:lnTo>
                <a:lnTo>
                  <a:pt x="203683" y="460304"/>
                </a:lnTo>
                <a:cubicBezTo>
                  <a:pt x="223342" y="460304"/>
                  <a:pt x="238544" y="455732"/>
                  <a:pt x="249288" y="446588"/>
                </a:cubicBezTo>
                <a:cubicBezTo>
                  <a:pt x="260033" y="437444"/>
                  <a:pt x="265405" y="424186"/>
                  <a:pt x="265405" y="406812"/>
                </a:cubicBezTo>
                <a:cubicBezTo>
                  <a:pt x="265405" y="389896"/>
                  <a:pt x="259804" y="376522"/>
                  <a:pt x="248602" y="366693"/>
                </a:cubicBezTo>
                <a:cubicBezTo>
                  <a:pt x="237401" y="356863"/>
                  <a:pt x="221971" y="351948"/>
                  <a:pt x="202311" y="351948"/>
                </a:cubicBezTo>
                <a:close/>
                <a:moveTo>
                  <a:pt x="117272" y="164725"/>
                </a:moveTo>
                <a:lnTo>
                  <a:pt x="117272" y="267595"/>
                </a:lnTo>
                <a:lnTo>
                  <a:pt x="194081" y="267595"/>
                </a:lnTo>
                <a:cubicBezTo>
                  <a:pt x="213284" y="267595"/>
                  <a:pt x="228029" y="263251"/>
                  <a:pt x="238315" y="254564"/>
                </a:cubicBezTo>
                <a:cubicBezTo>
                  <a:pt x="248602" y="245878"/>
                  <a:pt x="253746" y="233305"/>
                  <a:pt x="253746" y="216845"/>
                </a:cubicBezTo>
                <a:cubicBezTo>
                  <a:pt x="253746" y="199929"/>
                  <a:pt x="248602" y="187013"/>
                  <a:pt x="238315" y="178098"/>
                </a:cubicBezTo>
                <a:cubicBezTo>
                  <a:pt x="228029" y="169182"/>
                  <a:pt x="213284" y="164725"/>
                  <a:pt x="194081" y="164725"/>
                </a:cubicBezTo>
                <a:close/>
                <a:moveTo>
                  <a:pt x="2250415" y="72142"/>
                </a:moveTo>
                <a:lnTo>
                  <a:pt x="2622804" y="72142"/>
                </a:lnTo>
                <a:lnTo>
                  <a:pt x="2622804" y="164725"/>
                </a:lnTo>
                <a:lnTo>
                  <a:pt x="2495245" y="164725"/>
                </a:lnTo>
                <a:lnTo>
                  <a:pt x="2495245" y="553573"/>
                </a:lnTo>
                <a:lnTo>
                  <a:pt x="2377973" y="553573"/>
                </a:lnTo>
                <a:lnTo>
                  <a:pt x="2377973" y="164725"/>
                </a:lnTo>
                <a:lnTo>
                  <a:pt x="2250415" y="164725"/>
                </a:lnTo>
                <a:close/>
                <a:moveTo>
                  <a:pt x="2076450" y="72142"/>
                </a:moveTo>
                <a:lnTo>
                  <a:pt x="2193722" y="72142"/>
                </a:lnTo>
                <a:lnTo>
                  <a:pt x="2193722" y="553573"/>
                </a:lnTo>
                <a:lnTo>
                  <a:pt x="2076450" y="553573"/>
                </a:lnTo>
                <a:close/>
                <a:moveTo>
                  <a:pt x="1704975" y="72142"/>
                </a:moveTo>
                <a:lnTo>
                  <a:pt x="2018385" y="72142"/>
                </a:lnTo>
                <a:lnTo>
                  <a:pt x="2018385" y="164725"/>
                </a:lnTo>
                <a:lnTo>
                  <a:pt x="1822247" y="164725"/>
                </a:lnTo>
                <a:lnTo>
                  <a:pt x="1822247" y="268280"/>
                </a:lnTo>
                <a:lnTo>
                  <a:pt x="1969008" y="268280"/>
                </a:lnTo>
                <a:lnTo>
                  <a:pt x="1969008" y="357434"/>
                </a:lnTo>
                <a:lnTo>
                  <a:pt x="1822247" y="357434"/>
                </a:lnTo>
                <a:lnTo>
                  <a:pt x="1822247" y="553573"/>
                </a:lnTo>
                <a:lnTo>
                  <a:pt x="1704975" y="553573"/>
                </a:lnTo>
                <a:close/>
                <a:moveTo>
                  <a:pt x="1333500" y="72142"/>
                </a:moveTo>
                <a:lnTo>
                  <a:pt x="1628394" y="72142"/>
                </a:lnTo>
                <a:lnTo>
                  <a:pt x="1628394" y="164725"/>
                </a:lnTo>
                <a:lnTo>
                  <a:pt x="1450772" y="164725"/>
                </a:lnTo>
                <a:lnTo>
                  <a:pt x="1450772" y="264851"/>
                </a:lnTo>
                <a:lnTo>
                  <a:pt x="1607820" y="264851"/>
                </a:lnTo>
                <a:lnTo>
                  <a:pt x="1607820" y="353320"/>
                </a:lnTo>
                <a:lnTo>
                  <a:pt x="1450772" y="353320"/>
                </a:lnTo>
                <a:lnTo>
                  <a:pt x="1450772" y="460990"/>
                </a:lnTo>
                <a:lnTo>
                  <a:pt x="1628394" y="460990"/>
                </a:lnTo>
                <a:lnTo>
                  <a:pt x="1628394" y="553573"/>
                </a:lnTo>
                <a:lnTo>
                  <a:pt x="1333500" y="553573"/>
                </a:lnTo>
                <a:close/>
                <a:moveTo>
                  <a:pt x="819150" y="72142"/>
                </a:moveTo>
                <a:lnTo>
                  <a:pt x="936422" y="72142"/>
                </a:lnTo>
                <a:lnTo>
                  <a:pt x="1132561" y="370465"/>
                </a:lnTo>
                <a:lnTo>
                  <a:pt x="1132561" y="72142"/>
                </a:lnTo>
                <a:lnTo>
                  <a:pt x="1249832" y="72142"/>
                </a:lnTo>
                <a:lnTo>
                  <a:pt x="1249832" y="553573"/>
                </a:lnTo>
                <a:lnTo>
                  <a:pt x="1132561" y="553573"/>
                </a:lnTo>
                <a:lnTo>
                  <a:pt x="936422" y="256622"/>
                </a:lnTo>
                <a:lnTo>
                  <a:pt x="936422" y="553573"/>
                </a:lnTo>
                <a:lnTo>
                  <a:pt x="819150" y="553573"/>
                </a:lnTo>
                <a:close/>
                <a:moveTo>
                  <a:pt x="447675" y="72142"/>
                </a:moveTo>
                <a:lnTo>
                  <a:pt x="742569" y="72142"/>
                </a:lnTo>
                <a:lnTo>
                  <a:pt x="742569" y="164725"/>
                </a:lnTo>
                <a:lnTo>
                  <a:pt x="564947" y="164725"/>
                </a:lnTo>
                <a:lnTo>
                  <a:pt x="564947" y="264851"/>
                </a:lnTo>
                <a:lnTo>
                  <a:pt x="721995" y="264851"/>
                </a:lnTo>
                <a:lnTo>
                  <a:pt x="721995" y="353320"/>
                </a:lnTo>
                <a:lnTo>
                  <a:pt x="564947" y="353320"/>
                </a:lnTo>
                <a:lnTo>
                  <a:pt x="564947" y="460990"/>
                </a:lnTo>
                <a:lnTo>
                  <a:pt x="742569" y="460990"/>
                </a:lnTo>
                <a:lnTo>
                  <a:pt x="742569" y="553573"/>
                </a:lnTo>
                <a:lnTo>
                  <a:pt x="447675" y="553573"/>
                </a:lnTo>
                <a:close/>
                <a:moveTo>
                  <a:pt x="0" y="72142"/>
                </a:moveTo>
                <a:lnTo>
                  <a:pt x="216713" y="72142"/>
                </a:lnTo>
                <a:cubicBezTo>
                  <a:pt x="265633" y="72142"/>
                  <a:pt x="303924" y="83343"/>
                  <a:pt x="331584" y="105746"/>
                </a:cubicBezTo>
                <a:cubicBezTo>
                  <a:pt x="359245" y="128149"/>
                  <a:pt x="373075" y="158552"/>
                  <a:pt x="373075" y="196957"/>
                </a:cubicBezTo>
                <a:cubicBezTo>
                  <a:pt x="373075" y="225304"/>
                  <a:pt x="365646" y="248849"/>
                  <a:pt x="350787" y="267595"/>
                </a:cubicBezTo>
                <a:cubicBezTo>
                  <a:pt x="335928" y="286340"/>
                  <a:pt x="316154" y="299370"/>
                  <a:pt x="291465" y="306685"/>
                </a:cubicBezTo>
                <a:cubicBezTo>
                  <a:pt x="319354" y="312629"/>
                  <a:pt x="341757" y="326459"/>
                  <a:pt x="358673" y="348176"/>
                </a:cubicBezTo>
                <a:cubicBezTo>
                  <a:pt x="375590" y="369893"/>
                  <a:pt x="384048" y="394696"/>
                  <a:pt x="384048" y="422585"/>
                </a:cubicBezTo>
                <a:cubicBezTo>
                  <a:pt x="384048" y="462819"/>
                  <a:pt x="369989" y="494709"/>
                  <a:pt x="341871" y="518254"/>
                </a:cubicBezTo>
                <a:cubicBezTo>
                  <a:pt x="313754" y="541800"/>
                  <a:pt x="274549" y="553573"/>
                  <a:pt x="224257" y="553573"/>
                </a:cubicBezTo>
                <a:lnTo>
                  <a:pt x="0" y="553573"/>
                </a:lnTo>
                <a:close/>
                <a:moveTo>
                  <a:pt x="2849270" y="65284"/>
                </a:moveTo>
                <a:cubicBezTo>
                  <a:pt x="2902306" y="65284"/>
                  <a:pt x="2945054" y="77971"/>
                  <a:pt x="2977515" y="103345"/>
                </a:cubicBezTo>
                <a:cubicBezTo>
                  <a:pt x="3009976" y="128720"/>
                  <a:pt x="3027350" y="164039"/>
                  <a:pt x="3029636" y="209302"/>
                </a:cubicBezTo>
                <a:lnTo>
                  <a:pt x="2902763" y="209302"/>
                </a:lnTo>
                <a:cubicBezTo>
                  <a:pt x="2901849" y="192842"/>
                  <a:pt x="2896248" y="180155"/>
                  <a:pt x="2885961" y="171240"/>
                </a:cubicBezTo>
                <a:cubicBezTo>
                  <a:pt x="2875674" y="162324"/>
                  <a:pt x="2862072" y="157867"/>
                  <a:pt x="2845156" y="157867"/>
                </a:cubicBezTo>
                <a:cubicBezTo>
                  <a:pt x="2830982" y="157867"/>
                  <a:pt x="2819553" y="161753"/>
                  <a:pt x="2810866" y="169525"/>
                </a:cubicBezTo>
                <a:cubicBezTo>
                  <a:pt x="2802179" y="177298"/>
                  <a:pt x="2797835" y="188499"/>
                  <a:pt x="2797835" y="203129"/>
                </a:cubicBezTo>
                <a:cubicBezTo>
                  <a:pt x="2797835" y="218674"/>
                  <a:pt x="2805151" y="230790"/>
                  <a:pt x="2819781" y="239477"/>
                </a:cubicBezTo>
                <a:cubicBezTo>
                  <a:pt x="2834411" y="248164"/>
                  <a:pt x="2857271" y="257536"/>
                  <a:pt x="2888361" y="267595"/>
                </a:cubicBezTo>
                <a:cubicBezTo>
                  <a:pt x="2919451" y="278110"/>
                  <a:pt x="2944711" y="288169"/>
                  <a:pt x="2964142" y="297770"/>
                </a:cubicBezTo>
                <a:cubicBezTo>
                  <a:pt x="2983573" y="307371"/>
                  <a:pt x="3000375" y="321316"/>
                  <a:pt x="3014548" y="339604"/>
                </a:cubicBezTo>
                <a:cubicBezTo>
                  <a:pt x="3028721" y="357892"/>
                  <a:pt x="3035808" y="381437"/>
                  <a:pt x="3035808" y="410241"/>
                </a:cubicBezTo>
                <a:cubicBezTo>
                  <a:pt x="3035808" y="437673"/>
                  <a:pt x="3028836" y="462590"/>
                  <a:pt x="3014891" y="484993"/>
                </a:cubicBezTo>
                <a:cubicBezTo>
                  <a:pt x="3000947" y="507396"/>
                  <a:pt x="2980716" y="525227"/>
                  <a:pt x="2954198" y="538486"/>
                </a:cubicBezTo>
                <a:cubicBezTo>
                  <a:pt x="2927680" y="551744"/>
                  <a:pt x="2896362" y="558374"/>
                  <a:pt x="2860243" y="558374"/>
                </a:cubicBezTo>
                <a:cubicBezTo>
                  <a:pt x="2825039" y="558374"/>
                  <a:pt x="2793492" y="552659"/>
                  <a:pt x="2765603" y="541229"/>
                </a:cubicBezTo>
                <a:cubicBezTo>
                  <a:pt x="2737714" y="529799"/>
                  <a:pt x="2715425" y="512882"/>
                  <a:pt x="2698738" y="490480"/>
                </a:cubicBezTo>
                <a:cubicBezTo>
                  <a:pt x="2682050" y="468077"/>
                  <a:pt x="2673248" y="441102"/>
                  <a:pt x="2672334" y="409555"/>
                </a:cubicBezTo>
                <a:lnTo>
                  <a:pt x="2797150" y="409555"/>
                </a:lnTo>
                <a:cubicBezTo>
                  <a:pt x="2798978" y="427843"/>
                  <a:pt x="2805151" y="441788"/>
                  <a:pt x="2815666" y="451389"/>
                </a:cubicBezTo>
                <a:cubicBezTo>
                  <a:pt x="2826182" y="460990"/>
                  <a:pt x="2839898" y="465791"/>
                  <a:pt x="2856814" y="465791"/>
                </a:cubicBezTo>
                <a:cubicBezTo>
                  <a:pt x="2874188" y="465791"/>
                  <a:pt x="2887904" y="461562"/>
                  <a:pt x="2897962" y="453103"/>
                </a:cubicBezTo>
                <a:cubicBezTo>
                  <a:pt x="2908021" y="444645"/>
                  <a:pt x="2913050" y="433330"/>
                  <a:pt x="2913050" y="419156"/>
                </a:cubicBezTo>
                <a:cubicBezTo>
                  <a:pt x="2913050" y="407269"/>
                  <a:pt x="2909049" y="397439"/>
                  <a:pt x="2901048" y="389667"/>
                </a:cubicBezTo>
                <a:cubicBezTo>
                  <a:pt x="2893047" y="381895"/>
                  <a:pt x="2883218" y="375494"/>
                  <a:pt x="2871559" y="370465"/>
                </a:cubicBezTo>
                <a:cubicBezTo>
                  <a:pt x="2859900" y="365435"/>
                  <a:pt x="2843327" y="359720"/>
                  <a:pt x="2821838" y="353320"/>
                </a:cubicBezTo>
                <a:cubicBezTo>
                  <a:pt x="2790749" y="343718"/>
                  <a:pt x="2765374" y="334117"/>
                  <a:pt x="2745715" y="324516"/>
                </a:cubicBezTo>
                <a:cubicBezTo>
                  <a:pt x="2726055" y="314915"/>
                  <a:pt x="2709139" y="300742"/>
                  <a:pt x="2694965" y="281996"/>
                </a:cubicBezTo>
                <a:cubicBezTo>
                  <a:pt x="2680792" y="263251"/>
                  <a:pt x="2673706" y="238791"/>
                  <a:pt x="2673706" y="208616"/>
                </a:cubicBezTo>
                <a:cubicBezTo>
                  <a:pt x="2673706" y="163810"/>
                  <a:pt x="2689936" y="128720"/>
                  <a:pt x="2722397" y="103345"/>
                </a:cubicBezTo>
                <a:cubicBezTo>
                  <a:pt x="2754858" y="77971"/>
                  <a:pt x="2797150" y="65284"/>
                  <a:pt x="2849270" y="65284"/>
                </a:cubicBezTo>
                <a:close/>
                <a:moveTo>
                  <a:pt x="3299885" y="0"/>
                </a:moveTo>
                <a:lnTo>
                  <a:pt x="3482765" y="182880"/>
                </a:lnTo>
                <a:lnTo>
                  <a:pt x="3391325" y="182880"/>
                </a:lnTo>
                <a:lnTo>
                  <a:pt x="3391325" y="539496"/>
                </a:lnTo>
                <a:lnTo>
                  <a:pt x="3208445" y="539496"/>
                </a:lnTo>
                <a:lnTo>
                  <a:pt x="3208445" y="182880"/>
                </a:lnTo>
                <a:lnTo>
                  <a:pt x="3117005" y="18288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10" name="TextBox 9">
            <a:extLst>
              <a:ext uri="{FF2B5EF4-FFF2-40B4-BE49-F238E27FC236}">
                <a16:creationId xmlns:a16="http://schemas.microsoft.com/office/drawing/2014/main" id="{D8D5A3EB-D750-644D-192A-C2185A6038E7}"/>
              </a:ext>
            </a:extLst>
          </p:cNvPr>
          <p:cNvSpPr txBox="1"/>
          <p:nvPr/>
        </p:nvSpPr>
        <p:spPr>
          <a:xfrm>
            <a:off x="447040" y="1320800"/>
            <a:ext cx="11297920" cy="5293757"/>
          </a:xfrm>
          <a:prstGeom prst="rect">
            <a:avLst/>
          </a:prstGeom>
          <a:noFill/>
        </p:spPr>
        <p:txBody>
          <a:bodyPr wrap="square" rtlCol="0">
            <a:spAutoFit/>
          </a:bodyPr>
          <a:lstStyle/>
          <a:p>
            <a:pPr marL="342900" indent="-342900">
              <a:buFont typeface="Arial" panose="020B0604020202020204" pitchFamily="34" charset="0"/>
              <a:buChar char="•"/>
            </a:pPr>
            <a:r>
              <a:rPr lang="en-IN" sz="2000" dirty="0">
                <a:effectLst/>
                <a:latin typeface="Poppins" panose="00000500000000000000" pitchFamily="2" charset="0"/>
                <a:ea typeface="Times New Roman" panose="02020603050405020304" pitchFamily="18" charset="0"/>
                <a:cs typeface="Poppins" panose="00000500000000000000" pitchFamily="2" charset="0"/>
              </a:rPr>
              <a:t>Using a home loan predictor has several benefits for both lenders and borrowers</a:t>
            </a:r>
            <a:r>
              <a:rPr lang="en-IN" sz="2000" dirty="0">
                <a:latin typeface="Poppins" panose="00000500000000000000" pitchFamily="2" charset="0"/>
                <a:ea typeface="Times New Roman" panose="02020603050405020304" pitchFamily="18" charset="0"/>
                <a:cs typeface="Poppins" panose="00000500000000000000" pitchFamily="2" charset="0"/>
              </a:rPr>
              <a:t>:</a:t>
            </a:r>
            <a:endParaRPr lang="en-IN" sz="2000" dirty="0">
              <a:effectLst/>
              <a:latin typeface="Poppins" panose="00000500000000000000" pitchFamily="2" charset="0"/>
              <a:ea typeface="Times New Roman" panose="02020603050405020304" pitchFamily="18" charset="0"/>
              <a:cs typeface="Poppins" panose="00000500000000000000" pitchFamily="2" charset="0"/>
            </a:endParaRPr>
          </a:p>
          <a:p>
            <a:pPr marL="342900" indent="-342900">
              <a:buFont typeface="Arial" panose="020B0604020202020204" pitchFamily="34" charset="0"/>
              <a:buChar char="•"/>
            </a:pPr>
            <a:endParaRPr lang="en-IN" sz="2000" dirty="0">
              <a:effectLst/>
              <a:latin typeface="Poppins" panose="00000500000000000000" pitchFamily="2" charset="0"/>
              <a:ea typeface="Times New Roman" panose="02020603050405020304" pitchFamily="18" charset="0"/>
              <a:cs typeface="Poppins" panose="00000500000000000000" pitchFamily="2" charset="0"/>
            </a:endParaRPr>
          </a:p>
          <a:p>
            <a:pPr marL="342900" indent="-342900">
              <a:buFont typeface="Arial" panose="020B0604020202020204" pitchFamily="34" charset="0"/>
              <a:buChar char="•"/>
            </a:pPr>
            <a:endParaRPr lang="en-IN" sz="2000" dirty="0">
              <a:latin typeface="Poppins" panose="00000500000000000000" pitchFamily="2" charset="0"/>
              <a:ea typeface="Times New Roman" panose="02020603050405020304" pitchFamily="18" charset="0"/>
              <a:cs typeface="Poppins" panose="00000500000000000000" pitchFamily="2" charset="0"/>
            </a:endParaRPr>
          </a:p>
          <a:p>
            <a:pPr marL="800100" lvl="1" indent="-342900">
              <a:buFont typeface="Arial" panose="020B0604020202020204" pitchFamily="34" charset="0"/>
              <a:buChar char="•"/>
            </a:pPr>
            <a:r>
              <a:rPr lang="en-IN" sz="2000" dirty="0">
                <a:effectLst/>
                <a:latin typeface="Poppins" panose="00000500000000000000" pitchFamily="2" charset="0"/>
                <a:ea typeface="Times New Roman" panose="02020603050405020304" pitchFamily="18" charset="0"/>
                <a:cs typeface="Poppins" panose="00000500000000000000" pitchFamily="2" charset="0"/>
              </a:rPr>
              <a:t>For lenders, it can help to reduce the risk of default by providing more accurate predictions. This can lead to better loan portfolio management and increased profits.</a:t>
            </a:r>
          </a:p>
          <a:p>
            <a:pPr marL="800100" lvl="1" indent="-342900">
              <a:buFont typeface="Arial" panose="020B0604020202020204" pitchFamily="34" charset="0"/>
              <a:buChar char="•"/>
            </a:pPr>
            <a:endParaRPr lang="en-IN" sz="2000" dirty="0">
              <a:latin typeface="Poppins" panose="00000500000000000000" pitchFamily="2" charset="0"/>
              <a:ea typeface="Times New Roman" panose="02020603050405020304" pitchFamily="18" charset="0"/>
              <a:cs typeface="Poppins" panose="00000500000000000000" pitchFamily="2" charset="0"/>
            </a:endParaRPr>
          </a:p>
          <a:p>
            <a:pPr marL="800100" lvl="1" indent="-342900">
              <a:buFont typeface="Arial" panose="020B0604020202020204" pitchFamily="34" charset="0"/>
              <a:buChar char="•"/>
            </a:pPr>
            <a:r>
              <a:rPr lang="en-US" sz="2000" dirty="0">
                <a:effectLst/>
                <a:latin typeface="Poppins" panose="00000500000000000000" pitchFamily="2" charset="0"/>
                <a:ea typeface="Times New Roman" panose="02020603050405020304" pitchFamily="18" charset="0"/>
                <a:cs typeface="Poppins" panose="00000500000000000000" pitchFamily="2" charset="0"/>
              </a:rPr>
              <a:t>For borrowers, a home loan predictor can provide more transparency about the loan application process. By understanding the factors that influence their loan approval, borrowers can take steps to improve their chances of success. Additionally, borrowers may benefit from faster loan processing times due to the efficiency of the predictor.{customer satisfaction}</a:t>
            </a:r>
            <a:endParaRPr lang="en-IN" sz="2000" dirty="0">
              <a:effectLst/>
              <a:latin typeface="Poppins" panose="00000500000000000000" pitchFamily="2" charset="0"/>
              <a:ea typeface="Times New Roman" panose="02020603050405020304" pitchFamily="18" charset="0"/>
              <a:cs typeface="Poppins" panose="00000500000000000000" pitchFamily="2" charset="0"/>
            </a:endParaRPr>
          </a:p>
          <a:p>
            <a:endParaRPr lang="en-IN" dirty="0"/>
          </a:p>
          <a:p>
            <a:pPr marL="285750" indent="-285750">
              <a:buFont typeface="Arial" panose="020B0604020202020204" pitchFamily="34" charset="0"/>
              <a:buChar char="•"/>
            </a:pPr>
            <a:r>
              <a:rPr lang="en-US" sz="2000" dirty="0">
                <a:latin typeface="Poppins" panose="00000500000000000000" pitchFamily="2" charset="0"/>
                <a:cs typeface="Poppins" panose="00000500000000000000" pitchFamily="2" charset="0"/>
              </a:rPr>
              <a:t>Personalized loan offers: Machine learning models can take into account a range of factors, such as income, credit history, and employment status, to provide borrowers with personalized loan offers that are tailored to their specific financial circumstances.</a:t>
            </a:r>
            <a:endParaRPr lang="en-IN" sz="2000"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523097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026AE876-E5E5-34FC-7721-38ED5A1DE95D}"/>
              </a:ext>
            </a:extLst>
          </p:cNvPr>
          <p:cNvSpPr/>
          <p:nvPr/>
        </p:nvSpPr>
        <p:spPr>
          <a:xfrm>
            <a:off x="3759848" y="480700"/>
            <a:ext cx="4672303" cy="545460"/>
          </a:xfrm>
          <a:custGeom>
            <a:avLst/>
            <a:gdLst/>
            <a:ahLst/>
            <a:cxnLst/>
            <a:rect l="l" t="t" r="r" b="b"/>
            <a:pathLst>
              <a:path w="4672303" h="525140">
                <a:moveTo>
                  <a:pt x="1971980" y="136475"/>
                </a:moveTo>
                <a:lnTo>
                  <a:pt x="1912316" y="314097"/>
                </a:lnTo>
                <a:lnTo>
                  <a:pt x="2032331" y="314097"/>
                </a:lnTo>
                <a:close/>
                <a:moveTo>
                  <a:pt x="3104236" y="107671"/>
                </a:moveTo>
                <a:cubicBezTo>
                  <a:pt x="3065374" y="107671"/>
                  <a:pt x="3034399" y="120244"/>
                  <a:pt x="3011310" y="145390"/>
                </a:cubicBezTo>
                <a:cubicBezTo>
                  <a:pt x="2988222" y="170536"/>
                  <a:pt x="2976677" y="204140"/>
                  <a:pt x="2976677" y="246203"/>
                </a:cubicBezTo>
                <a:cubicBezTo>
                  <a:pt x="2976677" y="288265"/>
                  <a:pt x="2988222" y="321869"/>
                  <a:pt x="3011310" y="347015"/>
                </a:cubicBezTo>
                <a:cubicBezTo>
                  <a:pt x="3034398" y="372161"/>
                  <a:pt x="3065374" y="384734"/>
                  <a:pt x="3104236" y="384734"/>
                </a:cubicBezTo>
                <a:cubicBezTo>
                  <a:pt x="3142641" y="384734"/>
                  <a:pt x="3173387" y="372161"/>
                  <a:pt x="3196476" y="347015"/>
                </a:cubicBezTo>
                <a:cubicBezTo>
                  <a:pt x="3219564" y="321869"/>
                  <a:pt x="3231109" y="288265"/>
                  <a:pt x="3231109" y="246203"/>
                </a:cubicBezTo>
                <a:cubicBezTo>
                  <a:pt x="3231109" y="204140"/>
                  <a:pt x="3219565" y="170536"/>
                  <a:pt x="3196476" y="145390"/>
                </a:cubicBezTo>
                <a:cubicBezTo>
                  <a:pt x="3173387" y="120244"/>
                  <a:pt x="3142641" y="107671"/>
                  <a:pt x="3104236" y="107671"/>
                </a:cubicBezTo>
                <a:close/>
                <a:moveTo>
                  <a:pt x="4443703" y="6980"/>
                </a:moveTo>
                <a:lnTo>
                  <a:pt x="4596103" y="6980"/>
                </a:lnTo>
                <a:lnTo>
                  <a:pt x="4596103" y="372740"/>
                </a:lnTo>
                <a:lnTo>
                  <a:pt x="4672303" y="372740"/>
                </a:lnTo>
                <a:lnTo>
                  <a:pt x="4519903" y="525140"/>
                </a:lnTo>
                <a:lnTo>
                  <a:pt x="4367503" y="372740"/>
                </a:lnTo>
                <a:lnTo>
                  <a:pt x="4443703" y="372740"/>
                </a:lnTo>
                <a:close/>
                <a:moveTo>
                  <a:pt x="3419476" y="6858"/>
                </a:moveTo>
                <a:lnTo>
                  <a:pt x="3536747" y="6858"/>
                </a:lnTo>
                <a:lnTo>
                  <a:pt x="3732887" y="305182"/>
                </a:lnTo>
                <a:lnTo>
                  <a:pt x="3732887" y="6858"/>
                </a:lnTo>
                <a:lnTo>
                  <a:pt x="3850158" y="6858"/>
                </a:lnTo>
                <a:lnTo>
                  <a:pt x="3850158" y="488290"/>
                </a:lnTo>
                <a:lnTo>
                  <a:pt x="3732887" y="488290"/>
                </a:lnTo>
                <a:lnTo>
                  <a:pt x="3536747" y="191339"/>
                </a:lnTo>
                <a:lnTo>
                  <a:pt x="3536747" y="488290"/>
                </a:lnTo>
                <a:lnTo>
                  <a:pt x="3419476" y="488290"/>
                </a:lnTo>
                <a:close/>
                <a:moveTo>
                  <a:pt x="2676525" y="6858"/>
                </a:moveTo>
                <a:lnTo>
                  <a:pt x="2793797" y="6858"/>
                </a:lnTo>
                <a:lnTo>
                  <a:pt x="2793797" y="488290"/>
                </a:lnTo>
                <a:lnTo>
                  <a:pt x="2676525" y="488290"/>
                </a:lnTo>
                <a:close/>
                <a:moveTo>
                  <a:pt x="2240890" y="6858"/>
                </a:moveTo>
                <a:lnTo>
                  <a:pt x="2613280" y="6858"/>
                </a:lnTo>
                <a:lnTo>
                  <a:pt x="2613280" y="99442"/>
                </a:lnTo>
                <a:lnTo>
                  <a:pt x="2485721" y="99442"/>
                </a:lnTo>
                <a:lnTo>
                  <a:pt x="2485721" y="488290"/>
                </a:lnTo>
                <a:lnTo>
                  <a:pt x="2368449" y="488290"/>
                </a:lnTo>
                <a:lnTo>
                  <a:pt x="2368449" y="99442"/>
                </a:lnTo>
                <a:lnTo>
                  <a:pt x="2240890" y="99442"/>
                </a:lnTo>
                <a:close/>
                <a:moveTo>
                  <a:pt x="1904772" y="6858"/>
                </a:moveTo>
                <a:lnTo>
                  <a:pt x="2040560" y="6858"/>
                </a:lnTo>
                <a:lnTo>
                  <a:pt x="2214754" y="488290"/>
                </a:lnTo>
                <a:lnTo>
                  <a:pt x="2090624" y="488290"/>
                </a:lnTo>
                <a:lnTo>
                  <a:pt x="2061820" y="403251"/>
                </a:lnTo>
                <a:lnTo>
                  <a:pt x="1882140" y="403251"/>
                </a:lnTo>
                <a:lnTo>
                  <a:pt x="1853337" y="488290"/>
                </a:lnTo>
                <a:lnTo>
                  <a:pt x="1730579" y="488290"/>
                </a:lnTo>
                <a:close/>
                <a:moveTo>
                  <a:pt x="1326490" y="6858"/>
                </a:moveTo>
                <a:lnTo>
                  <a:pt x="1698880" y="6858"/>
                </a:lnTo>
                <a:lnTo>
                  <a:pt x="1698880" y="99442"/>
                </a:lnTo>
                <a:lnTo>
                  <a:pt x="1571321" y="99442"/>
                </a:lnTo>
                <a:lnTo>
                  <a:pt x="1571321" y="488290"/>
                </a:lnTo>
                <a:lnTo>
                  <a:pt x="1454049" y="488290"/>
                </a:lnTo>
                <a:lnTo>
                  <a:pt x="1454049" y="99442"/>
                </a:lnTo>
                <a:lnTo>
                  <a:pt x="1326490" y="99442"/>
                </a:lnTo>
                <a:close/>
                <a:moveTo>
                  <a:pt x="1152526" y="6858"/>
                </a:moveTo>
                <a:lnTo>
                  <a:pt x="1269797" y="6858"/>
                </a:lnTo>
                <a:lnTo>
                  <a:pt x="1269797" y="488290"/>
                </a:lnTo>
                <a:lnTo>
                  <a:pt x="1152526" y="488290"/>
                </a:lnTo>
                <a:close/>
                <a:moveTo>
                  <a:pt x="523875" y="6858"/>
                </a:moveTo>
                <a:lnTo>
                  <a:pt x="662407" y="6858"/>
                </a:lnTo>
                <a:lnTo>
                  <a:pt x="797510" y="340157"/>
                </a:lnTo>
                <a:lnTo>
                  <a:pt x="931241" y="6858"/>
                </a:lnTo>
                <a:lnTo>
                  <a:pt x="1069087" y="6858"/>
                </a:lnTo>
                <a:lnTo>
                  <a:pt x="1069087" y="488290"/>
                </a:lnTo>
                <a:lnTo>
                  <a:pt x="951815" y="488290"/>
                </a:lnTo>
                <a:lnTo>
                  <a:pt x="951815" y="199568"/>
                </a:lnTo>
                <a:lnTo>
                  <a:pt x="844144" y="488290"/>
                </a:lnTo>
                <a:lnTo>
                  <a:pt x="749504" y="488290"/>
                </a:lnTo>
                <a:lnTo>
                  <a:pt x="641147" y="198883"/>
                </a:lnTo>
                <a:lnTo>
                  <a:pt x="641147" y="488290"/>
                </a:lnTo>
                <a:lnTo>
                  <a:pt x="523875" y="488290"/>
                </a:lnTo>
                <a:close/>
                <a:moveTo>
                  <a:pt x="323850" y="6858"/>
                </a:moveTo>
                <a:lnTo>
                  <a:pt x="441122" y="6858"/>
                </a:lnTo>
                <a:lnTo>
                  <a:pt x="441122" y="488290"/>
                </a:lnTo>
                <a:lnTo>
                  <a:pt x="323850" y="488290"/>
                </a:lnTo>
                <a:close/>
                <a:moveTo>
                  <a:pt x="0" y="6858"/>
                </a:moveTo>
                <a:lnTo>
                  <a:pt x="117272" y="6858"/>
                </a:lnTo>
                <a:lnTo>
                  <a:pt x="117272" y="399136"/>
                </a:lnTo>
                <a:lnTo>
                  <a:pt x="270891" y="399136"/>
                </a:lnTo>
                <a:lnTo>
                  <a:pt x="270891" y="488290"/>
                </a:lnTo>
                <a:lnTo>
                  <a:pt x="0" y="488290"/>
                </a:lnTo>
                <a:close/>
                <a:moveTo>
                  <a:pt x="4097046" y="0"/>
                </a:moveTo>
                <a:cubicBezTo>
                  <a:pt x="4150081" y="0"/>
                  <a:pt x="4192829" y="12688"/>
                  <a:pt x="4225291" y="38062"/>
                </a:cubicBezTo>
                <a:cubicBezTo>
                  <a:pt x="4257752" y="63437"/>
                  <a:pt x="4275125" y="98756"/>
                  <a:pt x="4277412" y="144019"/>
                </a:cubicBezTo>
                <a:lnTo>
                  <a:pt x="4150539" y="144019"/>
                </a:lnTo>
                <a:cubicBezTo>
                  <a:pt x="4149624" y="127559"/>
                  <a:pt x="4144023" y="114872"/>
                  <a:pt x="4133737" y="105957"/>
                </a:cubicBezTo>
                <a:cubicBezTo>
                  <a:pt x="4123449" y="97041"/>
                  <a:pt x="4109847" y="92584"/>
                  <a:pt x="4092932" y="92584"/>
                </a:cubicBezTo>
                <a:cubicBezTo>
                  <a:pt x="4078758" y="92584"/>
                  <a:pt x="4067328" y="96470"/>
                  <a:pt x="4058641" y="104242"/>
                </a:cubicBezTo>
                <a:cubicBezTo>
                  <a:pt x="4049955" y="112015"/>
                  <a:pt x="4045611" y="123216"/>
                  <a:pt x="4045611" y="137846"/>
                </a:cubicBezTo>
                <a:cubicBezTo>
                  <a:pt x="4045611" y="153391"/>
                  <a:pt x="4052927" y="165507"/>
                  <a:pt x="4067557" y="174194"/>
                </a:cubicBezTo>
                <a:cubicBezTo>
                  <a:pt x="4082187" y="182881"/>
                  <a:pt x="4105047" y="192253"/>
                  <a:pt x="4136137" y="202312"/>
                </a:cubicBezTo>
                <a:cubicBezTo>
                  <a:pt x="4167226" y="212827"/>
                  <a:pt x="4192487" y="222886"/>
                  <a:pt x="4211917" y="232487"/>
                </a:cubicBezTo>
                <a:cubicBezTo>
                  <a:pt x="4231349" y="242088"/>
                  <a:pt x="4248151" y="256033"/>
                  <a:pt x="4262325" y="274321"/>
                </a:cubicBezTo>
                <a:cubicBezTo>
                  <a:pt x="4276497" y="292609"/>
                  <a:pt x="4283584" y="316154"/>
                  <a:pt x="4283584" y="344958"/>
                </a:cubicBezTo>
                <a:cubicBezTo>
                  <a:pt x="4283584" y="372390"/>
                  <a:pt x="4276611" y="397307"/>
                  <a:pt x="4262667" y="419710"/>
                </a:cubicBezTo>
                <a:cubicBezTo>
                  <a:pt x="4248723" y="442113"/>
                  <a:pt x="4228491" y="459944"/>
                  <a:pt x="4201974" y="473203"/>
                </a:cubicBezTo>
                <a:cubicBezTo>
                  <a:pt x="4175456" y="486461"/>
                  <a:pt x="4144138" y="493091"/>
                  <a:pt x="4108019" y="493091"/>
                </a:cubicBezTo>
                <a:cubicBezTo>
                  <a:pt x="4072815" y="493091"/>
                  <a:pt x="4041268" y="487376"/>
                  <a:pt x="4013379" y="475946"/>
                </a:cubicBezTo>
                <a:cubicBezTo>
                  <a:pt x="3985489" y="464516"/>
                  <a:pt x="3963201" y="447599"/>
                  <a:pt x="3946513" y="425197"/>
                </a:cubicBezTo>
                <a:cubicBezTo>
                  <a:pt x="3929825" y="402794"/>
                  <a:pt x="3921024" y="375819"/>
                  <a:pt x="3920110" y="344272"/>
                </a:cubicBezTo>
                <a:lnTo>
                  <a:pt x="4044925" y="344272"/>
                </a:lnTo>
                <a:cubicBezTo>
                  <a:pt x="4046755" y="362560"/>
                  <a:pt x="4052927" y="376505"/>
                  <a:pt x="4063443" y="386106"/>
                </a:cubicBezTo>
                <a:cubicBezTo>
                  <a:pt x="4073957" y="395707"/>
                  <a:pt x="4087673" y="400508"/>
                  <a:pt x="4104591" y="400508"/>
                </a:cubicBezTo>
                <a:cubicBezTo>
                  <a:pt x="4121963" y="400508"/>
                  <a:pt x="4135679" y="396279"/>
                  <a:pt x="4145738" y="387820"/>
                </a:cubicBezTo>
                <a:cubicBezTo>
                  <a:pt x="4155797" y="379362"/>
                  <a:pt x="4160826" y="368047"/>
                  <a:pt x="4160826" y="353873"/>
                </a:cubicBezTo>
                <a:cubicBezTo>
                  <a:pt x="4160826" y="341986"/>
                  <a:pt x="4156825" y="332156"/>
                  <a:pt x="4148825" y="324384"/>
                </a:cubicBezTo>
                <a:cubicBezTo>
                  <a:pt x="4140823" y="316612"/>
                  <a:pt x="4130993" y="310211"/>
                  <a:pt x="4119335" y="305182"/>
                </a:cubicBezTo>
                <a:cubicBezTo>
                  <a:pt x="4107676" y="300152"/>
                  <a:pt x="4091102" y="294437"/>
                  <a:pt x="4069614" y="288037"/>
                </a:cubicBezTo>
                <a:cubicBezTo>
                  <a:pt x="4038525" y="278435"/>
                  <a:pt x="4013150" y="268834"/>
                  <a:pt x="3993491" y="259233"/>
                </a:cubicBezTo>
                <a:cubicBezTo>
                  <a:pt x="3973831" y="249632"/>
                  <a:pt x="3956915" y="235459"/>
                  <a:pt x="3942741" y="216713"/>
                </a:cubicBezTo>
                <a:cubicBezTo>
                  <a:pt x="3928568" y="197968"/>
                  <a:pt x="3921482" y="173508"/>
                  <a:pt x="3921482" y="143333"/>
                </a:cubicBezTo>
                <a:cubicBezTo>
                  <a:pt x="3921482" y="98527"/>
                  <a:pt x="3937712" y="63437"/>
                  <a:pt x="3970173" y="38062"/>
                </a:cubicBezTo>
                <a:cubicBezTo>
                  <a:pt x="4002635" y="12688"/>
                  <a:pt x="4044925" y="0"/>
                  <a:pt x="4097046" y="0"/>
                </a:cubicBezTo>
                <a:close/>
                <a:moveTo>
                  <a:pt x="3104236" y="0"/>
                </a:moveTo>
                <a:cubicBezTo>
                  <a:pt x="3149499" y="0"/>
                  <a:pt x="3190989" y="10516"/>
                  <a:pt x="3228709" y="31547"/>
                </a:cubicBezTo>
                <a:cubicBezTo>
                  <a:pt x="3266428" y="52579"/>
                  <a:pt x="3296146" y="81839"/>
                  <a:pt x="3317863" y="119330"/>
                </a:cubicBezTo>
                <a:cubicBezTo>
                  <a:pt x="3339580" y="156820"/>
                  <a:pt x="3350439" y="199111"/>
                  <a:pt x="3350439" y="246203"/>
                </a:cubicBezTo>
                <a:cubicBezTo>
                  <a:pt x="3350439" y="293294"/>
                  <a:pt x="3339465" y="335700"/>
                  <a:pt x="3317520" y="373419"/>
                </a:cubicBezTo>
                <a:cubicBezTo>
                  <a:pt x="3295574" y="411138"/>
                  <a:pt x="3265856" y="440513"/>
                  <a:pt x="3228366" y="461544"/>
                </a:cubicBezTo>
                <a:cubicBezTo>
                  <a:pt x="3190875" y="482575"/>
                  <a:pt x="3149499" y="493091"/>
                  <a:pt x="3104236" y="493091"/>
                </a:cubicBezTo>
                <a:cubicBezTo>
                  <a:pt x="3058973" y="493091"/>
                  <a:pt x="3017482" y="482575"/>
                  <a:pt x="2979763" y="461544"/>
                </a:cubicBezTo>
                <a:cubicBezTo>
                  <a:pt x="2942044" y="440513"/>
                  <a:pt x="2912098" y="411138"/>
                  <a:pt x="2889923" y="373419"/>
                </a:cubicBezTo>
                <a:cubicBezTo>
                  <a:pt x="2867749" y="335700"/>
                  <a:pt x="2856662" y="293294"/>
                  <a:pt x="2856662" y="246203"/>
                </a:cubicBezTo>
                <a:cubicBezTo>
                  <a:pt x="2856662" y="199111"/>
                  <a:pt x="2867749" y="156820"/>
                  <a:pt x="2889923" y="119330"/>
                </a:cubicBezTo>
                <a:cubicBezTo>
                  <a:pt x="2912098" y="81839"/>
                  <a:pt x="2942044" y="52579"/>
                  <a:pt x="2979763" y="31547"/>
                </a:cubicBezTo>
                <a:cubicBezTo>
                  <a:pt x="3017482" y="10516"/>
                  <a:pt x="3058973" y="0"/>
                  <a:pt x="3104236"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6" name="TextBox 5">
            <a:extLst>
              <a:ext uri="{FF2B5EF4-FFF2-40B4-BE49-F238E27FC236}">
                <a16:creationId xmlns:a16="http://schemas.microsoft.com/office/drawing/2014/main" id="{3F25948E-D076-59CE-FA36-CE714AFD78F6}"/>
              </a:ext>
            </a:extLst>
          </p:cNvPr>
          <p:cNvSpPr txBox="1"/>
          <p:nvPr/>
        </p:nvSpPr>
        <p:spPr>
          <a:xfrm>
            <a:off x="325120" y="1605280"/>
            <a:ext cx="11572240" cy="4062651"/>
          </a:xfrm>
          <a:prstGeom prst="rect">
            <a:avLst/>
          </a:prstGeom>
          <a:noFill/>
        </p:spPr>
        <p:txBody>
          <a:bodyPr wrap="square" rtlCol="0">
            <a:spAutoFit/>
          </a:bodyPr>
          <a:lstStyle/>
          <a:p>
            <a:pPr marL="285750" indent="-285750">
              <a:buFont typeface="Arial" panose="020B0604020202020204" pitchFamily="34" charset="0"/>
              <a:buChar char="•"/>
            </a:pPr>
            <a:r>
              <a:rPr lang="en-IN" sz="2000" dirty="0">
                <a:effectLst/>
                <a:latin typeface="Poppins" panose="00000500000000000000" pitchFamily="2" charset="0"/>
                <a:ea typeface="Times New Roman" panose="02020603050405020304" pitchFamily="18" charset="0"/>
                <a:cs typeface="Poppins" panose="00000500000000000000" pitchFamily="2" charset="0"/>
              </a:rPr>
              <a:t>While the home loan predictor using random forest has many benefits, it's important to note its limitations</a:t>
            </a:r>
            <a:r>
              <a:rPr lang="en-IN" sz="2000" dirty="0">
                <a:latin typeface="Poppins" panose="00000500000000000000" pitchFamily="2" charset="0"/>
                <a:ea typeface="Times New Roman" panose="02020603050405020304" pitchFamily="18" charset="0"/>
                <a:cs typeface="Poppins" panose="00000500000000000000" pitchFamily="2" charset="0"/>
              </a:rPr>
              <a:t>:</a:t>
            </a:r>
            <a:endParaRPr lang="en-IN" sz="2000" dirty="0">
              <a:effectLst/>
              <a:latin typeface="Poppins" panose="00000500000000000000" pitchFamily="2" charset="0"/>
              <a:ea typeface="Times New Roman" panose="02020603050405020304" pitchFamily="18" charset="0"/>
              <a:cs typeface="Poppins" panose="00000500000000000000" pitchFamily="2" charset="0"/>
            </a:endParaRPr>
          </a:p>
          <a:p>
            <a:pPr marL="742950" lvl="1" indent="-285750">
              <a:buFont typeface="Arial" panose="020B0604020202020204" pitchFamily="34" charset="0"/>
              <a:buChar char="•"/>
            </a:pPr>
            <a:endParaRPr lang="en-IN" sz="2000" dirty="0">
              <a:effectLst/>
              <a:latin typeface="Poppins" panose="00000500000000000000" pitchFamily="2" charset="0"/>
              <a:ea typeface="Times New Roman" panose="02020603050405020304" pitchFamily="18" charset="0"/>
              <a:cs typeface="Poppins" panose="00000500000000000000" pitchFamily="2" charset="0"/>
            </a:endParaRPr>
          </a:p>
          <a:p>
            <a:pPr marL="742950" lvl="1" indent="-285750">
              <a:buFont typeface="Arial" panose="020B0604020202020204" pitchFamily="34" charset="0"/>
              <a:buChar char="•"/>
            </a:pPr>
            <a:endParaRPr lang="en-IN" sz="2000" dirty="0">
              <a:effectLst/>
              <a:latin typeface="Poppins" panose="00000500000000000000" pitchFamily="2" charset="0"/>
              <a:ea typeface="Times New Roman" panose="02020603050405020304" pitchFamily="18" charset="0"/>
              <a:cs typeface="Poppins" panose="00000500000000000000" pitchFamily="2" charset="0"/>
            </a:endParaRPr>
          </a:p>
          <a:p>
            <a:pPr marL="742950" lvl="1" indent="-285750">
              <a:buFont typeface="Arial" panose="020B0604020202020204" pitchFamily="34" charset="0"/>
              <a:buChar char="•"/>
            </a:pPr>
            <a:r>
              <a:rPr lang="en-IN" sz="2000" dirty="0">
                <a:effectLst/>
                <a:latin typeface="Poppins" panose="00000500000000000000" pitchFamily="2" charset="0"/>
                <a:ea typeface="Times New Roman" panose="02020603050405020304" pitchFamily="18" charset="0"/>
                <a:cs typeface="Poppins" panose="00000500000000000000" pitchFamily="2" charset="0"/>
              </a:rPr>
              <a:t>The predictor relies on historical data, which may not always be indicative of future trends. Additionally, the predictor may not take into account certain factors that could impact loan approval, such as changes in the    economy or unexpected life events.</a:t>
            </a:r>
          </a:p>
          <a:p>
            <a:pPr marL="742950" lvl="1" indent="-285750">
              <a:buFont typeface="Arial" panose="020B0604020202020204" pitchFamily="34" charset="0"/>
              <a:buChar char="•"/>
            </a:pPr>
            <a:endParaRPr lang="en-IN" sz="2000" dirty="0">
              <a:latin typeface="Poppins" panose="00000500000000000000" pitchFamily="2" charset="0"/>
              <a:ea typeface="Times New Roman" panose="02020603050405020304" pitchFamily="18" charset="0"/>
              <a:cs typeface="Poppins" panose="00000500000000000000" pitchFamily="2" charset="0"/>
            </a:endParaRPr>
          </a:p>
          <a:p>
            <a:pPr marL="742950" lvl="1" indent="-285750">
              <a:buFont typeface="Arial" panose="020B0604020202020204" pitchFamily="34" charset="0"/>
              <a:buChar char="•"/>
            </a:pPr>
            <a:r>
              <a:rPr lang="en-US" sz="2000" dirty="0">
                <a:effectLst/>
                <a:latin typeface="Poppins" panose="00000500000000000000" pitchFamily="2" charset="0"/>
                <a:ea typeface="Times New Roman" panose="02020603050405020304" pitchFamily="18" charset="0"/>
                <a:cs typeface="Poppins" panose="00000500000000000000" pitchFamily="2" charset="0"/>
              </a:rPr>
              <a:t>It's also important to remember that the predictor is just one tool in the loan approval process. Lenders should still conduct thorough assessments of loan applications and consider other factors beyond the predictor's output.</a:t>
            </a:r>
            <a:endParaRPr lang="en-IN" sz="2000" dirty="0">
              <a:effectLst/>
              <a:latin typeface="Poppins" panose="00000500000000000000" pitchFamily="2" charset="0"/>
              <a:ea typeface="Times New Roman" panose="02020603050405020304" pitchFamily="18" charset="0"/>
              <a:cs typeface="Poppins" panose="00000500000000000000" pitchFamily="2" charset="0"/>
            </a:endParaRPr>
          </a:p>
          <a:p>
            <a:endParaRPr lang="en-IN" dirty="0"/>
          </a:p>
        </p:txBody>
      </p:sp>
    </p:spTree>
    <p:extLst>
      <p:ext uri="{BB962C8B-B14F-4D97-AF65-F5344CB8AC3E}">
        <p14:creationId xmlns:p14="http://schemas.microsoft.com/office/powerpoint/2010/main" val="1114699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weave">
          <a:fgClr>
            <a:schemeClr val="accent2">
              <a:lumMod val="60000"/>
              <a:lumOff val="40000"/>
            </a:schemeClr>
          </a:fgClr>
          <a:bgClr>
            <a:schemeClr val="accent2">
              <a:lumMod val="75000"/>
            </a:schemeClr>
          </a:bgClr>
        </a:patt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FCFC3C-B88E-D207-D465-55F4D03E649C}"/>
              </a:ext>
            </a:extLst>
          </p:cNvPr>
          <p:cNvSpPr/>
          <p:nvPr/>
        </p:nvSpPr>
        <p:spPr>
          <a:xfrm>
            <a:off x="3429244" y="823575"/>
            <a:ext cx="5333511" cy="1015663"/>
          </a:xfrm>
          <a:prstGeom prst="rect">
            <a:avLst/>
          </a:prstGeom>
          <a:noFill/>
        </p:spPr>
        <p:txBody>
          <a:bodyPr wrap="none" lIns="91440" tIns="45720" rIns="91440" bIns="45720">
            <a:spAutoFit/>
          </a:bodyPr>
          <a:lstStyle/>
          <a:p>
            <a:pPr algn="ctr"/>
            <a:r>
              <a:rPr lang="en-US" sz="6000" b="1" cap="none" spc="0" dirty="0">
                <a:ln w="0"/>
                <a:solidFill>
                  <a:schemeClr val="tx1"/>
                </a:solidFill>
                <a:effectLst>
                  <a:outerShdw blurRad="38100" dist="38100" dir="2700000" algn="tl">
                    <a:srgbClr val="000000">
                      <a:alpha val="43137"/>
                    </a:srgbClr>
                  </a:outerShdw>
                </a:effectLst>
                <a:latin typeface="Poppins" panose="00000500000000000000" pitchFamily="2" charset="0"/>
                <a:cs typeface="Poppins" panose="00000500000000000000" pitchFamily="2" charset="0"/>
              </a:rPr>
              <a:t>CONCLUSION</a:t>
            </a:r>
          </a:p>
        </p:txBody>
      </p:sp>
      <p:sp>
        <p:nvSpPr>
          <p:cNvPr id="3" name="TextBox 2">
            <a:extLst>
              <a:ext uri="{FF2B5EF4-FFF2-40B4-BE49-F238E27FC236}">
                <a16:creationId xmlns:a16="http://schemas.microsoft.com/office/drawing/2014/main" id="{B69B3108-FCE5-2EC9-3D14-C625D24E0C26}"/>
              </a:ext>
            </a:extLst>
          </p:cNvPr>
          <p:cNvSpPr txBox="1"/>
          <p:nvPr/>
        </p:nvSpPr>
        <p:spPr>
          <a:xfrm>
            <a:off x="492759" y="2153920"/>
            <a:ext cx="11206480" cy="2215991"/>
          </a:xfrm>
          <a:prstGeom prst="rect">
            <a:avLst/>
          </a:prstGeom>
          <a:pattFill prst="dotDmnd">
            <a:fgClr>
              <a:schemeClr val="accent2">
                <a:lumMod val="60000"/>
                <a:lumOff val="40000"/>
              </a:schemeClr>
            </a:fgClr>
            <a:bgClr>
              <a:srgbClr val="EF8B47"/>
            </a:bgClr>
          </a:pattFill>
        </p:spPr>
        <p:txBody>
          <a:bodyPr wrap="square" rtlCol="0">
            <a:spAutoFit/>
          </a:bodyPr>
          <a:lstStyle/>
          <a:p>
            <a:pPr marL="342900" indent="-342900" algn="just">
              <a:buFont typeface="Arial" panose="020B0604020202020204" pitchFamily="34" charset="0"/>
              <a:buChar char="•"/>
            </a:pPr>
            <a:r>
              <a:rPr lang="en-IN" sz="2000" b="1" dirty="0">
                <a:effectLst/>
                <a:latin typeface="Poppins" panose="00000500000000000000" pitchFamily="2" charset="0"/>
                <a:ea typeface="Times New Roman" panose="02020603050405020304" pitchFamily="18" charset="0"/>
                <a:cs typeface="Poppins" panose="00000500000000000000" pitchFamily="2" charset="0"/>
              </a:rPr>
              <a:t>IN CONCLUSION, THE HOME LOAN PREDICTOR IS A POWERFUL TOOL THAT CAN BENEFIT BOTH LENDERS AND BORROWERS. BY LEVERAGING MACHINE LEARNING ALGORITHMS, LENDERS CAN MAKE MORE ACCURATE PREDICTIONS ABOUT LOAN OUTCOMES, LEADING TO BETTER PORTFOLIO MANAGEMENT AND INCREASED PROFITS. BORROWERS CAN BENEFIT FROM INCREASED TRANSPARENCY AND FASTER LOAN PROCESSING TIMES.</a:t>
            </a:r>
          </a:p>
          <a:p>
            <a:endParaRPr lang="en-IN" dirty="0"/>
          </a:p>
        </p:txBody>
      </p:sp>
      <p:pic>
        <p:nvPicPr>
          <p:cNvPr id="1026" name="Picture 2" descr="Thank You Cat GIF - ThankYou Cat Wink - Discover &amp; Share GIFs | Happy gif,  Cat gif, Cat sticker set">
            <a:extLst>
              <a:ext uri="{FF2B5EF4-FFF2-40B4-BE49-F238E27FC236}">
                <a16:creationId xmlns:a16="http://schemas.microsoft.com/office/drawing/2014/main" id="{767DAF7B-66C6-284E-CD8F-E5D0325D36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0787" y="5690957"/>
            <a:ext cx="1188452" cy="994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46133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371</TotalTime>
  <Words>557</Words>
  <Application>Microsoft Office PowerPoint</Application>
  <PresentationFormat>Widescreen</PresentationFormat>
  <Paragraphs>47</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Poppins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 tiwadi</dc:creator>
  <cp:lastModifiedBy>harsh tiwadi</cp:lastModifiedBy>
  <cp:revision>1</cp:revision>
  <dcterms:created xsi:type="dcterms:W3CDTF">2023-04-03T10:45:20Z</dcterms:created>
  <dcterms:modified xsi:type="dcterms:W3CDTF">2023-04-11T05:12:28Z</dcterms:modified>
</cp:coreProperties>
</file>