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5" d="100"/>
          <a:sy n="95" d="100"/>
        </p:scale>
        <p:origin x="3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00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263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050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399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1467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473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03328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208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826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81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13323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155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48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44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677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8/4/2017</a:t>
            </a:fld>
            <a:endParaRPr lang="en-US" dirty="0"/>
          </a:p>
        </p:txBody>
      </p:sp>
    </p:spTree>
    <p:extLst>
      <p:ext uri="{BB962C8B-B14F-4D97-AF65-F5344CB8AC3E}">
        <p14:creationId xmlns:p14="http://schemas.microsoft.com/office/powerpoint/2010/main" val="200152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746272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5623-F1EA-4849-B92C-88EBDEFF67BC}"/>
              </a:ext>
            </a:extLst>
          </p:cNvPr>
          <p:cNvSpPr>
            <a:spLocks noGrp="1"/>
          </p:cNvSpPr>
          <p:nvPr>
            <p:ph type="ctrTitle"/>
          </p:nvPr>
        </p:nvSpPr>
        <p:spPr>
          <a:xfrm>
            <a:off x="5134706" y="2451097"/>
            <a:ext cx="3084844" cy="965991"/>
          </a:xfrm>
        </p:spPr>
        <p:txBody>
          <a:bodyPr/>
          <a:lstStyle/>
          <a:p>
            <a:pPr algn="l"/>
            <a:r>
              <a:rPr lang="en-IN" b="1" u="sng" dirty="0"/>
              <a:t>BlueChat</a:t>
            </a:r>
          </a:p>
        </p:txBody>
      </p:sp>
      <p:sp>
        <p:nvSpPr>
          <p:cNvPr id="3" name="Subtitle 2">
            <a:extLst>
              <a:ext uri="{FF2B5EF4-FFF2-40B4-BE49-F238E27FC236}">
                <a16:creationId xmlns:a16="http://schemas.microsoft.com/office/drawing/2014/main" id="{8DEECA33-B681-4E12-8B0F-2F99B5EAD7F6}"/>
              </a:ext>
            </a:extLst>
          </p:cNvPr>
          <p:cNvSpPr>
            <a:spLocks noGrp="1"/>
          </p:cNvSpPr>
          <p:nvPr>
            <p:ph type="subTitle" idx="1"/>
          </p:nvPr>
        </p:nvSpPr>
        <p:spPr>
          <a:xfrm>
            <a:off x="4979414" y="3437833"/>
            <a:ext cx="2571752" cy="1096899"/>
          </a:xfrm>
        </p:spPr>
        <p:txBody>
          <a:bodyPr/>
          <a:lstStyle/>
          <a:p>
            <a:r>
              <a:rPr lang="en-IN" dirty="0"/>
              <a:t>A Bluetooth chat app</a:t>
            </a:r>
          </a:p>
        </p:txBody>
      </p:sp>
      <p:pic>
        <p:nvPicPr>
          <p:cNvPr id="5" name="Picture 4">
            <a:extLst>
              <a:ext uri="{FF2B5EF4-FFF2-40B4-BE49-F238E27FC236}">
                <a16:creationId xmlns:a16="http://schemas.microsoft.com/office/drawing/2014/main" id="{C089BE50-5774-49EB-B10F-F494FB2F6C57}"/>
              </a:ext>
            </a:extLst>
          </p:cNvPr>
          <p:cNvPicPr>
            <a:picLocks noChangeAspect="1"/>
          </p:cNvPicPr>
          <p:nvPr/>
        </p:nvPicPr>
        <p:blipFill>
          <a:blip r:embed="rId2"/>
          <a:stretch>
            <a:fillRect/>
          </a:stretch>
        </p:blipFill>
        <p:spPr>
          <a:xfrm>
            <a:off x="2847870" y="2351316"/>
            <a:ext cx="2131544" cy="2131544"/>
          </a:xfrm>
          <a:prstGeom prst="rect">
            <a:avLst/>
          </a:prstGeom>
        </p:spPr>
      </p:pic>
    </p:spTree>
    <p:extLst>
      <p:ext uri="{BB962C8B-B14F-4D97-AF65-F5344CB8AC3E}">
        <p14:creationId xmlns:p14="http://schemas.microsoft.com/office/powerpoint/2010/main" val="306999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C1190-C570-4919-B87D-8B2FC3A61AE8}"/>
              </a:ext>
            </a:extLst>
          </p:cNvPr>
          <p:cNvSpPr>
            <a:spLocks noGrp="1"/>
          </p:cNvSpPr>
          <p:nvPr>
            <p:ph idx="1"/>
          </p:nvPr>
        </p:nvSpPr>
        <p:spPr>
          <a:xfrm>
            <a:off x="677334" y="1446214"/>
            <a:ext cx="8596668" cy="3880773"/>
          </a:xfrm>
        </p:spPr>
        <p:txBody>
          <a:bodyPr/>
          <a:lstStyle/>
          <a:p>
            <a:pPr marL="0" indent="0">
              <a:buNone/>
            </a:pPr>
            <a:r>
              <a:rPr lang="en-IN" dirty="0"/>
              <a:t>BlueChat is a Bluetooth chat app which has the following features:</a:t>
            </a:r>
          </a:p>
          <a:p>
            <a:pPr marL="0" indent="0">
              <a:buNone/>
            </a:pPr>
            <a:endParaRPr lang="en-IN" dirty="0"/>
          </a:p>
          <a:p>
            <a:r>
              <a:rPr lang="en-IN" dirty="0"/>
              <a:t>Search for new devices.</a:t>
            </a:r>
          </a:p>
          <a:p>
            <a:r>
              <a:rPr lang="en-IN" dirty="0"/>
              <a:t>Send messages to other devices very fast.</a:t>
            </a:r>
          </a:p>
          <a:p>
            <a:r>
              <a:rPr lang="en-IN" dirty="0"/>
              <a:t>Show status and popup when user connects or disconnects.</a:t>
            </a:r>
          </a:p>
          <a:p>
            <a:r>
              <a:rPr lang="en-IN" dirty="0"/>
              <a:t>Optimized to use less resources and keep it fast.</a:t>
            </a:r>
          </a:p>
          <a:p>
            <a:r>
              <a:rPr lang="en-IN" dirty="0"/>
              <a:t>Saves chat history and highlights unread texts.</a:t>
            </a:r>
          </a:p>
          <a:p>
            <a:r>
              <a:rPr lang="en-IN" dirty="0"/>
              <a:t>Sends notification on new messages.</a:t>
            </a:r>
          </a:p>
        </p:txBody>
      </p:sp>
      <p:sp>
        <p:nvSpPr>
          <p:cNvPr id="6" name="Title 1">
            <a:extLst>
              <a:ext uri="{FF2B5EF4-FFF2-40B4-BE49-F238E27FC236}">
                <a16:creationId xmlns:a16="http://schemas.microsoft.com/office/drawing/2014/main" id="{754B8CFC-2452-477C-AF9D-3912597B952E}"/>
              </a:ext>
            </a:extLst>
          </p:cNvPr>
          <p:cNvSpPr txBox="1">
            <a:spLocks/>
          </p:cNvSpPr>
          <p:nvPr/>
        </p:nvSpPr>
        <p:spPr>
          <a:xfrm>
            <a:off x="677334" y="609600"/>
            <a:ext cx="8596668" cy="74692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Description</a:t>
            </a:r>
          </a:p>
        </p:txBody>
      </p:sp>
    </p:spTree>
    <p:extLst>
      <p:ext uri="{BB962C8B-B14F-4D97-AF65-F5344CB8AC3E}">
        <p14:creationId xmlns:p14="http://schemas.microsoft.com/office/powerpoint/2010/main" val="281170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626A-A3E0-4C99-975A-3BD87F69BB8C}"/>
              </a:ext>
            </a:extLst>
          </p:cNvPr>
          <p:cNvSpPr>
            <a:spLocks noGrp="1"/>
          </p:cNvSpPr>
          <p:nvPr>
            <p:ph type="title"/>
          </p:nvPr>
        </p:nvSpPr>
        <p:spPr>
          <a:xfrm>
            <a:off x="677334" y="609600"/>
            <a:ext cx="8596668" cy="746927"/>
          </a:xfrm>
        </p:spPr>
        <p:txBody>
          <a:bodyPr/>
          <a:lstStyle/>
          <a:p>
            <a:r>
              <a:rPr lang="en-IN" dirty="0"/>
              <a:t>Home Screen</a:t>
            </a:r>
          </a:p>
        </p:txBody>
      </p:sp>
      <p:pic>
        <p:nvPicPr>
          <p:cNvPr id="5" name="Content Placeholder 4">
            <a:extLst>
              <a:ext uri="{FF2B5EF4-FFF2-40B4-BE49-F238E27FC236}">
                <a16:creationId xmlns:a16="http://schemas.microsoft.com/office/drawing/2014/main" id="{9ECC9606-A737-422C-AAD4-3210663C2386}"/>
              </a:ext>
            </a:extLst>
          </p:cNvPr>
          <p:cNvPicPr>
            <a:picLocks noGrp="1" noChangeAspect="1"/>
          </p:cNvPicPr>
          <p:nvPr>
            <p:ph idx="1"/>
          </p:nvPr>
        </p:nvPicPr>
        <p:blipFill>
          <a:blip r:embed="rId2"/>
          <a:stretch>
            <a:fillRect/>
          </a:stretch>
        </p:blipFill>
        <p:spPr>
          <a:xfrm>
            <a:off x="787866" y="1668219"/>
            <a:ext cx="2307026" cy="4101380"/>
          </a:xfrm>
        </p:spPr>
      </p:pic>
      <p:sp>
        <p:nvSpPr>
          <p:cNvPr id="6" name="TextBox 5">
            <a:extLst>
              <a:ext uri="{FF2B5EF4-FFF2-40B4-BE49-F238E27FC236}">
                <a16:creationId xmlns:a16="http://schemas.microsoft.com/office/drawing/2014/main" id="{A42EA7A2-25CD-4463-9101-BEFA0E839795}"/>
              </a:ext>
            </a:extLst>
          </p:cNvPr>
          <p:cNvSpPr txBox="1"/>
          <p:nvPr/>
        </p:nvSpPr>
        <p:spPr>
          <a:xfrm>
            <a:off x="3657600" y="1668219"/>
            <a:ext cx="5988818" cy="3693319"/>
          </a:xfrm>
          <a:prstGeom prst="rect">
            <a:avLst/>
          </a:prstGeom>
          <a:noFill/>
        </p:spPr>
        <p:txBody>
          <a:bodyPr wrap="square" rtlCol="0">
            <a:spAutoFit/>
          </a:bodyPr>
          <a:lstStyle/>
          <a:p>
            <a:r>
              <a:rPr lang="en-IN" dirty="0"/>
              <a:t>This is the first view shown to the user on app launch:</a:t>
            </a:r>
          </a:p>
          <a:p>
            <a:endParaRPr lang="en-IN" dirty="0"/>
          </a:p>
          <a:p>
            <a:r>
              <a:rPr lang="en-IN" dirty="0"/>
              <a:t>It consists of:</a:t>
            </a:r>
          </a:p>
          <a:p>
            <a:endParaRPr lang="en-IN" dirty="0"/>
          </a:p>
          <a:p>
            <a:pPr marL="285750" indent="-285750">
              <a:buFont typeface="Arial" panose="020B0604020202020204" pitchFamily="34" charset="0"/>
              <a:buChar char="•"/>
            </a:pPr>
            <a:r>
              <a:rPr lang="en-IN" dirty="0"/>
              <a:t>List of chats with:</a:t>
            </a:r>
          </a:p>
          <a:p>
            <a:pPr marL="742950" lvl="1" indent="-285750">
              <a:buFont typeface="Arial" panose="020B0604020202020204" pitchFamily="34" charset="0"/>
              <a:buChar char="•"/>
            </a:pPr>
            <a:r>
              <a:rPr lang="en-IN" dirty="0"/>
              <a:t>Device name</a:t>
            </a:r>
          </a:p>
          <a:p>
            <a:pPr marL="742950" lvl="1" indent="-285750">
              <a:buFont typeface="Arial" panose="020B0604020202020204" pitchFamily="34" charset="0"/>
              <a:buChar char="•"/>
            </a:pPr>
            <a:r>
              <a:rPr lang="en-IN" dirty="0"/>
              <a:t>Last message, text is shown in </a:t>
            </a:r>
            <a:r>
              <a:rPr lang="en-IN" b="1" i="1" dirty="0"/>
              <a:t>bold italic </a:t>
            </a:r>
            <a:r>
              <a:rPr lang="en-IN" dirty="0"/>
              <a:t>if not read.</a:t>
            </a:r>
          </a:p>
          <a:p>
            <a:pPr lvl="1"/>
            <a:endParaRPr lang="en-IN" dirty="0"/>
          </a:p>
          <a:p>
            <a:pPr marL="285750" indent="-285750">
              <a:buFont typeface="Arial" panose="020B0604020202020204" pitchFamily="34" charset="0"/>
              <a:buChar char="•"/>
            </a:pPr>
            <a:r>
              <a:rPr lang="en-IN" dirty="0"/>
              <a:t>Bluetooth Device Scan Button</a:t>
            </a:r>
          </a:p>
          <a:p>
            <a:pPr marL="285750" indent="-285750">
              <a:buFont typeface="Arial" panose="020B0604020202020204" pitchFamily="34" charset="0"/>
              <a:buChar char="•"/>
            </a:pPr>
            <a:endParaRPr lang="en-IN" dirty="0"/>
          </a:p>
          <a:p>
            <a:r>
              <a:rPr lang="en-IN" dirty="0"/>
              <a:t>Clicking on the devices, takes the user to Chat window.</a:t>
            </a:r>
          </a:p>
          <a:p>
            <a:endParaRPr lang="en-IN" dirty="0"/>
          </a:p>
        </p:txBody>
      </p:sp>
      <p:cxnSp>
        <p:nvCxnSpPr>
          <p:cNvPr id="10" name="Straight Arrow Connector 9">
            <a:extLst>
              <a:ext uri="{FF2B5EF4-FFF2-40B4-BE49-F238E27FC236}">
                <a16:creationId xmlns:a16="http://schemas.microsoft.com/office/drawing/2014/main" id="{6869F6EE-3E00-4C41-BA7D-608D2A0AB83D}"/>
              </a:ext>
            </a:extLst>
          </p:cNvPr>
          <p:cNvCxnSpPr/>
          <p:nvPr/>
        </p:nvCxnSpPr>
        <p:spPr>
          <a:xfrm flipH="1">
            <a:off x="2994409" y="4330840"/>
            <a:ext cx="793820" cy="743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F5C0AD3-60E7-4C22-BB33-C4E4A86D1EE1}"/>
              </a:ext>
            </a:extLst>
          </p:cNvPr>
          <p:cNvCxnSpPr/>
          <p:nvPr/>
        </p:nvCxnSpPr>
        <p:spPr>
          <a:xfrm flipH="1" flipV="1">
            <a:off x="1637881" y="2713055"/>
            <a:ext cx="2602523" cy="51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29691A-D74B-4D98-8896-32D284218955}"/>
              </a:ext>
            </a:extLst>
          </p:cNvPr>
          <p:cNvCxnSpPr/>
          <p:nvPr/>
        </p:nvCxnSpPr>
        <p:spPr>
          <a:xfrm flipH="1" flipV="1">
            <a:off x="1597688" y="2883877"/>
            <a:ext cx="2642716" cy="61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6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70E5828-28F6-4A24-A066-4E4CC3B8A313}"/>
              </a:ext>
            </a:extLst>
          </p:cNvPr>
          <p:cNvSpPr txBox="1"/>
          <p:nvPr/>
        </p:nvSpPr>
        <p:spPr>
          <a:xfrm>
            <a:off x="3657600" y="1668219"/>
            <a:ext cx="5988818" cy="4524315"/>
          </a:xfrm>
          <a:prstGeom prst="rect">
            <a:avLst/>
          </a:prstGeom>
          <a:noFill/>
        </p:spPr>
        <p:txBody>
          <a:bodyPr wrap="square" rtlCol="0">
            <a:spAutoFit/>
          </a:bodyPr>
          <a:lstStyle/>
          <a:p>
            <a:pPr marL="285750" indent="-285750">
              <a:buFont typeface="Arial" panose="020B0604020202020204" pitchFamily="34" charset="0"/>
              <a:buChar char="•"/>
            </a:pPr>
            <a:r>
              <a:rPr lang="en-IN" dirty="0"/>
              <a:t>This is screen where Bluetooth Scans for nearby devices. </a:t>
            </a:r>
          </a:p>
          <a:p>
            <a:endParaRPr lang="en-IN" dirty="0"/>
          </a:p>
          <a:p>
            <a:pPr marL="285750" indent="-285750">
              <a:buFont typeface="Arial" panose="020B0604020202020204" pitchFamily="34" charset="0"/>
              <a:buChar char="•"/>
            </a:pPr>
            <a:r>
              <a:rPr lang="en-IN" dirty="0"/>
              <a:t>It first fills in all the already paired devices and then adds new device found to the list.</a:t>
            </a:r>
          </a:p>
          <a:p>
            <a:endParaRPr lang="en-IN" dirty="0"/>
          </a:p>
          <a:p>
            <a:pPr marL="285750" indent="-285750">
              <a:buFont typeface="Arial" panose="020B0604020202020204" pitchFamily="34" charset="0"/>
              <a:buChar char="•"/>
            </a:pPr>
            <a:r>
              <a:rPr lang="en-IN" dirty="0"/>
              <a:t>The grey icon means that device haven’t been found currently</a:t>
            </a:r>
          </a:p>
          <a:p>
            <a:endParaRPr lang="en-IN" dirty="0"/>
          </a:p>
          <a:p>
            <a:pPr marL="285750" indent="-285750">
              <a:buFont typeface="Arial" panose="020B0604020202020204" pitchFamily="34" charset="0"/>
              <a:buChar char="•"/>
            </a:pPr>
            <a:r>
              <a:rPr lang="en-IN" dirty="0"/>
              <a:t>The green means that device’s Bluetooth is currently turned on and discoverable.</a:t>
            </a:r>
          </a:p>
          <a:p>
            <a:endParaRPr lang="en-IN" dirty="0"/>
          </a:p>
          <a:p>
            <a:pPr marL="285750" indent="-285750">
              <a:buFont typeface="Arial" panose="020B0604020202020204" pitchFamily="34" charset="0"/>
              <a:buChar char="•"/>
            </a:pPr>
            <a:r>
              <a:rPr lang="en-IN" dirty="0"/>
              <a:t>The scan button starts the Bluetooth scanning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Clicking on the devices, takes the user to Chat window.</a:t>
            </a:r>
          </a:p>
        </p:txBody>
      </p:sp>
      <p:sp>
        <p:nvSpPr>
          <p:cNvPr id="12" name="Title 1">
            <a:extLst>
              <a:ext uri="{FF2B5EF4-FFF2-40B4-BE49-F238E27FC236}">
                <a16:creationId xmlns:a16="http://schemas.microsoft.com/office/drawing/2014/main" id="{8C14ED42-145C-4E89-9589-2B97A6F524BE}"/>
              </a:ext>
            </a:extLst>
          </p:cNvPr>
          <p:cNvSpPr>
            <a:spLocks noGrp="1"/>
          </p:cNvSpPr>
          <p:nvPr>
            <p:ph type="title"/>
          </p:nvPr>
        </p:nvSpPr>
        <p:spPr>
          <a:xfrm>
            <a:off x="677334" y="609600"/>
            <a:ext cx="8596668" cy="746927"/>
          </a:xfrm>
        </p:spPr>
        <p:txBody>
          <a:bodyPr/>
          <a:lstStyle/>
          <a:p>
            <a:r>
              <a:rPr lang="en-IN" dirty="0"/>
              <a:t>Search Screen</a:t>
            </a:r>
          </a:p>
        </p:txBody>
      </p:sp>
      <p:pic>
        <p:nvPicPr>
          <p:cNvPr id="13" name="Content Placeholder 4">
            <a:extLst>
              <a:ext uri="{FF2B5EF4-FFF2-40B4-BE49-F238E27FC236}">
                <a16:creationId xmlns:a16="http://schemas.microsoft.com/office/drawing/2014/main" id="{42450DA4-117E-4CDA-BBA3-17AB13A33EAB}"/>
              </a:ext>
            </a:extLst>
          </p:cNvPr>
          <p:cNvPicPr>
            <a:picLocks noGrp="1" noChangeAspect="1"/>
          </p:cNvPicPr>
          <p:nvPr>
            <p:ph idx="1"/>
          </p:nvPr>
        </p:nvPicPr>
        <p:blipFill>
          <a:blip r:embed="rId2"/>
          <a:stretch>
            <a:fillRect/>
          </a:stretch>
        </p:blipFill>
        <p:spPr>
          <a:xfrm>
            <a:off x="787866" y="1668219"/>
            <a:ext cx="2307026" cy="4101379"/>
          </a:xfrm>
        </p:spPr>
      </p:pic>
      <p:cxnSp>
        <p:nvCxnSpPr>
          <p:cNvPr id="15" name="Straight Arrow Connector 14">
            <a:extLst>
              <a:ext uri="{FF2B5EF4-FFF2-40B4-BE49-F238E27FC236}">
                <a16:creationId xmlns:a16="http://schemas.microsoft.com/office/drawing/2014/main" id="{80D73DE4-67EE-427E-AF4B-74B2D35520E2}"/>
              </a:ext>
            </a:extLst>
          </p:cNvPr>
          <p:cNvCxnSpPr/>
          <p:nvPr/>
        </p:nvCxnSpPr>
        <p:spPr>
          <a:xfrm flipH="1" flipV="1">
            <a:off x="2984360" y="2351314"/>
            <a:ext cx="803869" cy="1155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AFB1986-5AFD-4D06-BC8D-EC2C35C2EF70}"/>
              </a:ext>
            </a:extLst>
          </p:cNvPr>
          <p:cNvCxnSpPr/>
          <p:nvPr/>
        </p:nvCxnSpPr>
        <p:spPr>
          <a:xfrm flipH="1" flipV="1">
            <a:off x="2984360" y="2682910"/>
            <a:ext cx="803869" cy="165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8D0153-7629-4A36-BA84-80E84FD909B2}"/>
              </a:ext>
            </a:extLst>
          </p:cNvPr>
          <p:cNvCxnSpPr/>
          <p:nvPr/>
        </p:nvCxnSpPr>
        <p:spPr>
          <a:xfrm flipH="1">
            <a:off x="2260879" y="5154804"/>
            <a:ext cx="1527350" cy="12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62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BC464E1-67B1-48D1-A2C4-013BE3F20EAB}"/>
              </a:ext>
            </a:extLst>
          </p:cNvPr>
          <p:cNvSpPr>
            <a:spLocks noGrp="1"/>
          </p:cNvSpPr>
          <p:nvPr>
            <p:ph type="title"/>
          </p:nvPr>
        </p:nvSpPr>
        <p:spPr>
          <a:xfrm>
            <a:off x="677334" y="609600"/>
            <a:ext cx="8596668" cy="746927"/>
          </a:xfrm>
        </p:spPr>
        <p:txBody>
          <a:bodyPr/>
          <a:lstStyle/>
          <a:p>
            <a:r>
              <a:rPr lang="en-IN" dirty="0"/>
              <a:t>Chat Screen</a:t>
            </a:r>
          </a:p>
        </p:txBody>
      </p:sp>
      <p:pic>
        <p:nvPicPr>
          <p:cNvPr id="6" name="Content Placeholder 4">
            <a:extLst>
              <a:ext uri="{FF2B5EF4-FFF2-40B4-BE49-F238E27FC236}">
                <a16:creationId xmlns:a16="http://schemas.microsoft.com/office/drawing/2014/main" id="{85F24F6D-BF30-44BF-A9CF-B4D73DBC31BE}"/>
              </a:ext>
            </a:extLst>
          </p:cNvPr>
          <p:cNvPicPr>
            <a:picLocks noGrp="1" noChangeAspect="1"/>
          </p:cNvPicPr>
          <p:nvPr>
            <p:ph idx="1"/>
          </p:nvPr>
        </p:nvPicPr>
        <p:blipFill>
          <a:blip r:embed="rId2"/>
          <a:stretch>
            <a:fillRect/>
          </a:stretch>
        </p:blipFill>
        <p:spPr>
          <a:xfrm>
            <a:off x="787866" y="1668219"/>
            <a:ext cx="2307025" cy="4101379"/>
          </a:xfrm>
        </p:spPr>
      </p:pic>
      <p:sp>
        <p:nvSpPr>
          <p:cNvPr id="18" name="TextBox 17">
            <a:extLst>
              <a:ext uri="{FF2B5EF4-FFF2-40B4-BE49-F238E27FC236}">
                <a16:creationId xmlns:a16="http://schemas.microsoft.com/office/drawing/2014/main" id="{CD20E336-26BE-4305-ACD2-6AB67D5AB83E}"/>
              </a:ext>
            </a:extLst>
          </p:cNvPr>
          <p:cNvSpPr txBox="1"/>
          <p:nvPr/>
        </p:nvSpPr>
        <p:spPr>
          <a:xfrm>
            <a:off x="3657600" y="1668219"/>
            <a:ext cx="5988818" cy="4524315"/>
          </a:xfrm>
          <a:prstGeom prst="rect">
            <a:avLst/>
          </a:prstGeom>
          <a:noFill/>
        </p:spPr>
        <p:txBody>
          <a:bodyPr wrap="square" rtlCol="0">
            <a:spAutoFit/>
          </a:bodyPr>
          <a:lstStyle/>
          <a:p>
            <a:pPr marL="285750" indent="-285750">
              <a:buFont typeface="Arial" panose="020B0604020202020204" pitchFamily="34" charset="0"/>
              <a:buChar char="•"/>
            </a:pPr>
            <a:r>
              <a:rPr lang="en-IN" dirty="0"/>
              <a:t>This is screen where User can connect to other devices and start chatting.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the user haven’t paired yet, it will start a pairing request with the other device.</a:t>
            </a:r>
          </a:p>
          <a:p>
            <a:endParaRPr lang="en-IN" dirty="0"/>
          </a:p>
          <a:p>
            <a:pPr marL="285750" indent="-285750">
              <a:buFont typeface="Arial" panose="020B0604020202020204" pitchFamily="34" charset="0"/>
              <a:buChar char="•"/>
            </a:pPr>
            <a:r>
              <a:rPr lang="en-IN" dirty="0"/>
              <a:t>It has chat status message.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User can connect or disconnect the chat using the menu button</a:t>
            </a:r>
          </a:p>
          <a:p>
            <a:endParaRPr lang="en-IN" dirty="0"/>
          </a:p>
          <a:p>
            <a:pPr marL="285750" indent="-285750">
              <a:buFont typeface="Arial" panose="020B0604020202020204" pitchFamily="34" charset="0"/>
              <a:buChar char="•"/>
            </a:pPr>
            <a:r>
              <a:rPr lang="en-IN" dirty="0"/>
              <a:t>First the one of the two users have to get ready to connect, so one of the users will first click Connect Button and then when the status shows “Ready to connect” the other user will click connect and both users will be ready to chat</a:t>
            </a:r>
          </a:p>
        </p:txBody>
      </p:sp>
      <p:cxnSp>
        <p:nvCxnSpPr>
          <p:cNvPr id="24" name="Straight Arrow Connector 23">
            <a:extLst>
              <a:ext uri="{FF2B5EF4-FFF2-40B4-BE49-F238E27FC236}">
                <a16:creationId xmlns:a16="http://schemas.microsoft.com/office/drawing/2014/main" id="{E64CE4A4-D0C6-4D4C-BECC-1A573CCA2C3C}"/>
              </a:ext>
            </a:extLst>
          </p:cNvPr>
          <p:cNvCxnSpPr/>
          <p:nvPr/>
        </p:nvCxnSpPr>
        <p:spPr>
          <a:xfrm flipH="1" flipV="1">
            <a:off x="1798655" y="2110154"/>
            <a:ext cx="1989574" cy="1396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7A818EB-4F31-4268-9772-F5A83D984993}"/>
              </a:ext>
            </a:extLst>
          </p:cNvPr>
          <p:cNvCxnSpPr/>
          <p:nvPr/>
        </p:nvCxnSpPr>
        <p:spPr>
          <a:xfrm flipH="1" flipV="1">
            <a:off x="2833635" y="2110154"/>
            <a:ext cx="954594" cy="193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50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4A05F445-E5AA-4A66-97A6-DE784B11FE59}"/>
              </a:ext>
            </a:extLst>
          </p:cNvPr>
          <p:cNvPicPr>
            <a:picLocks noChangeAspect="1"/>
          </p:cNvPicPr>
          <p:nvPr/>
        </p:nvPicPr>
        <p:blipFill>
          <a:blip r:embed="rId2"/>
          <a:stretch>
            <a:fillRect/>
          </a:stretch>
        </p:blipFill>
        <p:spPr>
          <a:xfrm>
            <a:off x="787866" y="1668220"/>
            <a:ext cx="2307025" cy="4101377"/>
          </a:xfrm>
          <a:prstGeom prst="rect">
            <a:avLst/>
          </a:prstGeom>
        </p:spPr>
      </p:pic>
      <p:sp>
        <p:nvSpPr>
          <p:cNvPr id="3" name="Title 1">
            <a:extLst>
              <a:ext uri="{FF2B5EF4-FFF2-40B4-BE49-F238E27FC236}">
                <a16:creationId xmlns:a16="http://schemas.microsoft.com/office/drawing/2014/main" id="{BE595806-5F44-4CAD-A440-0E7B9BB90133}"/>
              </a:ext>
            </a:extLst>
          </p:cNvPr>
          <p:cNvSpPr txBox="1">
            <a:spLocks/>
          </p:cNvSpPr>
          <p:nvPr/>
        </p:nvSpPr>
        <p:spPr>
          <a:xfrm>
            <a:off x="677334" y="609600"/>
            <a:ext cx="8596668" cy="74692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Chat Screen States and Notifications</a:t>
            </a:r>
          </a:p>
        </p:txBody>
      </p:sp>
      <p:pic>
        <p:nvPicPr>
          <p:cNvPr id="4" name="Content Placeholder 4">
            <a:extLst>
              <a:ext uri="{FF2B5EF4-FFF2-40B4-BE49-F238E27FC236}">
                <a16:creationId xmlns:a16="http://schemas.microsoft.com/office/drawing/2014/main" id="{E739C502-6628-484B-86BC-B0A540199224}"/>
              </a:ext>
            </a:extLst>
          </p:cNvPr>
          <p:cNvPicPr>
            <a:picLocks noChangeAspect="1"/>
          </p:cNvPicPr>
          <p:nvPr/>
        </p:nvPicPr>
        <p:blipFill>
          <a:blip r:embed="rId3"/>
          <a:stretch>
            <a:fillRect/>
          </a:stretch>
        </p:blipFill>
        <p:spPr>
          <a:xfrm>
            <a:off x="3231292" y="1668216"/>
            <a:ext cx="2307024" cy="4101377"/>
          </a:xfrm>
          <a:prstGeom prst="rect">
            <a:avLst/>
          </a:prstGeom>
        </p:spPr>
      </p:pic>
      <p:pic>
        <p:nvPicPr>
          <p:cNvPr id="5" name="Content Placeholder 4">
            <a:extLst>
              <a:ext uri="{FF2B5EF4-FFF2-40B4-BE49-F238E27FC236}">
                <a16:creationId xmlns:a16="http://schemas.microsoft.com/office/drawing/2014/main" id="{79A8619F-5242-4F23-938E-A9565163D0CD}"/>
              </a:ext>
            </a:extLst>
          </p:cNvPr>
          <p:cNvPicPr>
            <a:picLocks noChangeAspect="1"/>
          </p:cNvPicPr>
          <p:nvPr/>
        </p:nvPicPr>
        <p:blipFill>
          <a:blip r:embed="rId4"/>
          <a:stretch>
            <a:fillRect/>
          </a:stretch>
        </p:blipFill>
        <p:spPr>
          <a:xfrm>
            <a:off x="5674717" y="1668215"/>
            <a:ext cx="2307024" cy="4101377"/>
          </a:xfrm>
          <a:prstGeom prst="rect">
            <a:avLst/>
          </a:prstGeom>
        </p:spPr>
      </p:pic>
      <p:pic>
        <p:nvPicPr>
          <p:cNvPr id="6" name="Content Placeholder 4">
            <a:extLst>
              <a:ext uri="{FF2B5EF4-FFF2-40B4-BE49-F238E27FC236}">
                <a16:creationId xmlns:a16="http://schemas.microsoft.com/office/drawing/2014/main" id="{1B02371C-5527-4669-ABA0-B2E24BEEA443}"/>
              </a:ext>
            </a:extLst>
          </p:cNvPr>
          <p:cNvPicPr>
            <a:picLocks noChangeAspect="1"/>
          </p:cNvPicPr>
          <p:nvPr/>
        </p:nvPicPr>
        <p:blipFill>
          <a:blip r:embed="rId5"/>
          <a:stretch>
            <a:fillRect/>
          </a:stretch>
        </p:blipFill>
        <p:spPr>
          <a:xfrm>
            <a:off x="8118142" y="1668214"/>
            <a:ext cx="2307024" cy="4101376"/>
          </a:xfrm>
          <a:prstGeom prst="rect">
            <a:avLst/>
          </a:prstGeom>
        </p:spPr>
      </p:pic>
      <p:cxnSp>
        <p:nvCxnSpPr>
          <p:cNvPr id="24" name="Connector: Elbow 23">
            <a:extLst>
              <a:ext uri="{FF2B5EF4-FFF2-40B4-BE49-F238E27FC236}">
                <a16:creationId xmlns:a16="http://schemas.microsoft.com/office/drawing/2014/main" id="{9574AF48-3AAE-4EDD-9538-3E668D409632}"/>
              </a:ext>
            </a:extLst>
          </p:cNvPr>
          <p:cNvCxnSpPr/>
          <p:nvPr/>
        </p:nvCxnSpPr>
        <p:spPr>
          <a:xfrm rot="16200000" flipH="1">
            <a:off x="8284865" y="1070149"/>
            <a:ext cx="1306286" cy="1055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B3C76A-042A-4D9C-94EB-409959A81BE1}"/>
              </a:ext>
            </a:extLst>
          </p:cNvPr>
          <p:cNvCxnSpPr/>
          <p:nvPr/>
        </p:nvCxnSpPr>
        <p:spPr>
          <a:xfrm flipH="1">
            <a:off x="8274050" y="932916"/>
            <a:ext cx="13641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A0330E9-3E31-4E67-A372-F79394626CF4}"/>
              </a:ext>
            </a:extLst>
          </p:cNvPr>
          <p:cNvSpPr txBox="1"/>
          <p:nvPr/>
        </p:nvSpPr>
        <p:spPr>
          <a:xfrm>
            <a:off x="787866" y="5981700"/>
            <a:ext cx="9637300" cy="369332"/>
          </a:xfrm>
          <a:prstGeom prst="rect">
            <a:avLst/>
          </a:prstGeom>
          <a:noFill/>
        </p:spPr>
        <p:txBody>
          <a:bodyPr wrap="square" rtlCol="0">
            <a:spAutoFit/>
          </a:bodyPr>
          <a:lstStyle/>
          <a:p>
            <a:r>
              <a:rPr lang="en-IN" dirty="0"/>
              <a:t>A message notification is sent when new message comes when user is away from chat.</a:t>
            </a:r>
          </a:p>
        </p:txBody>
      </p:sp>
      <p:cxnSp>
        <p:nvCxnSpPr>
          <p:cNvPr id="8" name="Straight Arrow Connector 7">
            <a:extLst>
              <a:ext uri="{FF2B5EF4-FFF2-40B4-BE49-F238E27FC236}">
                <a16:creationId xmlns:a16="http://schemas.microsoft.com/office/drawing/2014/main" id="{47CA6430-F754-49C6-B939-09F5FC33F1A0}"/>
              </a:ext>
            </a:extLst>
          </p:cNvPr>
          <p:cNvCxnSpPr/>
          <p:nvPr/>
        </p:nvCxnSpPr>
        <p:spPr>
          <a:xfrm>
            <a:off x="4501662" y="1135464"/>
            <a:ext cx="0" cy="71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F2D9F1-E8D3-404F-96DC-90375EA52F12}"/>
              </a:ext>
            </a:extLst>
          </p:cNvPr>
          <p:cNvCxnSpPr/>
          <p:nvPr/>
        </p:nvCxnSpPr>
        <p:spPr>
          <a:xfrm>
            <a:off x="4503761" y="1356527"/>
            <a:ext cx="2681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DC08B8-9597-4D2D-9C38-04CBE4690A03}"/>
              </a:ext>
            </a:extLst>
          </p:cNvPr>
          <p:cNvCxnSpPr/>
          <p:nvPr/>
        </p:nvCxnSpPr>
        <p:spPr>
          <a:xfrm>
            <a:off x="7185546" y="1356527"/>
            <a:ext cx="0" cy="49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70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929B-26BB-44A7-8AAA-228ABA93D944}"/>
              </a:ext>
            </a:extLst>
          </p:cNvPr>
          <p:cNvSpPr txBox="1">
            <a:spLocks/>
          </p:cNvSpPr>
          <p:nvPr/>
        </p:nvSpPr>
        <p:spPr>
          <a:xfrm>
            <a:off x="677334" y="609600"/>
            <a:ext cx="8596668" cy="74692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Settings</a:t>
            </a:r>
          </a:p>
        </p:txBody>
      </p:sp>
      <p:pic>
        <p:nvPicPr>
          <p:cNvPr id="3" name="Content Placeholder 4">
            <a:extLst>
              <a:ext uri="{FF2B5EF4-FFF2-40B4-BE49-F238E27FC236}">
                <a16:creationId xmlns:a16="http://schemas.microsoft.com/office/drawing/2014/main" id="{59B1FF74-C625-43CF-804B-44BEF6E97442}"/>
              </a:ext>
            </a:extLst>
          </p:cNvPr>
          <p:cNvPicPr>
            <a:picLocks noChangeAspect="1"/>
          </p:cNvPicPr>
          <p:nvPr/>
        </p:nvPicPr>
        <p:blipFill>
          <a:blip r:embed="rId2"/>
          <a:stretch>
            <a:fillRect/>
          </a:stretch>
        </p:blipFill>
        <p:spPr>
          <a:xfrm>
            <a:off x="787866" y="1668220"/>
            <a:ext cx="2307025" cy="4101377"/>
          </a:xfrm>
          <a:prstGeom prst="rect">
            <a:avLst/>
          </a:prstGeom>
        </p:spPr>
      </p:pic>
      <p:sp>
        <p:nvSpPr>
          <p:cNvPr id="4" name="TextBox 3">
            <a:extLst>
              <a:ext uri="{FF2B5EF4-FFF2-40B4-BE49-F238E27FC236}">
                <a16:creationId xmlns:a16="http://schemas.microsoft.com/office/drawing/2014/main" id="{EE3CF53E-EACC-46E3-BAEF-95504A73ED32}"/>
              </a:ext>
            </a:extLst>
          </p:cNvPr>
          <p:cNvSpPr txBox="1"/>
          <p:nvPr/>
        </p:nvSpPr>
        <p:spPr>
          <a:xfrm>
            <a:off x="3657600" y="1668219"/>
            <a:ext cx="5988818"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This is screen where User can change his device name which will be visible to other Bluetooth users.</a:t>
            </a:r>
          </a:p>
        </p:txBody>
      </p:sp>
      <p:cxnSp>
        <p:nvCxnSpPr>
          <p:cNvPr id="5" name="Straight Arrow Connector 4">
            <a:extLst>
              <a:ext uri="{FF2B5EF4-FFF2-40B4-BE49-F238E27FC236}">
                <a16:creationId xmlns:a16="http://schemas.microsoft.com/office/drawing/2014/main" id="{995DE555-6D32-4E01-85A3-D873B52C8138}"/>
              </a:ext>
            </a:extLst>
          </p:cNvPr>
          <p:cNvCxnSpPr/>
          <p:nvPr/>
        </p:nvCxnSpPr>
        <p:spPr>
          <a:xfrm flipH="1" flipV="1">
            <a:off x="1798655" y="2110154"/>
            <a:ext cx="1989574" cy="1396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E273CA0-8A48-4D0C-B101-6C64E7410F75}"/>
              </a:ext>
            </a:extLst>
          </p:cNvPr>
          <p:cNvCxnSpPr/>
          <p:nvPr/>
        </p:nvCxnSpPr>
        <p:spPr>
          <a:xfrm flipH="1" flipV="1">
            <a:off x="2833635" y="2110154"/>
            <a:ext cx="954594" cy="193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59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2C8ABC-8E00-4396-8301-4A7BB7B7D124}"/>
              </a:ext>
            </a:extLst>
          </p:cNvPr>
          <p:cNvSpPr txBox="1">
            <a:spLocks/>
          </p:cNvSpPr>
          <p:nvPr/>
        </p:nvSpPr>
        <p:spPr>
          <a:xfrm>
            <a:off x="677334" y="1446214"/>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Due to keeping it crash free, fast for one to one chats and ability to be connected and receive messages in background. It has a limitation of only one user connection at a time.</a:t>
            </a:r>
          </a:p>
          <a:p>
            <a:r>
              <a:rPr lang="en-IN" dirty="0"/>
              <a:t>If a user tries to connect a new device while being connected to other device, the connection with the old device will be terminated and new device connection will be established and popup will appear for the same.</a:t>
            </a:r>
          </a:p>
          <a:p>
            <a:r>
              <a:rPr lang="en-IN" dirty="0"/>
              <a:t>This keeps the threads currently used to a minimum and safe from manipulating many Bluetooth sockets at a time and switching between them</a:t>
            </a:r>
          </a:p>
        </p:txBody>
      </p:sp>
      <p:sp>
        <p:nvSpPr>
          <p:cNvPr id="3" name="Title 1">
            <a:extLst>
              <a:ext uri="{FF2B5EF4-FFF2-40B4-BE49-F238E27FC236}">
                <a16:creationId xmlns:a16="http://schemas.microsoft.com/office/drawing/2014/main" id="{E4F0C644-04B5-47E5-B6B8-608B3C9BEE3A}"/>
              </a:ext>
            </a:extLst>
          </p:cNvPr>
          <p:cNvSpPr txBox="1">
            <a:spLocks/>
          </p:cNvSpPr>
          <p:nvPr/>
        </p:nvSpPr>
        <p:spPr>
          <a:xfrm>
            <a:off x="677334" y="609600"/>
            <a:ext cx="8596668" cy="74692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Limitations</a:t>
            </a:r>
          </a:p>
        </p:txBody>
      </p:sp>
    </p:spTree>
    <p:extLst>
      <p:ext uri="{BB962C8B-B14F-4D97-AF65-F5344CB8AC3E}">
        <p14:creationId xmlns:p14="http://schemas.microsoft.com/office/powerpoint/2010/main" val="40058057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TotalTime>
  <Words>435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BlueChat</vt:lpstr>
      <vt:lpstr>PowerPoint Presentation</vt:lpstr>
      <vt:lpstr>Home Screen</vt:lpstr>
      <vt:lpstr>Search Screen</vt:lpstr>
      <vt:lpstr>Chat Screen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BlueChat</dc:title>
  <dc:creator>HP</dc:creator>
  <cp:lastModifiedBy>HP</cp:lastModifiedBy>
  <cp:revision>9</cp:revision>
  <dcterms:created xsi:type="dcterms:W3CDTF">2017-08-03T19:28:56Z</dcterms:created>
  <dcterms:modified xsi:type="dcterms:W3CDTF">2017-08-03T20:31:54Z</dcterms:modified>
</cp:coreProperties>
</file>