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陽平 原田" userId="e38f503416ba9340" providerId="LiveId" clId="{DE1220B7-73A9-4950-9BC9-0640322B8B0E}"/>
    <pc:docChg chg="modSld">
      <pc:chgData name="陽平 原田" userId="e38f503416ba9340" providerId="LiveId" clId="{DE1220B7-73A9-4950-9BC9-0640322B8B0E}" dt="2019-07-18T19:10:47.700" v="62"/>
      <pc:docMkLst>
        <pc:docMk/>
      </pc:docMkLst>
      <pc:sldChg chg="modSp">
        <pc:chgData name="陽平 原田" userId="e38f503416ba9340" providerId="LiveId" clId="{DE1220B7-73A9-4950-9BC9-0640322B8B0E}" dt="2019-07-18T19:10:47.700" v="62"/>
        <pc:sldMkLst>
          <pc:docMk/>
          <pc:sldMk cId="4044339113" sldId="256"/>
        </pc:sldMkLst>
        <pc:spChg chg="mod">
          <ac:chgData name="陽平 原田" userId="e38f503416ba9340" providerId="LiveId" clId="{DE1220B7-73A9-4950-9BC9-0640322B8B0E}" dt="2019-07-18T19:10:42.437" v="45" actId="20577"/>
          <ac:spMkLst>
            <pc:docMk/>
            <pc:sldMk cId="4044339113" sldId="256"/>
            <ac:spMk id="2" creationId="{CEA0A232-4F45-4D0E-AABA-E60C7B939732}"/>
          </ac:spMkLst>
        </pc:spChg>
        <pc:spChg chg="mod">
          <ac:chgData name="陽平 原田" userId="e38f503416ba9340" providerId="LiveId" clId="{DE1220B7-73A9-4950-9BC9-0640322B8B0E}" dt="2019-07-18T19:10:47.700" v="62"/>
          <ac:spMkLst>
            <pc:docMk/>
            <pc:sldMk cId="4044339113" sldId="256"/>
            <ac:spMk id="3" creationId="{7F76E836-7F9C-4E51-AE9C-F3ABBB46EF14}"/>
          </ac:spMkLst>
        </pc:spChg>
      </pc:sldChg>
      <pc:sldChg chg="modSp">
        <pc:chgData name="陽平 原田" userId="e38f503416ba9340" providerId="LiveId" clId="{DE1220B7-73A9-4950-9BC9-0640322B8B0E}" dt="2019-07-18T19:10:30.996" v="14"/>
        <pc:sldMkLst>
          <pc:docMk/>
          <pc:sldMk cId="2445324047" sldId="257"/>
        </pc:sldMkLst>
        <pc:spChg chg="mod">
          <ac:chgData name="陽平 原田" userId="e38f503416ba9340" providerId="LiveId" clId="{DE1220B7-73A9-4950-9BC9-0640322B8B0E}" dt="2019-07-18T19:10:30.996" v="14"/>
          <ac:spMkLst>
            <pc:docMk/>
            <pc:sldMk cId="2445324047" sldId="257"/>
            <ac:spMk id="2" creationId="{AEA305BA-08CD-4474-B2C7-BCF305F0B93C}"/>
          </ac:spMkLst>
        </pc:spChg>
      </pc:sldChg>
    </pc:docChg>
  </pc:docChgLst>
  <pc:docChgLst>
    <pc:chgData name="陽平 原田" userId="e38f503416ba9340" providerId="LiveId" clId="{18D73430-DAA1-4ED6-B24A-9DCF19C9D708}"/>
    <pc:docChg chg="custSel modSld">
      <pc:chgData name="陽平 原田" userId="e38f503416ba9340" providerId="LiveId" clId="{18D73430-DAA1-4ED6-B24A-9DCF19C9D708}" dt="2019-06-13T10:50:29.263" v="770"/>
      <pc:docMkLst>
        <pc:docMk/>
      </pc:docMkLst>
      <pc:sldChg chg="modSp">
        <pc:chgData name="陽平 原田" userId="e38f503416ba9340" providerId="LiveId" clId="{18D73430-DAA1-4ED6-B24A-9DCF19C9D708}" dt="2019-06-13T10:50:29.263" v="770"/>
        <pc:sldMkLst>
          <pc:docMk/>
          <pc:sldMk cId="2445324047" sldId="257"/>
        </pc:sldMkLst>
        <pc:spChg chg="mod">
          <ac:chgData name="陽平 原田" userId="e38f503416ba9340" providerId="LiveId" clId="{18D73430-DAA1-4ED6-B24A-9DCF19C9D708}" dt="2019-06-13T10:50:29.263" v="770"/>
          <ac:spMkLst>
            <pc:docMk/>
            <pc:sldMk cId="2445324047" sldId="257"/>
            <ac:spMk id="3" creationId="{755C913B-FDC2-4DC8-A86D-F3B7C80349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10E2F-F08D-4349-B35B-9CD4F267D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B2BBD-0CAA-458E-B851-A192EDC72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A22619-ED97-41DF-9C61-8BE2EAA9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88FB-1A44-47F1-961D-E0C30B0CE1B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CECA8-D18D-4E64-BAF9-A84BE9FC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0360EC-BF7D-465B-BF1F-48C8EBB6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B83-AB9F-4E9E-9E50-8487CBD72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38220-7149-4FFE-A80A-B3B6290B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CC0420-BB34-40BE-8B35-337189E0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23D3E7-6117-4D69-A207-A0A36C16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88FB-1A44-47F1-961D-E0C30B0CE1B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8217BF-D306-42A9-A3C6-469E1579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B370D4-B468-4952-89A9-0B434AB6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B83-AB9F-4E9E-9E50-8487CBD72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87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D9DBB7-71D7-4A07-8BBC-8FBFCF31F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272CB-FAFF-4DD8-AD9F-6D3D499B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AA6D77-474A-49EA-95B7-57437AF2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88FB-1A44-47F1-961D-E0C30B0CE1B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909D4-969B-4A71-A8FE-7AF09E9E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452B79-D53C-45D1-A6BE-FF6C5FEB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B83-AB9F-4E9E-9E50-8487CBD72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4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6EAC2-F920-4CA4-A223-DCC9A965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C436C-29E0-4900-999D-8CB993ED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5A320F-42C6-4207-AA5C-5ADACCA1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88FB-1A44-47F1-961D-E0C30B0CE1B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16E47F-8E32-49B9-9C7C-F7A4FFD8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5EA91-29E8-4774-965D-F836F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B83-AB9F-4E9E-9E50-8487CBD72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1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5D7438-D3E5-4586-B948-560441E8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A7F20D-412E-44AD-89B0-2DE48B2D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959DFD-1703-4261-ABAC-4E847BE3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88FB-1A44-47F1-961D-E0C30B0CE1B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2CFA8-3AF0-40BB-A532-65AE8200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1B5C7B-D370-48DD-9C4B-2F6B445F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B83-AB9F-4E9E-9E50-8487CBD72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04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7D382-C753-4347-8966-94972936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73BF9-8096-4820-B901-210EE55A6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7C20C-C192-4DFA-8635-3AF36673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991B15-ACFE-4669-B56D-F81061E4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88FB-1A44-47F1-961D-E0C30B0CE1B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3028A-890D-4FD6-B0A7-557CEDDF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A5231F-387E-4E39-826C-44E3313E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B83-AB9F-4E9E-9E50-8487CBD72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17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4D7D1-8CC6-45B0-A042-6A8B08C3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1E95B-9DB3-4504-9EC2-7E6A4352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34CD16-0B3B-4FD1-840E-BD97B14D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B5B603-67EF-43B2-BC7D-C4FF78AF6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52ACAF-E4CA-4D65-93FB-FA4BFB362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0E5236-6E08-4EE2-9876-1F2C61F1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88FB-1A44-47F1-961D-E0C30B0CE1B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9CDFB5-F751-40CC-8B0D-478220DC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FF68FA-8E5C-4307-9A24-3C858DF5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B83-AB9F-4E9E-9E50-8487CBD72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0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E8633-9CBA-4105-AFBB-A2DBABC4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19EA29-4F63-47BF-9248-65DDAA04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88FB-1A44-47F1-961D-E0C30B0CE1B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D863AF-8D7D-46CB-B24A-D1728B89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EC6CD6-2D6C-401A-9991-5165B8F1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B83-AB9F-4E9E-9E50-8487CBD72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E0BCAC-F15B-477F-A4D1-06292965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88FB-1A44-47F1-961D-E0C30B0CE1B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27FD31-69F5-479A-9C19-7600340A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2F2D57-59AA-4F8E-80F8-00155964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B83-AB9F-4E9E-9E50-8487CBD72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50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96F0C6-F021-4F9F-9151-28D5E148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146D6-542F-4CC9-8117-8D2F56D0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ADAC56-FF20-45F9-BA0A-325479B9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F54B3A-B132-41CA-B6DE-06138268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88FB-1A44-47F1-961D-E0C30B0CE1B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E9E37F-99A4-44AE-954D-983DF0B3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B36746-88A4-428D-8BA5-BE480DAC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B83-AB9F-4E9E-9E50-8487CBD72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69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46596-3C61-464F-8AB1-CEFDD0F1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E9B012-A413-46E8-B36D-CF010F080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9F98A0-5185-499E-AAF8-E7780BD0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5C61D-DB7E-4EBA-B164-6F80938D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88FB-1A44-47F1-961D-E0C30B0CE1B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CDCC47-5445-41EA-B9A1-A97B99CF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E432AA-09D4-48AD-ACB5-CFA4B017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B83-AB9F-4E9E-9E50-8487CBD72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9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736A95-6250-49D7-B4DD-5133E7F6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A6D8C-CF5A-497D-B522-841378E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32C9F-7069-4082-B718-905BE4068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88FB-1A44-47F1-961D-E0C30B0CE1B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C83A2-75CB-4153-AE34-1C73BF2BE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413B2-1EAB-4D2E-B416-E8292C70C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7B83-AB9F-4E9E-9E50-8487CBD72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07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0A232-4F45-4D0E-AABA-E60C7B939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家事共有サービス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76E836-7F9C-4E51-AE9C-F3ABBB46E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企画資料</a:t>
            </a:r>
          </a:p>
        </p:txBody>
      </p:sp>
    </p:spTree>
    <p:extLst>
      <p:ext uri="{BB962C8B-B14F-4D97-AF65-F5344CB8AC3E}">
        <p14:creationId xmlns:p14="http://schemas.microsoft.com/office/powerpoint/2010/main" val="404433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305BA-08CD-4474-B2C7-BCF305F0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機能メモ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5C913B-FDC2-4DC8-A86D-F3B7C803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ターゲット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同棲中カップル</a:t>
            </a:r>
            <a:endParaRPr lang="en-US" altLang="ja-JP" dirty="0"/>
          </a:p>
          <a:p>
            <a:r>
              <a:rPr lang="ja-JP" altLang="en-US" dirty="0"/>
              <a:t>機能</a:t>
            </a:r>
            <a:endParaRPr lang="en-US" altLang="ja-JP" dirty="0"/>
          </a:p>
          <a:p>
            <a:pPr lvl="1"/>
            <a:r>
              <a:rPr lang="ja-JP" altLang="en-US" dirty="0"/>
              <a:t>家事分担（負担割合）</a:t>
            </a:r>
            <a:endParaRPr lang="en-US" altLang="ja-JP" dirty="0"/>
          </a:p>
          <a:p>
            <a:pPr lvl="2"/>
            <a:r>
              <a:rPr lang="ja-JP" altLang="en-US" dirty="0"/>
              <a:t>家事の単金を決める</a:t>
            </a:r>
            <a:endParaRPr lang="en-US" altLang="ja-JP" dirty="0"/>
          </a:p>
          <a:p>
            <a:pPr lvl="2"/>
            <a:r>
              <a:rPr lang="ja-JP" altLang="en-US" dirty="0"/>
              <a:t>アプリでスマホ・タブレットから家事をやったらカウント＋</a:t>
            </a:r>
            <a:r>
              <a:rPr lang="en-US" altLang="ja-JP" dirty="0"/>
              <a:t>1</a:t>
            </a:r>
          </a:p>
          <a:p>
            <a:pPr lvl="2"/>
            <a:r>
              <a:rPr lang="en-US" altLang="ja-JP" dirty="0"/>
              <a:t>Alexa</a:t>
            </a:r>
            <a:r>
              <a:rPr lang="ja-JP" altLang="en-US" dirty="0"/>
              <a:t>連携</a:t>
            </a:r>
            <a:endParaRPr lang="en-US" altLang="ja-JP" dirty="0"/>
          </a:p>
          <a:p>
            <a:pPr lvl="2"/>
            <a:r>
              <a:rPr lang="ja-JP" altLang="en-US" dirty="0"/>
              <a:t>家事結果を</a:t>
            </a:r>
            <a:r>
              <a:rPr lang="en-US" altLang="ja-JP" dirty="0"/>
              <a:t>WEB</a:t>
            </a:r>
            <a:r>
              <a:rPr lang="ja-JP" altLang="en-US" dirty="0"/>
              <a:t>で集計</a:t>
            </a:r>
            <a:endParaRPr lang="en-US" altLang="ja-JP" dirty="0"/>
          </a:p>
          <a:p>
            <a:pPr lvl="2"/>
            <a:r>
              <a:rPr lang="ja-JP" altLang="en-US" dirty="0"/>
              <a:t>家事負担を平準化</a:t>
            </a:r>
            <a:endParaRPr lang="en-US" altLang="ja-JP" dirty="0"/>
          </a:p>
          <a:p>
            <a:pPr lvl="2"/>
            <a:r>
              <a:rPr lang="ja-JP" altLang="en-US" dirty="0"/>
              <a:t>クライアントは</a:t>
            </a:r>
            <a:r>
              <a:rPr lang="en-US" altLang="ja-JP" dirty="0"/>
              <a:t>Xamarin</a:t>
            </a:r>
            <a:r>
              <a:rPr lang="ja-JP" altLang="en-US" dirty="0"/>
              <a:t>？？？</a:t>
            </a:r>
            <a:endParaRPr lang="en-US" altLang="ja-JP" dirty="0"/>
          </a:p>
          <a:p>
            <a:pPr lvl="2"/>
            <a:r>
              <a:rPr lang="ja-JP" altLang="en-US" dirty="0"/>
              <a:t>良いね機能</a:t>
            </a:r>
            <a:endParaRPr lang="en-US" altLang="ja-JP" dirty="0"/>
          </a:p>
          <a:p>
            <a:pPr lvl="2"/>
            <a:r>
              <a:rPr lang="ja-JP" altLang="en-US" dirty="0"/>
              <a:t>他のカップルとの単金、負担割合比較</a:t>
            </a:r>
            <a:endParaRPr lang="en-US" altLang="ja-JP" dirty="0"/>
          </a:p>
          <a:p>
            <a:pPr lvl="2"/>
            <a:r>
              <a:rPr lang="ja-JP" altLang="en-US"/>
              <a:t>二人の写真アップロードしたらスライドショー（普段はデジタルフォトフレームとして使用できる。）</a:t>
            </a:r>
            <a:endParaRPr lang="en-US" altLang="ja-JP" dirty="0"/>
          </a:p>
          <a:p>
            <a:pPr lvl="1"/>
            <a:r>
              <a:rPr kumimoji="1" lang="ja-JP" altLang="en-US" dirty="0"/>
              <a:t>スケジュール確認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相手のスケジュール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二人の共同スケジュール</a:t>
            </a:r>
            <a:endParaRPr kumimoji="1" lang="en-US" altLang="ja-JP" dirty="0"/>
          </a:p>
          <a:p>
            <a:pPr lvl="2"/>
            <a:r>
              <a:rPr lang="ja-JP" altLang="en-US" dirty="0"/>
              <a:t>記念日</a:t>
            </a:r>
            <a:endParaRPr kumimoji="1" lang="en-US" altLang="ja-JP" dirty="0"/>
          </a:p>
          <a:p>
            <a:pPr lvl="1"/>
            <a:r>
              <a:rPr lang="ja-JP" altLang="en-US" dirty="0"/>
              <a:t>日用品</a:t>
            </a:r>
            <a:endParaRPr kumimoji="1" lang="en-US" altLang="ja-JP" dirty="0"/>
          </a:p>
          <a:p>
            <a:pPr lvl="1"/>
            <a:r>
              <a:rPr lang="ja-JP" altLang="en-US" dirty="0"/>
              <a:t>家計簿（二人で使ったお金）</a:t>
            </a:r>
            <a:endParaRPr lang="en-US" altLang="ja-JP" dirty="0"/>
          </a:p>
          <a:p>
            <a:pPr lvl="2"/>
            <a:r>
              <a:rPr lang="ja-JP" altLang="en-US" dirty="0"/>
              <a:t>家事をやった分を二人の貯金に回す</a:t>
            </a:r>
            <a:endParaRPr lang="en-US" altLang="ja-JP" dirty="0"/>
          </a:p>
          <a:p>
            <a:pPr lvl="2"/>
            <a:r>
              <a:rPr lang="ja-JP" altLang="en-US" dirty="0"/>
              <a:t>別アプリから連携</a:t>
            </a:r>
            <a:endParaRPr lang="en-US" altLang="ja-JP" dirty="0"/>
          </a:p>
          <a:p>
            <a:pPr lvl="1"/>
            <a:r>
              <a:rPr lang="ja-JP" altLang="en-US" dirty="0"/>
              <a:t>チャット（掲示板）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532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121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家事共有サービス</vt:lpstr>
      <vt:lpstr>機能メモ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陽平 原田</dc:creator>
  <cp:lastModifiedBy>陽平 原田</cp:lastModifiedBy>
  <cp:revision>1</cp:revision>
  <dcterms:created xsi:type="dcterms:W3CDTF">2019-06-13T10:31:23Z</dcterms:created>
  <dcterms:modified xsi:type="dcterms:W3CDTF">2019-07-18T19:10:51Z</dcterms:modified>
</cp:coreProperties>
</file>