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70" d="100"/>
          <a:sy n="70" d="100"/>
        </p:scale>
        <p:origin x="36" y="2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陽平 原田" userId="e38f503416ba9340" providerId="LiveId" clId="{3BBB0563-34DC-4DF7-9EE6-07A2CA838763}"/>
    <pc:docChg chg="undo redo custSel addSld modSld">
      <pc:chgData name="陽平 原田" userId="e38f503416ba9340" providerId="LiveId" clId="{3BBB0563-34DC-4DF7-9EE6-07A2CA838763}" dt="2019-07-01T20:25:14.756" v="6098"/>
      <pc:docMkLst>
        <pc:docMk/>
      </pc:docMkLst>
      <pc:sldChg chg="modSp">
        <pc:chgData name="陽平 原田" userId="e38f503416ba9340" providerId="LiveId" clId="{3BBB0563-34DC-4DF7-9EE6-07A2CA838763}" dt="2019-07-01T20:25:14.756" v="6098"/>
        <pc:sldMkLst>
          <pc:docMk/>
          <pc:sldMk cId="4278112356" sldId="256"/>
        </pc:sldMkLst>
        <pc:spChg chg="mod">
          <ac:chgData name="陽平 原田" userId="e38f503416ba9340" providerId="LiveId" clId="{3BBB0563-34DC-4DF7-9EE6-07A2CA838763}" dt="2019-07-01T20:25:14.756" v="6098"/>
          <ac:spMkLst>
            <pc:docMk/>
            <pc:sldMk cId="4278112356" sldId="256"/>
            <ac:spMk id="2" creationId="{BDFA7754-CB96-46F5-A7A5-D6C485C02F6E}"/>
          </ac:spMkLst>
        </pc:spChg>
        <pc:spChg chg="mod">
          <ac:chgData name="陽平 原田" userId="e38f503416ba9340" providerId="LiveId" clId="{3BBB0563-34DC-4DF7-9EE6-07A2CA838763}" dt="2019-07-01T20:18:13.416" v="6042" actId="2711"/>
          <ac:spMkLst>
            <pc:docMk/>
            <pc:sldMk cId="4278112356" sldId="256"/>
            <ac:spMk id="3" creationId="{34CCC6AE-2308-496D-AB1B-99FE6B2E2C2D}"/>
          </ac:spMkLst>
        </pc:spChg>
      </pc:sldChg>
      <pc:sldChg chg="addSp modSp">
        <pc:chgData name="陽平 原田" userId="e38f503416ba9340" providerId="LiveId" clId="{3BBB0563-34DC-4DF7-9EE6-07A2CA838763}" dt="2019-07-01T20:18:41.609" v="6045" actId="5793"/>
        <pc:sldMkLst>
          <pc:docMk/>
          <pc:sldMk cId="2882514956" sldId="257"/>
        </pc:sldMkLst>
        <pc:spChg chg="mod">
          <ac:chgData name="陽平 原田" userId="e38f503416ba9340" providerId="LiveId" clId="{3BBB0563-34DC-4DF7-9EE6-07A2CA838763}" dt="2019-07-01T20:18:29.878" v="6043" actId="2711"/>
          <ac:spMkLst>
            <pc:docMk/>
            <pc:sldMk cId="2882514956" sldId="257"/>
            <ac:spMk id="2" creationId="{0DC08AEF-A392-4DE7-80DE-068FC588A425}"/>
          </ac:spMkLst>
        </pc:spChg>
        <pc:spChg chg="mod">
          <ac:chgData name="陽平 原田" userId="e38f503416ba9340" providerId="LiveId" clId="{3BBB0563-34DC-4DF7-9EE6-07A2CA838763}" dt="2019-07-01T20:18:41.609" v="6045" actId="5793"/>
          <ac:spMkLst>
            <pc:docMk/>
            <pc:sldMk cId="2882514956" sldId="257"/>
            <ac:spMk id="5" creationId="{7DA07FA5-AD2A-49FB-84E2-7DA6FA7C69D1}"/>
          </ac:spMkLst>
        </pc:spChg>
        <pc:spChg chg="mod">
          <ac:chgData name="陽平 原田" userId="e38f503416ba9340" providerId="LiveId" clId="{3BBB0563-34DC-4DF7-9EE6-07A2CA838763}" dt="2019-07-01T20:18:29.878" v="6043" actId="2711"/>
          <ac:spMkLst>
            <pc:docMk/>
            <pc:sldMk cId="2882514956" sldId="257"/>
            <ac:spMk id="7" creationId="{DE24328D-ABEA-4156-AE9F-80D0462B2B8E}"/>
          </ac:spMkLst>
        </pc:spChg>
        <pc:spChg chg="mod">
          <ac:chgData name="陽平 原田" userId="e38f503416ba9340" providerId="LiveId" clId="{3BBB0563-34DC-4DF7-9EE6-07A2CA838763}" dt="2019-07-01T20:18:29.878" v="6043" actId="2711"/>
          <ac:spMkLst>
            <pc:docMk/>
            <pc:sldMk cId="2882514956" sldId="257"/>
            <ac:spMk id="10" creationId="{555A639C-8029-4610-94D7-03D59EDF104A}"/>
          </ac:spMkLst>
        </pc:spChg>
        <pc:spChg chg="mod">
          <ac:chgData name="陽平 原田" userId="e38f503416ba9340" providerId="LiveId" clId="{3BBB0563-34DC-4DF7-9EE6-07A2CA838763}" dt="2019-07-01T20:18:29.878" v="6043" actId="2711"/>
          <ac:spMkLst>
            <pc:docMk/>
            <pc:sldMk cId="2882514956" sldId="257"/>
            <ac:spMk id="11" creationId="{00340A87-1B4B-486E-9686-3D694C99A7DD}"/>
          </ac:spMkLst>
        </pc:spChg>
        <pc:spChg chg="mod">
          <ac:chgData name="陽平 原田" userId="e38f503416ba9340" providerId="LiveId" clId="{3BBB0563-34DC-4DF7-9EE6-07A2CA838763}" dt="2019-07-01T20:18:29.878" v="6043" actId="2711"/>
          <ac:spMkLst>
            <pc:docMk/>
            <pc:sldMk cId="2882514956" sldId="257"/>
            <ac:spMk id="12" creationId="{9BBAA070-35C9-444A-85BC-5170529ACFAF}"/>
          </ac:spMkLst>
        </pc:spChg>
        <pc:spChg chg="mod">
          <ac:chgData name="陽平 原田" userId="e38f503416ba9340" providerId="LiveId" clId="{3BBB0563-34DC-4DF7-9EE6-07A2CA838763}" dt="2019-07-01T20:18:29.878" v="6043" actId="2711"/>
          <ac:spMkLst>
            <pc:docMk/>
            <pc:sldMk cId="2882514956" sldId="257"/>
            <ac:spMk id="13" creationId="{5D65FB2A-8070-4DC0-9728-9BB08D775140}"/>
          </ac:spMkLst>
        </pc:spChg>
        <pc:spChg chg="mod">
          <ac:chgData name="陽平 原田" userId="e38f503416ba9340" providerId="LiveId" clId="{3BBB0563-34DC-4DF7-9EE6-07A2CA838763}" dt="2019-07-01T20:18:29.878" v="6043" actId="2711"/>
          <ac:spMkLst>
            <pc:docMk/>
            <pc:sldMk cId="2882514956" sldId="257"/>
            <ac:spMk id="14" creationId="{05886372-B093-4F79-BC3B-43DEFDAE3360}"/>
          </ac:spMkLst>
        </pc:spChg>
        <pc:grpChg chg="add mod">
          <ac:chgData name="陽平 原田" userId="e38f503416ba9340" providerId="LiveId" clId="{3BBB0563-34DC-4DF7-9EE6-07A2CA838763}" dt="2019-07-01T18:06:20.993" v="51" actId="164"/>
          <ac:grpSpMkLst>
            <pc:docMk/>
            <pc:sldMk cId="2882514956" sldId="257"/>
            <ac:grpSpMk id="27" creationId="{DA0A6E3A-6D52-4FFC-9310-62E8F9767F18}"/>
          </ac:grpSpMkLst>
        </pc:grpChg>
        <pc:picChg chg="mod">
          <ac:chgData name="陽平 原田" userId="e38f503416ba9340" providerId="LiveId" clId="{3BBB0563-34DC-4DF7-9EE6-07A2CA838763}" dt="2019-07-01T18:06:20.993" v="51" actId="164"/>
          <ac:picMkLst>
            <pc:docMk/>
            <pc:sldMk cId="2882514956" sldId="257"/>
            <ac:picMk id="9" creationId="{46EF2B4A-AAE1-43CF-9D86-A485BBA6DE21}"/>
          </ac:picMkLst>
        </pc:picChg>
        <pc:picChg chg="mod">
          <ac:chgData name="陽平 原田" userId="e38f503416ba9340" providerId="LiveId" clId="{3BBB0563-34DC-4DF7-9EE6-07A2CA838763}" dt="2019-07-01T18:06:20.993" v="51" actId="164"/>
          <ac:picMkLst>
            <pc:docMk/>
            <pc:sldMk cId="2882514956" sldId="257"/>
            <ac:picMk id="16" creationId="{06E88FCE-A2FD-45FC-B3F7-DA30BCE9A4FC}"/>
          </ac:picMkLst>
        </pc:picChg>
        <pc:picChg chg="mod">
          <ac:chgData name="陽平 原田" userId="e38f503416ba9340" providerId="LiveId" clId="{3BBB0563-34DC-4DF7-9EE6-07A2CA838763}" dt="2019-07-01T18:06:20.993" v="51" actId="164"/>
          <ac:picMkLst>
            <pc:docMk/>
            <pc:sldMk cId="2882514956" sldId="257"/>
            <ac:picMk id="18" creationId="{196CDD25-BBCE-4D65-9E33-C8E321FFA473}"/>
          </ac:picMkLst>
        </pc:picChg>
        <pc:picChg chg="mod">
          <ac:chgData name="陽平 原田" userId="e38f503416ba9340" providerId="LiveId" clId="{3BBB0563-34DC-4DF7-9EE6-07A2CA838763}" dt="2019-07-01T18:06:20.993" v="51" actId="164"/>
          <ac:picMkLst>
            <pc:docMk/>
            <pc:sldMk cId="2882514956" sldId="257"/>
            <ac:picMk id="20" creationId="{E08275D3-6432-456B-98C9-E7222B497027}"/>
          </ac:picMkLst>
        </pc:picChg>
        <pc:picChg chg="mod">
          <ac:chgData name="陽平 原田" userId="e38f503416ba9340" providerId="LiveId" clId="{3BBB0563-34DC-4DF7-9EE6-07A2CA838763}" dt="2019-07-01T18:06:20.993" v="51" actId="164"/>
          <ac:picMkLst>
            <pc:docMk/>
            <pc:sldMk cId="2882514956" sldId="257"/>
            <ac:picMk id="22" creationId="{EF291F43-1C6C-44EF-A1F7-C10E7B3DB171}"/>
          </ac:picMkLst>
        </pc:picChg>
        <pc:picChg chg="mod">
          <ac:chgData name="陽平 原田" userId="e38f503416ba9340" providerId="LiveId" clId="{3BBB0563-34DC-4DF7-9EE6-07A2CA838763}" dt="2019-07-01T18:06:20.993" v="51" actId="164"/>
          <ac:picMkLst>
            <pc:docMk/>
            <pc:sldMk cId="2882514956" sldId="257"/>
            <ac:picMk id="24" creationId="{F6B1A3A1-A3BB-4FB7-887C-0078E3CFDAFD}"/>
          </ac:picMkLst>
        </pc:picChg>
        <pc:picChg chg="mod">
          <ac:chgData name="陽平 原田" userId="e38f503416ba9340" providerId="LiveId" clId="{3BBB0563-34DC-4DF7-9EE6-07A2CA838763}" dt="2019-07-01T18:06:20.993" v="51" actId="164"/>
          <ac:picMkLst>
            <pc:docMk/>
            <pc:sldMk cId="2882514956" sldId="257"/>
            <ac:picMk id="26" creationId="{2267DE1B-811E-4B0B-A3DA-843DB8B3116D}"/>
          </ac:picMkLst>
        </pc:picChg>
      </pc:sldChg>
      <pc:sldChg chg="addSp delSp modSp add">
        <pc:chgData name="陽平 原田" userId="e38f503416ba9340" providerId="LiveId" clId="{3BBB0563-34DC-4DF7-9EE6-07A2CA838763}" dt="2019-07-01T20:19:06.229" v="6083" actId="1038"/>
        <pc:sldMkLst>
          <pc:docMk/>
          <pc:sldMk cId="2812496410" sldId="258"/>
        </pc:sldMkLst>
        <pc:spChg chg="del">
          <ac:chgData name="陽平 原田" userId="e38f503416ba9340" providerId="LiveId" clId="{3BBB0563-34DC-4DF7-9EE6-07A2CA838763}" dt="2019-07-01T18:04:38.660" v="1"/>
          <ac:spMkLst>
            <pc:docMk/>
            <pc:sldMk cId="2812496410" sldId="258"/>
            <ac:spMk id="2" creationId="{9A050174-0E4F-40E8-9B70-3AC855596D7E}"/>
          </ac:spMkLst>
        </pc:spChg>
        <pc:spChg chg="del">
          <ac:chgData name="陽平 原田" userId="e38f503416ba9340" providerId="LiveId" clId="{3BBB0563-34DC-4DF7-9EE6-07A2CA838763}" dt="2019-07-01T18:04:38.660" v="1"/>
          <ac:spMkLst>
            <pc:docMk/>
            <pc:sldMk cId="2812496410" sldId="258"/>
            <ac:spMk id="3" creationId="{1E31B439-31D1-4CC4-B27E-6C54A6912EAE}"/>
          </ac:spMkLst>
        </pc:spChg>
        <pc:spChg chg="del">
          <ac:chgData name="陽平 原田" userId="e38f503416ba9340" providerId="LiveId" clId="{3BBB0563-34DC-4DF7-9EE6-07A2CA838763}" dt="2019-07-01T18:04:38.660" v="1"/>
          <ac:spMkLst>
            <pc:docMk/>
            <pc:sldMk cId="2812496410" sldId="258"/>
            <ac:spMk id="4" creationId="{7BD8EC66-7354-461B-9386-0A0FCC3E5A0E}"/>
          </ac:spMkLst>
        </pc:spChg>
        <pc:spChg chg="add del mod">
          <ac:chgData name="陽平 原田" userId="e38f503416ba9340" providerId="LiveId" clId="{3BBB0563-34DC-4DF7-9EE6-07A2CA838763}" dt="2019-07-01T18:05:28.860" v="13"/>
          <ac:spMkLst>
            <pc:docMk/>
            <pc:sldMk cId="2812496410" sldId="258"/>
            <ac:spMk id="5" creationId="{8C3542DD-3D8D-4423-B6C3-9CBE148F342F}"/>
          </ac:spMkLst>
        </pc:spChg>
        <pc:spChg chg="add del mod">
          <ac:chgData name="陽平 原田" userId="e38f503416ba9340" providerId="LiveId" clId="{3BBB0563-34DC-4DF7-9EE6-07A2CA838763}" dt="2019-07-01T18:05:28.860" v="13"/>
          <ac:spMkLst>
            <pc:docMk/>
            <pc:sldMk cId="2812496410" sldId="258"/>
            <ac:spMk id="6" creationId="{BA61FB31-16CC-4CE8-AD75-8A9013B19233}"/>
          </ac:spMkLst>
        </pc:spChg>
        <pc:spChg chg="add mod">
          <ac:chgData name="陽平 原田" userId="e38f503416ba9340" providerId="LiveId" clId="{3BBB0563-34DC-4DF7-9EE6-07A2CA838763}" dt="2019-07-01T20:18:51.801" v="6046" actId="2711"/>
          <ac:spMkLst>
            <pc:docMk/>
            <pc:sldMk cId="2812496410" sldId="258"/>
            <ac:spMk id="7" creationId="{10D9D7A5-1AD8-4981-94A9-A1992CE7FB83}"/>
          </ac:spMkLst>
        </pc:spChg>
        <pc:spChg chg="mod">
          <ac:chgData name="陽平 原田" userId="e38f503416ba9340" providerId="LiveId" clId="{3BBB0563-34DC-4DF7-9EE6-07A2CA838763}" dt="2019-07-01T20:18:51.801" v="6046" actId="2711"/>
          <ac:spMkLst>
            <pc:docMk/>
            <pc:sldMk cId="2812496410" sldId="258"/>
            <ac:spMk id="10" creationId="{E803342B-43BD-497E-830D-45FF3C38C8BE}"/>
          </ac:spMkLst>
        </pc:spChg>
        <pc:spChg chg="mod">
          <ac:chgData name="陽平 原田" userId="e38f503416ba9340" providerId="LiveId" clId="{3BBB0563-34DC-4DF7-9EE6-07A2CA838763}" dt="2019-07-01T20:18:51.801" v="6046" actId="2711"/>
          <ac:spMkLst>
            <pc:docMk/>
            <pc:sldMk cId="2812496410" sldId="258"/>
            <ac:spMk id="11" creationId="{45BB62A2-A688-4D2A-9848-526248A19988}"/>
          </ac:spMkLst>
        </pc:spChg>
        <pc:spChg chg="mod">
          <ac:chgData name="陽平 原田" userId="e38f503416ba9340" providerId="LiveId" clId="{3BBB0563-34DC-4DF7-9EE6-07A2CA838763}" dt="2019-07-01T20:18:51.801" v="6046" actId="2711"/>
          <ac:spMkLst>
            <pc:docMk/>
            <pc:sldMk cId="2812496410" sldId="258"/>
            <ac:spMk id="12" creationId="{60E8C14C-DF79-447D-976B-147D62BF790A}"/>
          </ac:spMkLst>
        </pc:spChg>
        <pc:spChg chg="mod">
          <ac:chgData name="陽平 原田" userId="e38f503416ba9340" providerId="LiveId" clId="{3BBB0563-34DC-4DF7-9EE6-07A2CA838763}" dt="2019-07-01T20:18:51.801" v="6046" actId="2711"/>
          <ac:spMkLst>
            <pc:docMk/>
            <pc:sldMk cId="2812496410" sldId="258"/>
            <ac:spMk id="13" creationId="{C605B313-2FCB-4AB7-9B73-A91EBFB76AAB}"/>
          </ac:spMkLst>
        </pc:spChg>
        <pc:spChg chg="mod">
          <ac:chgData name="陽平 原田" userId="e38f503416ba9340" providerId="LiveId" clId="{3BBB0563-34DC-4DF7-9EE6-07A2CA838763}" dt="2019-07-01T20:18:51.801" v="6046" actId="2711"/>
          <ac:spMkLst>
            <pc:docMk/>
            <pc:sldMk cId="2812496410" sldId="258"/>
            <ac:spMk id="14" creationId="{20A25AEB-DD74-4872-B5EC-18F076E2BAC2}"/>
          </ac:spMkLst>
        </pc:spChg>
        <pc:spChg chg="del">
          <ac:chgData name="陽平 原田" userId="e38f503416ba9340" providerId="LiveId" clId="{3BBB0563-34DC-4DF7-9EE6-07A2CA838763}" dt="2019-07-01T18:07:24.716" v="69" actId="478"/>
          <ac:spMkLst>
            <pc:docMk/>
            <pc:sldMk cId="2812496410" sldId="258"/>
            <ac:spMk id="23" creationId="{8432B65B-CE01-4BE5-90F7-9A67DE7766EC}"/>
          </ac:spMkLst>
        </pc:spChg>
        <pc:spChg chg="del">
          <ac:chgData name="陽平 原田" userId="e38f503416ba9340" providerId="LiveId" clId="{3BBB0563-34DC-4DF7-9EE6-07A2CA838763}" dt="2019-07-01T18:07:24.716" v="69" actId="478"/>
          <ac:spMkLst>
            <pc:docMk/>
            <pc:sldMk cId="2812496410" sldId="258"/>
            <ac:spMk id="24" creationId="{7956FFE2-160D-4363-9D93-EBD207238263}"/>
          </ac:spMkLst>
        </pc:spChg>
        <pc:spChg chg="del">
          <ac:chgData name="陽平 原田" userId="e38f503416ba9340" providerId="LiveId" clId="{3BBB0563-34DC-4DF7-9EE6-07A2CA838763}" dt="2019-07-01T18:07:24.716" v="69" actId="478"/>
          <ac:spMkLst>
            <pc:docMk/>
            <pc:sldMk cId="2812496410" sldId="258"/>
            <ac:spMk id="25" creationId="{F763710B-CA32-4946-8DAC-252FFCC8C5D5}"/>
          </ac:spMkLst>
        </pc:spChg>
        <pc:spChg chg="del">
          <ac:chgData name="陽平 原田" userId="e38f503416ba9340" providerId="LiveId" clId="{3BBB0563-34DC-4DF7-9EE6-07A2CA838763}" dt="2019-07-01T18:07:24.716" v="69" actId="478"/>
          <ac:spMkLst>
            <pc:docMk/>
            <pc:sldMk cId="2812496410" sldId="258"/>
            <ac:spMk id="26" creationId="{B3DE202C-F6BB-4CDA-B22B-69784A15EBFC}"/>
          </ac:spMkLst>
        </pc:spChg>
        <pc:spChg chg="del">
          <ac:chgData name="陽平 原田" userId="e38f503416ba9340" providerId="LiveId" clId="{3BBB0563-34DC-4DF7-9EE6-07A2CA838763}" dt="2019-07-01T18:07:24.716" v="69" actId="478"/>
          <ac:spMkLst>
            <pc:docMk/>
            <pc:sldMk cId="2812496410" sldId="258"/>
            <ac:spMk id="27" creationId="{4174FD64-24CD-4A8C-B4CB-3D3A711CB611}"/>
          </ac:spMkLst>
        </pc:spChg>
        <pc:spChg chg="add mod">
          <ac:chgData name="陽平 原田" userId="e38f503416ba9340" providerId="LiveId" clId="{3BBB0563-34DC-4DF7-9EE6-07A2CA838763}" dt="2019-07-01T20:18:51.801" v="6046" actId="2711"/>
          <ac:spMkLst>
            <pc:docMk/>
            <pc:sldMk cId="2812496410" sldId="258"/>
            <ac:spMk id="35" creationId="{36E56C6F-0E2C-4DF8-BBEF-BC0E00BF5408}"/>
          </ac:spMkLst>
        </pc:spChg>
        <pc:spChg chg="add del mod">
          <ac:chgData name="陽平 原田" userId="e38f503416ba9340" providerId="LiveId" clId="{3BBB0563-34DC-4DF7-9EE6-07A2CA838763}" dt="2019-07-01T18:40:24.902" v="1450" actId="478"/>
          <ac:spMkLst>
            <pc:docMk/>
            <pc:sldMk cId="2812496410" sldId="258"/>
            <ac:spMk id="36" creationId="{25DD0C0F-AFC2-4D49-AE0D-A9915AE0FB2D}"/>
          </ac:spMkLst>
        </pc:spChg>
        <pc:spChg chg="add mod">
          <ac:chgData name="陽平 原田" userId="e38f503416ba9340" providerId="LiveId" clId="{3BBB0563-34DC-4DF7-9EE6-07A2CA838763}" dt="2019-07-01T20:19:00.932" v="6063" actId="1038"/>
          <ac:spMkLst>
            <pc:docMk/>
            <pc:sldMk cId="2812496410" sldId="258"/>
            <ac:spMk id="37" creationId="{4511EFE6-5245-4431-A140-A6EAC75730B9}"/>
          </ac:spMkLst>
        </pc:spChg>
        <pc:spChg chg="add mod">
          <ac:chgData name="陽平 原田" userId="e38f503416ba9340" providerId="LiveId" clId="{3BBB0563-34DC-4DF7-9EE6-07A2CA838763}" dt="2019-07-01T20:18:51.801" v="6046" actId="2711"/>
          <ac:spMkLst>
            <pc:docMk/>
            <pc:sldMk cId="2812496410" sldId="258"/>
            <ac:spMk id="39" creationId="{00543690-A430-4087-B535-ACD87FE4E4BB}"/>
          </ac:spMkLst>
        </pc:spChg>
        <pc:spChg chg="add mod">
          <ac:chgData name="陽平 原田" userId="e38f503416ba9340" providerId="LiveId" clId="{3BBB0563-34DC-4DF7-9EE6-07A2CA838763}" dt="2019-07-01T20:18:51.801" v="6046" actId="2711"/>
          <ac:spMkLst>
            <pc:docMk/>
            <pc:sldMk cId="2812496410" sldId="258"/>
            <ac:spMk id="40" creationId="{EB842700-212A-42BC-9839-5B5799D01BB8}"/>
          </ac:spMkLst>
        </pc:spChg>
        <pc:spChg chg="add mod">
          <ac:chgData name="陽平 原田" userId="e38f503416ba9340" providerId="LiveId" clId="{3BBB0563-34DC-4DF7-9EE6-07A2CA838763}" dt="2019-07-01T20:18:51.801" v="6046" actId="2711"/>
          <ac:spMkLst>
            <pc:docMk/>
            <pc:sldMk cId="2812496410" sldId="258"/>
            <ac:spMk id="41" creationId="{D85D3775-6E1A-4902-841F-1199D723CAD7}"/>
          </ac:spMkLst>
        </pc:spChg>
        <pc:spChg chg="add mod">
          <ac:chgData name="陽平 原田" userId="e38f503416ba9340" providerId="LiveId" clId="{3BBB0563-34DC-4DF7-9EE6-07A2CA838763}" dt="2019-07-01T20:18:51.801" v="6046" actId="2711"/>
          <ac:spMkLst>
            <pc:docMk/>
            <pc:sldMk cId="2812496410" sldId="258"/>
            <ac:spMk id="42" creationId="{31B7CE9B-0BC5-406B-93D8-35175D1E11DB}"/>
          </ac:spMkLst>
        </pc:spChg>
        <pc:spChg chg="add del">
          <ac:chgData name="陽平 原田" userId="e38f503416ba9340" providerId="LiveId" clId="{3BBB0563-34DC-4DF7-9EE6-07A2CA838763}" dt="2019-07-01T18:15:53.811" v="286" actId="478"/>
          <ac:spMkLst>
            <pc:docMk/>
            <pc:sldMk cId="2812496410" sldId="258"/>
            <ac:spMk id="43" creationId="{CFE75DF5-E0F2-4ED8-AC5E-15021E51FE17}"/>
          </ac:spMkLst>
        </pc:spChg>
        <pc:spChg chg="add mod">
          <ac:chgData name="陽平 原田" userId="e38f503416ba9340" providerId="LiveId" clId="{3BBB0563-34DC-4DF7-9EE6-07A2CA838763}" dt="2019-07-01T20:18:51.801" v="6046" actId="2711"/>
          <ac:spMkLst>
            <pc:docMk/>
            <pc:sldMk cId="2812496410" sldId="258"/>
            <ac:spMk id="44" creationId="{E7E222E2-7483-4776-A59F-48C01B47D6EA}"/>
          </ac:spMkLst>
        </pc:spChg>
        <pc:spChg chg="add mod">
          <ac:chgData name="陽平 原田" userId="e38f503416ba9340" providerId="LiveId" clId="{3BBB0563-34DC-4DF7-9EE6-07A2CA838763}" dt="2019-07-01T20:18:51.801" v="6046" actId="2711"/>
          <ac:spMkLst>
            <pc:docMk/>
            <pc:sldMk cId="2812496410" sldId="258"/>
            <ac:spMk id="45" creationId="{CEE03C52-9084-4E5C-83B7-F52E461F07DF}"/>
          </ac:spMkLst>
        </pc:spChg>
        <pc:spChg chg="add mod">
          <ac:chgData name="陽平 原田" userId="e38f503416ba9340" providerId="LiveId" clId="{3BBB0563-34DC-4DF7-9EE6-07A2CA838763}" dt="2019-07-01T20:18:51.801" v="6046" actId="2711"/>
          <ac:spMkLst>
            <pc:docMk/>
            <pc:sldMk cId="2812496410" sldId="258"/>
            <ac:spMk id="46" creationId="{B53E9731-72FA-49E3-8437-2F335431B5D3}"/>
          </ac:spMkLst>
        </pc:spChg>
        <pc:spChg chg="add del">
          <ac:chgData name="陽平 原田" userId="e38f503416ba9340" providerId="LiveId" clId="{3BBB0563-34DC-4DF7-9EE6-07A2CA838763}" dt="2019-07-01T18:20:36.734" v="326"/>
          <ac:spMkLst>
            <pc:docMk/>
            <pc:sldMk cId="2812496410" sldId="258"/>
            <ac:spMk id="61" creationId="{EDE68BC8-1F3E-4634-9C3F-1CEF86936661}"/>
          </ac:spMkLst>
        </pc:spChg>
        <pc:spChg chg="add mod">
          <ac:chgData name="陽平 原田" userId="e38f503416ba9340" providerId="LiveId" clId="{3BBB0563-34DC-4DF7-9EE6-07A2CA838763}" dt="2019-07-01T18:33:23.560" v="1152" actId="164"/>
          <ac:spMkLst>
            <pc:docMk/>
            <pc:sldMk cId="2812496410" sldId="258"/>
            <ac:spMk id="62" creationId="{CA1008FF-46A2-4AFE-A79B-B38D3ACA25C5}"/>
          </ac:spMkLst>
        </pc:spChg>
        <pc:spChg chg="add del mod">
          <ac:chgData name="陽平 原田" userId="e38f503416ba9340" providerId="LiveId" clId="{3BBB0563-34DC-4DF7-9EE6-07A2CA838763}" dt="2019-07-01T18:22:44.878" v="391" actId="478"/>
          <ac:spMkLst>
            <pc:docMk/>
            <pc:sldMk cId="2812496410" sldId="258"/>
            <ac:spMk id="73" creationId="{5928556C-A2CD-4B8C-A98E-242FFC5617F8}"/>
          </ac:spMkLst>
        </pc:spChg>
        <pc:spChg chg="add del mod">
          <ac:chgData name="陽平 原田" userId="e38f503416ba9340" providerId="LiveId" clId="{3BBB0563-34DC-4DF7-9EE6-07A2CA838763}" dt="2019-07-01T18:23:22.413" v="400" actId="478"/>
          <ac:spMkLst>
            <pc:docMk/>
            <pc:sldMk cId="2812496410" sldId="258"/>
            <ac:spMk id="74" creationId="{9B26885D-CD83-4AC0-BDF8-27E18672C9ED}"/>
          </ac:spMkLst>
        </pc:spChg>
        <pc:spChg chg="add del mod">
          <ac:chgData name="陽平 原田" userId="e38f503416ba9340" providerId="LiveId" clId="{3BBB0563-34DC-4DF7-9EE6-07A2CA838763}" dt="2019-07-01T18:40:27.057" v="1451" actId="478"/>
          <ac:spMkLst>
            <pc:docMk/>
            <pc:sldMk cId="2812496410" sldId="258"/>
            <ac:spMk id="75" creationId="{1D5C4549-E585-4A51-BE3C-320FEDDD44E0}"/>
          </ac:spMkLst>
        </pc:spChg>
        <pc:spChg chg="add del mod">
          <ac:chgData name="陽平 原田" userId="e38f503416ba9340" providerId="LiveId" clId="{3BBB0563-34DC-4DF7-9EE6-07A2CA838763}" dt="2019-07-01T18:41:47.593" v="1483" actId="478"/>
          <ac:spMkLst>
            <pc:docMk/>
            <pc:sldMk cId="2812496410" sldId="258"/>
            <ac:spMk id="76" creationId="{51C1079A-8D6E-4CD1-AE60-E0E0E610A86C}"/>
          </ac:spMkLst>
        </pc:spChg>
        <pc:spChg chg="add mod">
          <ac:chgData name="陽平 原田" userId="e38f503416ba9340" providerId="LiveId" clId="{3BBB0563-34DC-4DF7-9EE6-07A2CA838763}" dt="2019-07-01T20:18:51.801" v="6046" actId="2711"/>
          <ac:spMkLst>
            <pc:docMk/>
            <pc:sldMk cId="2812496410" sldId="258"/>
            <ac:spMk id="78" creationId="{8CD353AF-AEC3-4F2B-A344-9916C72F812B}"/>
          </ac:spMkLst>
        </pc:spChg>
        <pc:spChg chg="add mod">
          <ac:chgData name="陽平 原田" userId="e38f503416ba9340" providerId="LiveId" clId="{3BBB0563-34DC-4DF7-9EE6-07A2CA838763}" dt="2019-07-01T20:18:51.801" v="6046" actId="2711"/>
          <ac:spMkLst>
            <pc:docMk/>
            <pc:sldMk cId="2812496410" sldId="258"/>
            <ac:spMk id="79" creationId="{3152600C-AED3-4AFF-BDFC-A2D8380CC941}"/>
          </ac:spMkLst>
        </pc:spChg>
        <pc:spChg chg="add mod">
          <ac:chgData name="陽平 原田" userId="e38f503416ba9340" providerId="LiveId" clId="{3BBB0563-34DC-4DF7-9EE6-07A2CA838763}" dt="2019-07-01T20:18:51.801" v="6046" actId="2711"/>
          <ac:spMkLst>
            <pc:docMk/>
            <pc:sldMk cId="2812496410" sldId="258"/>
            <ac:spMk id="80" creationId="{CD7E5B6A-A05E-4E37-8AAA-C3602E8B813C}"/>
          </ac:spMkLst>
        </pc:spChg>
        <pc:spChg chg="add mod">
          <ac:chgData name="陽平 原田" userId="e38f503416ba9340" providerId="LiveId" clId="{3BBB0563-34DC-4DF7-9EE6-07A2CA838763}" dt="2019-07-01T20:18:51.801" v="6046" actId="2711"/>
          <ac:spMkLst>
            <pc:docMk/>
            <pc:sldMk cId="2812496410" sldId="258"/>
            <ac:spMk id="81" creationId="{2E60C533-A5B1-4B32-A2B0-CB8F5678F053}"/>
          </ac:spMkLst>
        </pc:spChg>
        <pc:spChg chg="add mod">
          <ac:chgData name="陽平 原田" userId="e38f503416ba9340" providerId="LiveId" clId="{3BBB0563-34DC-4DF7-9EE6-07A2CA838763}" dt="2019-07-01T20:19:06.229" v="6083" actId="1038"/>
          <ac:spMkLst>
            <pc:docMk/>
            <pc:sldMk cId="2812496410" sldId="258"/>
            <ac:spMk id="83" creationId="{21707318-89F2-4BF9-BB9E-F766A1BE48C9}"/>
          </ac:spMkLst>
        </pc:spChg>
        <pc:spChg chg="mod topLvl">
          <ac:chgData name="陽平 原田" userId="e38f503416ba9340" providerId="LiveId" clId="{3BBB0563-34DC-4DF7-9EE6-07A2CA838763}" dt="2019-07-01T20:18:51.801" v="6046" actId="2711"/>
          <ac:spMkLst>
            <pc:docMk/>
            <pc:sldMk cId="2812496410" sldId="258"/>
            <ac:spMk id="87" creationId="{F0B8B517-2F29-4D30-9701-7396C481837B}"/>
          </ac:spMkLst>
        </pc:spChg>
        <pc:spChg chg="del">
          <ac:chgData name="陽平 原田" userId="e38f503416ba9340" providerId="LiveId" clId="{3BBB0563-34DC-4DF7-9EE6-07A2CA838763}" dt="2019-07-01T18:45:44.121" v="1720" actId="478"/>
          <ac:spMkLst>
            <pc:docMk/>
            <pc:sldMk cId="2812496410" sldId="258"/>
            <ac:spMk id="88" creationId="{32FD9EE3-31FF-4704-9D82-2D63948E7E02}"/>
          </ac:spMkLst>
        </pc:spChg>
        <pc:spChg chg="del mod">
          <ac:chgData name="陽平 原田" userId="e38f503416ba9340" providerId="LiveId" clId="{3BBB0563-34DC-4DF7-9EE6-07A2CA838763}" dt="2019-07-01T18:46:05.839" v="1723" actId="478"/>
          <ac:spMkLst>
            <pc:docMk/>
            <pc:sldMk cId="2812496410" sldId="258"/>
            <ac:spMk id="89" creationId="{61BDA94A-87C3-41EA-965D-CF02DBFC367F}"/>
          </ac:spMkLst>
        </pc:spChg>
        <pc:spChg chg="mod topLvl">
          <ac:chgData name="陽平 原田" userId="e38f503416ba9340" providerId="LiveId" clId="{3BBB0563-34DC-4DF7-9EE6-07A2CA838763}" dt="2019-07-01T20:18:51.801" v="6046" actId="2711"/>
          <ac:spMkLst>
            <pc:docMk/>
            <pc:sldMk cId="2812496410" sldId="258"/>
            <ac:spMk id="97" creationId="{F8FA667A-7236-44EF-828F-FF6C8C0AA9A1}"/>
          </ac:spMkLst>
        </pc:spChg>
        <pc:spChg chg="mod topLvl">
          <ac:chgData name="陽平 原田" userId="e38f503416ba9340" providerId="LiveId" clId="{3BBB0563-34DC-4DF7-9EE6-07A2CA838763}" dt="2019-07-01T20:18:51.801" v="6046" actId="2711"/>
          <ac:spMkLst>
            <pc:docMk/>
            <pc:sldMk cId="2812496410" sldId="258"/>
            <ac:spMk id="98" creationId="{F183A8FD-C335-438A-BE26-35A24C8898AC}"/>
          </ac:spMkLst>
        </pc:spChg>
        <pc:spChg chg="mod topLvl">
          <ac:chgData name="陽平 原田" userId="e38f503416ba9340" providerId="LiveId" clId="{3BBB0563-34DC-4DF7-9EE6-07A2CA838763}" dt="2019-07-01T20:18:51.801" v="6046" actId="2711"/>
          <ac:spMkLst>
            <pc:docMk/>
            <pc:sldMk cId="2812496410" sldId="258"/>
            <ac:spMk id="99" creationId="{4D2732D4-A7C0-4F76-8856-41714FA3A83B}"/>
          </ac:spMkLst>
        </pc:spChg>
        <pc:spChg chg="mod topLvl">
          <ac:chgData name="陽平 原田" userId="e38f503416ba9340" providerId="LiveId" clId="{3BBB0563-34DC-4DF7-9EE6-07A2CA838763}" dt="2019-07-01T20:18:51.801" v="6046" actId="2711"/>
          <ac:spMkLst>
            <pc:docMk/>
            <pc:sldMk cId="2812496410" sldId="258"/>
            <ac:spMk id="100" creationId="{4D0D9C12-47BE-4870-8F90-145D8CE69D2B}"/>
          </ac:spMkLst>
        </pc:spChg>
        <pc:spChg chg="add mod">
          <ac:chgData name="陽平 原田" userId="e38f503416ba9340" providerId="LiveId" clId="{3BBB0563-34DC-4DF7-9EE6-07A2CA838763}" dt="2019-07-01T20:18:51.801" v="6046" actId="2711"/>
          <ac:spMkLst>
            <pc:docMk/>
            <pc:sldMk cId="2812496410" sldId="258"/>
            <ac:spMk id="101" creationId="{74F6000A-EB38-40D1-9F56-998EB2A3BB61}"/>
          </ac:spMkLst>
        </pc:spChg>
        <pc:spChg chg="mod">
          <ac:chgData name="陽平 原田" userId="e38f503416ba9340" providerId="LiveId" clId="{3BBB0563-34DC-4DF7-9EE6-07A2CA838763}" dt="2019-07-01T20:18:51.801" v="6046" actId="2711"/>
          <ac:spMkLst>
            <pc:docMk/>
            <pc:sldMk cId="2812496410" sldId="258"/>
            <ac:spMk id="105" creationId="{DF185FF3-7C03-43C8-851E-B2005F459086}"/>
          </ac:spMkLst>
        </pc:spChg>
        <pc:spChg chg="del">
          <ac:chgData name="陽平 原田" userId="e38f503416ba9340" providerId="LiveId" clId="{3BBB0563-34DC-4DF7-9EE6-07A2CA838763}" dt="2019-07-01T18:46:44.016" v="1746" actId="478"/>
          <ac:spMkLst>
            <pc:docMk/>
            <pc:sldMk cId="2812496410" sldId="258"/>
            <ac:spMk id="106" creationId="{69513508-A197-48EB-B2BB-B906A2C8FA83}"/>
          </ac:spMkLst>
        </pc:spChg>
        <pc:spChg chg="del">
          <ac:chgData name="陽平 原田" userId="e38f503416ba9340" providerId="LiveId" clId="{3BBB0563-34DC-4DF7-9EE6-07A2CA838763}" dt="2019-07-01T18:46:56.887" v="1747" actId="478"/>
          <ac:spMkLst>
            <pc:docMk/>
            <pc:sldMk cId="2812496410" sldId="258"/>
            <ac:spMk id="107" creationId="{312FBE8E-4A3F-4090-8F6A-5C3337B453B3}"/>
          </ac:spMkLst>
        </pc:spChg>
        <pc:spChg chg="mod">
          <ac:chgData name="陽平 原田" userId="e38f503416ba9340" providerId="LiveId" clId="{3BBB0563-34DC-4DF7-9EE6-07A2CA838763}" dt="2019-07-01T20:18:51.801" v="6046" actId="2711"/>
          <ac:spMkLst>
            <pc:docMk/>
            <pc:sldMk cId="2812496410" sldId="258"/>
            <ac:spMk id="115" creationId="{E507F8C0-3135-4C61-A396-38DC9287E1A4}"/>
          </ac:spMkLst>
        </pc:spChg>
        <pc:spChg chg="mod">
          <ac:chgData name="陽平 原田" userId="e38f503416ba9340" providerId="LiveId" clId="{3BBB0563-34DC-4DF7-9EE6-07A2CA838763}" dt="2019-07-01T20:18:51.801" v="6046" actId="2711"/>
          <ac:spMkLst>
            <pc:docMk/>
            <pc:sldMk cId="2812496410" sldId="258"/>
            <ac:spMk id="116" creationId="{27C14A44-01A1-4F03-B283-0709A0C67CAB}"/>
          </ac:spMkLst>
        </pc:spChg>
        <pc:spChg chg="mod">
          <ac:chgData name="陽平 原田" userId="e38f503416ba9340" providerId="LiveId" clId="{3BBB0563-34DC-4DF7-9EE6-07A2CA838763}" dt="2019-07-01T20:18:51.801" v="6046" actId="2711"/>
          <ac:spMkLst>
            <pc:docMk/>
            <pc:sldMk cId="2812496410" sldId="258"/>
            <ac:spMk id="117" creationId="{AEAF58CF-6570-46D0-93CF-806CE330FEA6}"/>
          </ac:spMkLst>
        </pc:spChg>
        <pc:spChg chg="mod">
          <ac:chgData name="陽平 原田" userId="e38f503416ba9340" providerId="LiveId" clId="{3BBB0563-34DC-4DF7-9EE6-07A2CA838763}" dt="2019-07-01T20:18:51.801" v="6046" actId="2711"/>
          <ac:spMkLst>
            <pc:docMk/>
            <pc:sldMk cId="2812496410" sldId="258"/>
            <ac:spMk id="118" creationId="{4A74495C-B6B9-4672-98C6-E97A6B9C12D5}"/>
          </ac:spMkLst>
        </pc:spChg>
        <pc:spChg chg="add mod">
          <ac:chgData name="陽平 原田" userId="e38f503416ba9340" providerId="LiveId" clId="{3BBB0563-34DC-4DF7-9EE6-07A2CA838763}" dt="2019-07-01T20:18:51.801" v="6046" actId="2711"/>
          <ac:spMkLst>
            <pc:docMk/>
            <pc:sldMk cId="2812496410" sldId="258"/>
            <ac:spMk id="123" creationId="{111C7858-7851-4E69-BB3B-4293F421F01E}"/>
          </ac:spMkLst>
        </pc:spChg>
        <pc:spChg chg="add mod">
          <ac:chgData name="陽平 原田" userId="e38f503416ba9340" providerId="LiveId" clId="{3BBB0563-34DC-4DF7-9EE6-07A2CA838763}" dt="2019-07-01T20:18:51.801" v="6046" actId="2711"/>
          <ac:spMkLst>
            <pc:docMk/>
            <pc:sldMk cId="2812496410" sldId="258"/>
            <ac:spMk id="127" creationId="{4977CFD1-C9A2-49AF-8F77-19A689EC4117}"/>
          </ac:spMkLst>
        </pc:spChg>
        <pc:spChg chg="add mod">
          <ac:chgData name="陽平 原田" userId="e38f503416ba9340" providerId="LiveId" clId="{3BBB0563-34DC-4DF7-9EE6-07A2CA838763}" dt="2019-07-01T20:18:51.801" v="6046" actId="2711"/>
          <ac:spMkLst>
            <pc:docMk/>
            <pc:sldMk cId="2812496410" sldId="258"/>
            <ac:spMk id="128" creationId="{E51D8C0F-CDC9-48D8-AC39-682281F8883D}"/>
          </ac:spMkLst>
        </pc:spChg>
        <pc:spChg chg="add mod">
          <ac:chgData name="陽平 原田" userId="e38f503416ba9340" providerId="LiveId" clId="{3BBB0563-34DC-4DF7-9EE6-07A2CA838763}" dt="2019-07-01T20:18:51.801" v="6046" actId="2711"/>
          <ac:spMkLst>
            <pc:docMk/>
            <pc:sldMk cId="2812496410" sldId="258"/>
            <ac:spMk id="134" creationId="{CF14E3B9-CD81-4EFE-A29C-6244DE160546}"/>
          </ac:spMkLst>
        </pc:spChg>
        <pc:spChg chg="mod">
          <ac:chgData name="陽平 原田" userId="e38f503416ba9340" providerId="LiveId" clId="{3BBB0563-34DC-4DF7-9EE6-07A2CA838763}" dt="2019-07-01T20:18:51.801" v="6046" actId="2711"/>
          <ac:spMkLst>
            <pc:docMk/>
            <pc:sldMk cId="2812496410" sldId="258"/>
            <ac:spMk id="138" creationId="{68CC068A-F8E1-420B-A1D0-0EA9736EE24E}"/>
          </ac:spMkLst>
        </pc:spChg>
        <pc:spChg chg="mod">
          <ac:chgData name="陽平 原田" userId="e38f503416ba9340" providerId="LiveId" clId="{3BBB0563-34DC-4DF7-9EE6-07A2CA838763}" dt="2019-07-01T20:18:51.801" v="6046" actId="2711"/>
          <ac:spMkLst>
            <pc:docMk/>
            <pc:sldMk cId="2812496410" sldId="258"/>
            <ac:spMk id="139" creationId="{C7B4C443-B867-4EB5-AF64-A85A96253A56}"/>
          </ac:spMkLst>
        </pc:spChg>
        <pc:spChg chg="mod">
          <ac:chgData name="陽平 原田" userId="e38f503416ba9340" providerId="LiveId" clId="{3BBB0563-34DC-4DF7-9EE6-07A2CA838763}" dt="2019-07-01T20:18:51.801" v="6046" actId="2711"/>
          <ac:spMkLst>
            <pc:docMk/>
            <pc:sldMk cId="2812496410" sldId="258"/>
            <ac:spMk id="144" creationId="{FE891FDD-38C5-4FB8-8E9B-E7FE2EC81DC0}"/>
          </ac:spMkLst>
        </pc:spChg>
        <pc:spChg chg="mod">
          <ac:chgData name="陽平 原田" userId="e38f503416ba9340" providerId="LiveId" clId="{3BBB0563-34DC-4DF7-9EE6-07A2CA838763}" dt="2019-07-01T20:18:51.801" v="6046" actId="2711"/>
          <ac:spMkLst>
            <pc:docMk/>
            <pc:sldMk cId="2812496410" sldId="258"/>
            <ac:spMk id="146" creationId="{074BF4E3-AEC9-4C50-A0CC-B5391B337C5D}"/>
          </ac:spMkLst>
        </pc:spChg>
        <pc:spChg chg="mod">
          <ac:chgData name="陽平 原田" userId="e38f503416ba9340" providerId="LiveId" clId="{3BBB0563-34DC-4DF7-9EE6-07A2CA838763}" dt="2019-07-01T20:18:51.801" v="6046" actId="2711"/>
          <ac:spMkLst>
            <pc:docMk/>
            <pc:sldMk cId="2812496410" sldId="258"/>
            <ac:spMk id="147" creationId="{4353450F-7A95-464D-89E8-F075E125C944}"/>
          </ac:spMkLst>
        </pc:spChg>
        <pc:spChg chg="mod">
          <ac:chgData name="陽平 原田" userId="e38f503416ba9340" providerId="LiveId" clId="{3BBB0563-34DC-4DF7-9EE6-07A2CA838763}" dt="2019-07-01T20:18:51.801" v="6046" actId="2711"/>
          <ac:spMkLst>
            <pc:docMk/>
            <pc:sldMk cId="2812496410" sldId="258"/>
            <ac:spMk id="152" creationId="{BBAAA6F9-365A-4942-B379-642A8602B2CB}"/>
          </ac:spMkLst>
        </pc:spChg>
        <pc:spChg chg="mod">
          <ac:chgData name="陽平 原田" userId="e38f503416ba9340" providerId="LiveId" clId="{3BBB0563-34DC-4DF7-9EE6-07A2CA838763}" dt="2019-07-01T20:18:51.801" v="6046" actId="2711"/>
          <ac:spMkLst>
            <pc:docMk/>
            <pc:sldMk cId="2812496410" sldId="258"/>
            <ac:spMk id="154" creationId="{34CD412F-A9C9-4E33-82B7-CD879C75DCC1}"/>
          </ac:spMkLst>
        </pc:spChg>
        <pc:spChg chg="mod">
          <ac:chgData name="陽平 原田" userId="e38f503416ba9340" providerId="LiveId" clId="{3BBB0563-34DC-4DF7-9EE6-07A2CA838763}" dt="2019-07-01T20:18:51.801" v="6046" actId="2711"/>
          <ac:spMkLst>
            <pc:docMk/>
            <pc:sldMk cId="2812496410" sldId="258"/>
            <ac:spMk id="155" creationId="{F93725F6-260D-4D59-AD5A-33EB7C16A213}"/>
          </ac:spMkLst>
        </pc:spChg>
        <pc:spChg chg="mod">
          <ac:chgData name="陽平 原田" userId="e38f503416ba9340" providerId="LiveId" clId="{3BBB0563-34DC-4DF7-9EE6-07A2CA838763}" dt="2019-07-01T20:18:51.801" v="6046" actId="2711"/>
          <ac:spMkLst>
            <pc:docMk/>
            <pc:sldMk cId="2812496410" sldId="258"/>
            <ac:spMk id="160" creationId="{18F5F55A-3C2D-44A9-8422-28B3AFFD062B}"/>
          </ac:spMkLst>
        </pc:spChg>
        <pc:grpChg chg="add mod">
          <ac:chgData name="陽平 原田" userId="e38f503416ba9340" providerId="LiveId" clId="{3BBB0563-34DC-4DF7-9EE6-07A2CA838763}" dt="2019-07-01T18:42:09.519" v="1486" actId="164"/>
          <ac:grpSpMkLst>
            <pc:docMk/>
            <pc:sldMk cId="2812496410" sldId="258"/>
            <ac:grpSpMk id="8" creationId="{36F2FF9B-6FDE-47B4-9947-C12931633A86}"/>
          </ac:grpSpMkLst>
        </pc:grpChg>
        <pc:grpChg chg="add del mod">
          <ac:chgData name="陽平 原田" userId="e38f503416ba9340" providerId="LiveId" clId="{3BBB0563-34DC-4DF7-9EE6-07A2CA838763}" dt="2019-07-01T18:07:24.716" v="69" actId="478"/>
          <ac:grpSpMkLst>
            <pc:docMk/>
            <pc:sldMk cId="2812496410" sldId="258"/>
            <ac:grpSpMk id="21" creationId="{AF704091-E6AC-40FB-962B-57D44683C257}"/>
          </ac:grpSpMkLst>
        </pc:grpChg>
        <pc:grpChg chg="add mod">
          <ac:chgData name="陽平 原田" userId="e38f503416ba9340" providerId="LiveId" clId="{3BBB0563-34DC-4DF7-9EE6-07A2CA838763}" dt="2019-07-01T18:20:16.801" v="324" actId="164"/>
          <ac:grpSpMkLst>
            <pc:docMk/>
            <pc:sldMk cId="2812496410" sldId="258"/>
            <ac:grpSpMk id="47" creationId="{980C3CF7-AB7E-4506-830C-2E86EB5F35E3}"/>
          </ac:grpSpMkLst>
        </pc:grpChg>
        <pc:grpChg chg="add mod">
          <ac:chgData name="陽平 原田" userId="e38f503416ba9340" providerId="LiveId" clId="{3BBB0563-34DC-4DF7-9EE6-07A2CA838763}" dt="2019-07-01T18:33:23.560" v="1152" actId="164"/>
          <ac:grpSpMkLst>
            <pc:docMk/>
            <pc:sldMk cId="2812496410" sldId="258"/>
            <ac:grpSpMk id="55" creationId="{7BDE2155-7CC6-4333-B0E1-CBD61E7B9736}"/>
          </ac:grpSpMkLst>
        </pc:grpChg>
        <pc:grpChg chg="add mod">
          <ac:chgData name="陽平 原田" userId="e38f503416ba9340" providerId="LiveId" clId="{3BBB0563-34DC-4DF7-9EE6-07A2CA838763}" dt="2019-07-01T18:43:41.811" v="1570" actId="1076"/>
          <ac:grpSpMkLst>
            <pc:docMk/>
            <pc:sldMk cId="2812496410" sldId="258"/>
            <ac:grpSpMk id="60" creationId="{BE4286FA-2A2D-49B1-AD9C-312B741DEF23}"/>
          </ac:grpSpMkLst>
        </pc:grpChg>
        <pc:grpChg chg="add del mod">
          <ac:chgData name="陽平 原田" userId="e38f503416ba9340" providerId="LiveId" clId="{3BBB0563-34DC-4DF7-9EE6-07A2CA838763}" dt="2019-07-01T18:40:21.029" v="1449" actId="478"/>
          <ac:grpSpMkLst>
            <pc:docMk/>
            <pc:sldMk cId="2812496410" sldId="258"/>
            <ac:grpSpMk id="77" creationId="{F3E0709D-5DE1-4A76-9EEE-9BA714414141}"/>
          </ac:grpSpMkLst>
        </pc:grpChg>
        <pc:grpChg chg="add mod">
          <ac:chgData name="陽平 原田" userId="e38f503416ba9340" providerId="LiveId" clId="{3BBB0563-34DC-4DF7-9EE6-07A2CA838763}" dt="2019-07-01T18:43:41.811" v="1570" actId="1076"/>
          <ac:grpSpMkLst>
            <pc:docMk/>
            <pc:sldMk cId="2812496410" sldId="258"/>
            <ac:grpSpMk id="82" creationId="{08BA9D81-E40C-4FDF-B95C-315A3C975B91}"/>
          </ac:grpSpMkLst>
        </pc:grpChg>
        <pc:grpChg chg="add del mod">
          <ac:chgData name="陽平 原田" userId="e38f503416ba9340" providerId="LiveId" clId="{3BBB0563-34DC-4DF7-9EE6-07A2CA838763}" dt="2019-07-01T19:27:22.950" v="2094" actId="165"/>
          <ac:grpSpMkLst>
            <pc:docMk/>
            <pc:sldMk cId="2812496410" sldId="258"/>
            <ac:grpSpMk id="84" creationId="{0579F365-4071-4BCD-AC5A-3D74C7368091}"/>
          </ac:grpSpMkLst>
        </pc:grpChg>
        <pc:grpChg chg="del mod topLvl">
          <ac:chgData name="陽平 原田" userId="e38f503416ba9340" providerId="LiveId" clId="{3BBB0563-34DC-4DF7-9EE6-07A2CA838763}" dt="2019-07-01T19:28:22.807" v="2101" actId="165"/>
          <ac:grpSpMkLst>
            <pc:docMk/>
            <pc:sldMk cId="2812496410" sldId="258"/>
            <ac:grpSpMk id="90" creationId="{6C8D6216-E815-44ED-8F3E-8F93B17F8837}"/>
          </ac:grpSpMkLst>
        </pc:grpChg>
        <pc:grpChg chg="add mod">
          <ac:chgData name="陽平 原田" userId="e38f503416ba9340" providerId="LiveId" clId="{3BBB0563-34DC-4DF7-9EE6-07A2CA838763}" dt="2019-07-01T19:25:47.352" v="2091" actId="164"/>
          <ac:grpSpMkLst>
            <pc:docMk/>
            <pc:sldMk cId="2812496410" sldId="258"/>
            <ac:grpSpMk id="102" creationId="{48FF602C-FE6E-41ED-B4A6-7E17399489F0}"/>
          </ac:grpSpMkLst>
        </pc:grpChg>
        <pc:grpChg chg="mod">
          <ac:chgData name="陽平 原田" userId="e38f503416ba9340" providerId="LiveId" clId="{3BBB0563-34DC-4DF7-9EE6-07A2CA838763}" dt="2019-07-01T18:43:02.126" v="1566"/>
          <ac:grpSpMkLst>
            <pc:docMk/>
            <pc:sldMk cId="2812496410" sldId="258"/>
            <ac:grpSpMk id="108" creationId="{A01EB776-626A-4889-9337-4AB1E8ED4162}"/>
          </ac:grpSpMkLst>
        </pc:grpChg>
        <pc:grpChg chg="add mod">
          <ac:chgData name="陽平 原田" userId="e38f503416ba9340" providerId="LiveId" clId="{3BBB0563-34DC-4DF7-9EE6-07A2CA838763}" dt="2019-07-01T19:23:54.018" v="2076" actId="164"/>
          <ac:grpSpMkLst>
            <pc:docMk/>
            <pc:sldMk cId="2812496410" sldId="258"/>
            <ac:grpSpMk id="135" creationId="{5EEA52B7-EB43-49EE-841A-F85DEADB9A43}"/>
          </ac:grpSpMkLst>
        </pc:grpChg>
        <pc:grpChg chg="add mod">
          <ac:chgData name="陽平 原田" userId="e38f503416ba9340" providerId="LiveId" clId="{3BBB0563-34DC-4DF7-9EE6-07A2CA838763}" dt="2019-07-01T19:25:47.352" v="2091" actId="164"/>
          <ac:grpSpMkLst>
            <pc:docMk/>
            <pc:sldMk cId="2812496410" sldId="258"/>
            <ac:grpSpMk id="136" creationId="{EEDAF6AD-52B1-47AE-99EF-BAA1446262D3}"/>
          </ac:grpSpMkLst>
        </pc:grpChg>
        <pc:grpChg chg="add mod">
          <ac:chgData name="陽平 原田" userId="e38f503416ba9340" providerId="LiveId" clId="{3BBB0563-34DC-4DF7-9EE6-07A2CA838763}" dt="2019-07-01T19:25:47.352" v="2091" actId="164"/>
          <ac:grpSpMkLst>
            <pc:docMk/>
            <pc:sldMk cId="2812496410" sldId="258"/>
            <ac:grpSpMk id="137" creationId="{95B63050-B708-468D-9A9E-87C936BF8535}"/>
          </ac:grpSpMkLst>
        </pc:grpChg>
        <pc:grpChg chg="add mod">
          <ac:chgData name="陽平 原田" userId="e38f503416ba9340" providerId="LiveId" clId="{3BBB0563-34DC-4DF7-9EE6-07A2CA838763}" dt="2019-07-01T19:25:47.352" v="2091" actId="164"/>
          <ac:grpSpMkLst>
            <pc:docMk/>
            <pc:sldMk cId="2812496410" sldId="258"/>
            <ac:grpSpMk id="145" creationId="{AA993E7B-CE5C-4309-8A5D-150CBA989078}"/>
          </ac:grpSpMkLst>
        </pc:grpChg>
        <pc:grpChg chg="add mod">
          <ac:chgData name="陽平 原田" userId="e38f503416ba9340" providerId="LiveId" clId="{3BBB0563-34DC-4DF7-9EE6-07A2CA838763}" dt="2019-07-01T19:25:47.352" v="2091" actId="164"/>
          <ac:grpSpMkLst>
            <pc:docMk/>
            <pc:sldMk cId="2812496410" sldId="258"/>
            <ac:grpSpMk id="153" creationId="{6862FEDD-C113-4C17-A37F-0E3909AF1C1B}"/>
          </ac:grpSpMkLst>
        </pc:grpChg>
        <pc:grpChg chg="add mod">
          <ac:chgData name="陽平 原田" userId="e38f503416ba9340" providerId="LiveId" clId="{3BBB0563-34DC-4DF7-9EE6-07A2CA838763}" dt="2019-07-01T19:25:47.352" v="2091" actId="164"/>
          <ac:grpSpMkLst>
            <pc:docMk/>
            <pc:sldMk cId="2812496410" sldId="258"/>
            <ac:grpSpMk id="161" creationId="{020F48E7-841C-4D3F-A9A5-FC72403ADE48}"/>
          </ac:grpSpMkLst>
        </pc:grpChg>
        <pc:grpChg chg="add del mod">
          <ac:chgData name="陽平 原田" userId="e38f503416ba9340" providerId="LiveId" clId="{3BBB0563-34DC-4DF7-9EE6-07A2CA838763}" dt="2019-07-01T19:28:16.862" v="2100" actId="165"/>
          <ac:grpSpMkLst>
            <pc:docMk/>
            <pc:sldMk cId="2812496410" sldId="258"/>
            <ac:grpSpMk id="162" creationId="{BD422590-68F7-45C9-A8EF-1C64A4AF2786}"/>
          </ac:grpSpMkLst>
        </pc:grpChg>
        <pc:grpChg chg="mod">
          <ac:chgData name="陽平 原田" userId="e38f503416ba9340" providerId="LiveId" clId="{3BBB0563-34DC-4DF7-9EE6-07A2CA838763}" dt="2019-07-01T19:28:51.791" v="2104" actId="338"/>
          <ac:grpSpMkLst>
            <pc:docMk/>
            <pc:sldMk cId="2812496410" sldId="258"/>
            <ac:grpSpMk id="163" creationId="{6EC6C657-74FD-4999-8945-5909FD333BAE}"/>
          </ac:grpSpMkLst>
        </pc:grpChg>
        <pc:grpChg chg="add mod">
          <ac:chgData name="陽平 原田" userId="e38f503416ba9340" providerId="LiveId" clId="{3BBB0563-34DC-4DF7-9EE6-07A2CA838763}" dt="2019-07-01T19:29:21.882" v="2108" actId="164"/>
          <ac:grpSpMkLst>
            <pc:docMk/>
            <pc:sldMk cId="2812496410" sldId="258"/>
            <ac:grpSpMk id="164" creationId="{C933A5D8-4FD9-4735-8D04-F562A45B8175}"/>
          </ac:grpSpMkLst>
        </pc:grpChg>
        <pc:grpChg chg="add mod ord">
          <ac:chgData name="陽平 原田" userId="e38f503416ba9340" providerId="LiveId" clId="{3BBB0563-34DC-4DF7-9EE6-07A2CA838763}" dt="2019-07-01T19:29:29.627" v="2109" actId="167"/>
          <ac:grpSpMkLst>
            <pc:docMk/>
            <pc:sldMk cId="2812496410" sldId="258"/>
            <ac:grpSpMk id="165" creationId="{FAC15E3C-FAE2-41FE-A7F2-831CE7E0251B}"/>
          </ac:grpSpMkLst>
        </pc:grpChg>
        <pc:graphicFrameChg chg="add mod modGraphic">
          <ac:chgData name="陽平 原田" userId="e38f503416ba9340" providerId="LiveId" clId="{3BBB0563-34DC-4DF7-9EE6-07A2CA838763}" dt="2019-07-01T18:55:41.243" v="1992" actId="14734"/>
          <ac:graphicFrameMkLst>
            <pc:docMk/>
            <pc:sldMk cId="2812496410" sldId="258"/>
            <ac:graphicFrameMk id="122" creationId="{A8CD9AE0-4BD0-4DA6-96D3-39563603A144}"/>
          </ac:graphicFrameMkLst>
        </pc:graphicFrameChg>
        <pc:picChg chg="mod topLvl">
          <ac:chgData name="陽平 原田" userId="e38f503416ba9340" providerId="LiveId" clId="{3BBB0563-34DC-4DF7-9EE6-07A2CA838763}" dt="2019-07-01T18:20:16.801" v="324" actId="164"/>
          <ac:picMkLst>
            <pc:docMk/>
            <pc:sldMk cId="2812496410" sldId="258"/>
            <ac:picMk id="22" creationId="{D92CAFF4-7F7B-43D3-A902-52B395344EFB}"/>
          </ac:picMkLst>
        </pc:picChg>
        <pc:picChg chg="del">
          <ac:chgData name="陽平 原田" userId="e38f503416ba9340" providerId="LiveId" clId="{3BBB0563-34DC-4DF7-9EE6-07A2CA838763}" dt="2019-07-01T18:07:24.716" v="69" actId="478"/>
          <ac:picMkLst>
            <pc:docMk/>
            <pc:sldMk cId="2812496410" sldId="258"/>
            <ac:picMk id="28" creationId="{028AB475-611E-4547-B319-3A15B1FE3C6D}"/>
          </ac:picMkLst>
        </pc:picChg>
        <pc:picChg chg="del">
          <ac:chgData name="陽平 原田" userId="e38f503416ba9340" providerId="LiveId" clId="{3BBB0563-34DC-4DF7-9EE6-07A2CA838763}" dt="2019-07-01T18:07:24.716" v="69" actId="478"/>
          <ac:picMkLst>
            <pc:docMk/>
            <pc:sldMk cId="2812496410" sldId="258"/>
            <ac:picMk id="29" creationId="{E681AF7A-DE0A-4A02-A657-662DF774807C}"/>
          </ac:picMkLst>
        </pc:picChg>
        <pc:picChg chg="del">
          <ac:chgData name="陽平 原田" userId="e38f503416ba9340" providerId="LiveId" clId="{3BBB0563-34DC-4DF7-9EE6-07A2CA838763}" dt="2019-07-01T18:07:24.716" v="69" actId="478"/>
          <ac:picMkLst>
            <pc:docMk/>
            <pc:sldMk cId="2812496410" sldId="258"/>
            <ac:picMk id="30" creationId="{52ADB460-36A0-448C-A57E-AC43D42BAE9E}"/>
          </ac:picMkLst>
        </pc:picChg>
        <pc:picChg chg="del">
          <ac:chgData name="陽平 原田" userId="e38f503416ba9340" providerId="LiveId" clId="{3BBB0563-34DC-4DF7-9EE6-07A2CA838763}" dt="2019-07-01T18:07:24.716" v="69" actId="478"/>
          <ac:picMkLst>
            <pc:docMk/>
            <pc:sldMk cId="2812496410" sldId="258"/>
            <ac:picMk id="31" creationId="{A2BD9A95-A159-4C9B-B9F8-9FC4CEF86A39}"/>
          </ac:picMkLst>
        </pc:picChg>
        <pc:picChg chg="del">
          <ac:chgData name="陽平 原田" userId="e38f503416ba9340" providerId="LiveId" clId="{3BBB0563-34DC-4DF7-9EE6-07A2CA838763}" dt="2019-07-01T18:07:24.716" v="69" actId="478"/>
          <ac:picMkLst>
            <pc:docMk/>
            <pc:sldMk cId="2812496410" sldId="258"/>
            <ac:picMk id="32" creationId="{C012FEF8-3034-4344-A0A9-93363F0A1093}"/>
          </ac:picMkLst>
        </pc:picChg>
        <pc:picChg chg="del topLvl">
          <ac:chgData name="陽平 原田" userId="e38f503416ba9340" providerId="LiveId" clId="{3BBB0563-34DC-4DF7-9EE6-07A2CA838763}" dt="2019-07-01T18:07:24.716" v="69" actId="478"/>
          <ac:picMkLst>
            <pc:docMk/>
            <pc:sldMk cId="2812496410" sldId="258"/>
            <ac:picMk id="33" creationId="{CE662E69-6E5A-45D9-AC57-D7CFD579C48B}"/>
          </ac:picMkLst>
        </pc:picChg>
        <pc:picChg chg="add mod">
          <ac:chgData name="陽平 原田" userId="e38f503416ba9340" providerId="LiveId" clId="{3BBB0563-34DC-4DF7-9EE6-07A2CA838763}" dt="2019-07-01T18:33:23.560" v="1152" actId="164"/>
          <ac:picMkLst>
            <pc:docMk/>
            <pc:sldMk cId="2812496410" sldId="258"/>
            <ac:picMk id="34" creationId="{4C2AD7C0-6990-4638-A6A9-5B064C606CD3}"/>
          </ac:picMkLst>
        </pc:picChg>
        <pc:picChg chg="add mod">
          <ac:chgData name="陽平 原田" userId="e38f503416ba9340" providerId="LiveId" clId="{3BBB0563-34DC-4DF7-9EE6-07A2CA838763}" dt="2019-07-01T18:20:16.801" v="324" actId="164"/>
          <ac:picMkLst>
            <pc:docMk/>
            <pc:sldMk cId="2812496410" sldId="258"/>
            <ac:picMk id="38" creationId="{47B7E879-D07E-4F8C-B05B-B8F4A2F88282}"/>
          </ac:picMkLst>
        </pc:picChg>
        <pc:picChg chg="mod topLvl">
          <ac:chgData name="陽平 原田" userId="e38f503416ba9340" providerId="LiveId" clId="{3BBB0563-34DC-4DF7-9EE6-07A2CA838763}" dt="2019-07-01T19:28:51.791" v="2104" actId="338"/>
          <ac:picMkLst>
            <pc:docMk/>
            <pc:sldMk cId="2812496410" sldId="258"/>
            <ac:picMk id="85" creationId="{30136239-1A36-4798-BFCD-75806A848193}"/>
          </ac:picMkLst>
        </pc:picChg>
        <pc:picChg chg="del">
          <ac:chgData name="陽平 原田" userId="e38f503416ba9340" providerId="LiveId" clId="{3BBB0563-34DC-4DF7-9EE6-07A2CA838763}" dt="2019-07-01T18:45:36.634" v="1719" actId="478"/>
          <ac:picMkLst>
            <pc:docMk/>
            <pc:sldMk cId="2812496410" sldId="258"/>
            <ac:picMk id="86" creationId="{E3FA1F1A-6A72-4ACD-A6E1-29FED41BE4D6}"/>
          </ac:picMkLst>
        </pc:picChg>
        <pc:picChg chg="del">
          <ac:chgData name="陽平 原田" userId="e38f503416ba9340" providerId="LiveId" clId="{3BBB0563-34DC-4DF7-9EE6-07A2CA838763}" dt="2019-07-01T18:46:40.511" v="1745" actId="478"/>
          <ac:picMkLst>
            <pc:docMk/>
            <pc:sldMk cId="2812496410" sldId="258"/>
            <ac:picMk id="104" creationId="{4EEA874E-B943-4E26-BB77-BFD9619834FA}"/>
          </ac:picMkLst>
        </pc:picChg>
        <pc:cxnChg chg="add mod">
          <ac:chgData name="陽平 原田" userId="e38f503416ba9340" providerId="LiveId" clId="{3BBB0563-34DC-4DF7-9EE6-07A2CA838763}" dt="2019-07-01T18:20:16.801" v="324" actId="164"/>
          <ac:cxnSpMkLst>
            <pc:docMk/>
            <pc:sldMk cId="2812496410" sldId="258"/>
            <ac:cxnSpMk id="49" creationId="{DBF9E7CC-821B-4F04-A999-BA85A3B96180}"/>
          </ac:cxnSpMkLst>
        </pc:cxnChg>
        <pc:cxnChg chg="add mod">
          <ac:chgData name="陽平 原田" userId="e38f503416ba9340" providerId="LiveId" clId="{3BBB0563-34DC-4DF7-9EE6-07A2CA838763}" dt="2019-07-01T18:20:16.801" v="324" actId="164"/>
          <ac:cxnSpMkLst>
            <pc:docMk/>
            <pc:sldMk cId="2812496410" sldId="258"/>
            <ac:cxnSpMk id="50" creationId="{1BB59A75-11F9-4843-AA69-539EADDF3630}"/>
          </ac:cxnSpMkLst>
        </pc:cxnChg>
        <pc:cxnChg chg="add mod">
          <ac:chgData name="陽平 原田" userId="e38f503416ba9340" providerId="LiveId" clId="{3BBB0563-34DC-4DF7-9EE6-07A2CA838763}" dt="2019-07-01T18:20:16.801" v="324" actId="164"/>
          <ac:cxnSpMkLst>
            <pc:docMk/>
            <pc:sldMk cId="2812496410" sldId="258"/>
            <ac:cxnSpMk id="51" creationId="{11FF83D8-5FF3-400A-AAC3-6BFEC1D8EE87}"/>
          </ac:cxnSpMkLst>
        </pc:cxnChg>
        <pc:cxnChg chg="add mod">
          <ac:chgData name="陽平 原田" userId="e38f503416ba9340" providerId="LiveId" clId="{3BBB0563-34DC-4DF7-9EE6-07A2CA838763}" dt="2019-07-01T18:20:16.801" v="324" actId="164"/>
          <ac:cxnSpMkLst>
            <pc:docMk/>
            <pc:sldMk cId="2812496410" sldId="258"/>
            <ac:cxnSpMk id="52" creationId="{F8E2D226-A6DF-489B-B563-2AA529665C07}"/>
          </ac:cxnSpMkLst>
        </pc:cxnChg>
        <pc:cxnChg chg="add mod">
          <ac:chgData name="陽平 原田" userId="e38f503416ba9340" providerId="LiveId" clId="{3BBB0563-34DC-4DF7-9EE6-07A2CA838763}" dt="2019-07-01T18:20:16.801" v="324" actId="164"/>
          <ac:cxnSpMkLst>
            <pc:docMk/>
            <pc:sldMk cId="2812496410" sldId="258"/>
            <ac:cxnSpMk id="53" creationId="{9EA24D92-C76A-4F91-B4D5-EC9EF859044E}"/>
          </ac:cxnSpMkLst>
        </pc:cxnChg>
        <pc:cxnChg chg="add mod">
          <ac:chgData name="陽平 原田" userId="e38f503416ba9340" providerId="LiveId" clId="{3BBB0563-34DC-4DF7-9EE6-07A2CA838763}" dt="2019-07-01T18:20:16.801" v="324" actId="164"/>
          <ac:cxnSpMkLst>
            <pc:docMk/>
            <pc:sldMk cId="2812496410" sldId="258"/>
            <ac:cxnSpMk id="54" creationId="{17AD4907-BA67-4078-B168-F11024490E98}"/>
          </ac:cxnSpMkLst>
        </pc:cxnChg>
        <pc:cxnChg chg="add mod">
          <ac:chgData name="陽平 原田" userId="e38f503416ba9340" providerId="LiveId" clId="{3BBB0563-34DC-4DF7-9EE6-07A2CA838763}" dt="2019-07-01T18:33:23.560" v="1152" actId="164"/>
          <ac:cxnSpMkLst>
            <pc:docMk/>
            <pc:sldMk cId="2812496410" sldId="258"/>
            <ac:cxnSpMk id="63" creationId="{AE6A7763-D4C2-4301-B7C3-3B3F5EB36FCF}"/>
          </ac:cxnSpMkLst>
        </pc:cxnChg>
        <pc:cxnChg chg="add del">
          <ac:chgData name="陽平 原田" userId="e38f503416ba9340" providerId="LiveId" clId="{3BBB0563-34DC-4DF7-9EE6-07A2CA838763}" dt="2019-07-01T18:21:52.228" v="379"/>
          <ac:cxnSpMkLst>
            <pc:docMk/>
            <pc:sldMk cId="2812496410" sldId="258"/>
            <ac:cxnSpMk id="64" creationId="{CE0B355D-A937-443C-870F-18A3A9348984}"/>
          </ac:cxnSpMkLst>
        </pc:cxnChg>
        <pc:cxnChg chg="add del">
          <ac:chgData name="陽平 原田" userId="e38f503416ba9340" providerId="LiveId" clId="{3BBB0563-34DC-4DF7-9EE6-07A2CA838763}" dt="2019-07-01T18:21:51.854" v="378"/>
          <ac:cxnSpMkLst>
            <pc:docMk/>
            <pc:sldMk cId="2812496410" sldId="258"/>
            <ac:cxnSpMk id="65" creationId="{2719C143-BCBD-49B3-B5BA-9338758395DD}"/>
          </ac:cxnSpMkLst>
        </pc:cxnChg>
        <pc:cxnChg chg="add del">
          <ac:chgData name="陽平 原田" userId="e38f503416ba9340" providerId="LiveId" clId="{3BBB0563-34DC-4DF7-9EE6-07A2CA838763}" dt="2019-07-01T18:21:51.643" v="377"/>
          <ac:cxnSpMkLst>
            <pc:docMk/>
            <pc:sldMk cId="2812496410" sldId="258"/>
            <ac:cxnSpMk id="66" creationId="{12CA7513-832E-4BB5-A666-23885400E68B}"/>
          </ac:cxnSpMkLst>
        </pc:cxnChg>
        <pc:cxnChg chg="add mod">
          <ac:chgData name="陽平 原田" userId="e38f503416ba9340" providerId="LiveId" clId="{3BBB0563-34DC-4DF7-9EE6-07A2CA838763}" dt="2019-07-01T18:33:23.560" v="1152" actId="164"/>
          <ac:cxnSpMkLst>
            <pc:docMk/>
            <pc:sldMk cId="2812496410" sldId="258"/>
            <ac:cxnSpMk id="67" creationId="{0455E916-31BB-4395-99E3-0DB1AAFF3B15}"/>
          </ac:cxnSpMkLst>
        </pc:cxnChg>
        <pc:cxnChg chg="add mod">
          <ac:chgData name="陽平 原田" userId="e38f503416ba9340" providerId="LiveId" clId="{3BBB0563-34DC-4DF7-9EE6-07A2CA838763}" dt="2019-07-01T18:33:23.560" v="1152" actId="164"/>
          <ac:cxnSpMkLst>
            <pc:docMk/>
            <pc:sldMk cId="2812496410" sldId="258"/>
            <ac:cxnSpMk id="68" creationId="{C88E9E41-0854-431B-9486-A7DA041B1AF3}"/>
          </ac:cxnSpMkLst>
        </pc:cxnChg>
        <pc:cxnChg chg="add mod">
          <ac:chgData name="陽平 原田" userId="e38f503416ba9340" providerId="LiveId" clId="{3BBB0563-34DC-4DF7-9EE6-07A2CA838763}" dt="2019-07-01T18:33:23.560" v="1152" actId="164"/>
          <ac:cxnSpMkLst>
            <pc:docMk/>
            <pc:sldMk cId="2812496410" sldId="258"/>
            <ac:cxnSpMk id="69" creationId="{D7D4706D-938B-49FB-A95B-BC4E2E8ECA6A}"/>
          </ac:cxnSpMkLst>
        </pc:cxnChg>
        <pc:cxnChg chg="add mod">
          <ac:chgData name="陽平 原田" userId="e38f503416ba9340" providerId="LiveId" clId="{3BBB0563-34DC-4DF7-9EE6-07A2CA838763}" dt="2019-07-01T18:33:23.560" v="1152" actId="164"/>
          <ac:cxnSpMkLst>
            <pc:docMk/>
            <pc:sldMk cId="2812496410" sldId="258"/>
            <ac:cxnSpMk id="70" creationId="{AB473CE0-2E96-4017-8783-0E756BCE365A}"/>
          </ac:cxnSpMkLst>
        </pc:cxnChg>
        <pc:cxnChg chg="add mod">
          <ac:chgData name="陽平 原田" userId="e38f503416ba9340" providerId="LiveId" clId="{3BBB0563-34DC-4DF7-9EE6-07A2CA838763}" dt="2019-07-01T18:33:23.560" v="1152" actId="164"/>
          <ac:cxnSpMkLst>
            <pc:docMk/>
            <pc:sldMk cId="2812496410" sldId="258"/>
            <ac:cxnSpMk id="71" creationId="{9EBE8670-8AB9-49B8-8B7E-394FBB7ECC27}"/>
          </ac:cxnSpMkLst>
        </pc:cxnChg>
        <pc:cxnChg chg="add mod">
          <ac:chgData name="陽平 原田" userId="e38f503416ba9340" providerId="LiveId" clId="{3BBB0563-34DC-4DF7-9EE6-07A2CA838763}" dt="2019-07-01T18:33:23.560" v="1152" actId="164"/>
          <ac:cxnSpMkLst>
            <pc:docMk/>
            <pc:sldMk cId="2812496410" sldId="258"/>
            <ac:cxnSpMk id="72" creationId="{6F5BD5DC-CF65-493A-B64B-59BC6FDEACBC}"/>
          </ac:cxnSpMkLst>
        </pc:cxnChg>
        <pc:cxnChg chg="del mod">
          <ac:chgData name="陽平 原田" userId="e38f503416ba9340" providerId="LiveId" clId="{3BBB0563-34DC-4DF7-9EE6-07A2CA838763}" dt="2019-07-01T18:46:20.033" v="1724" actId="478"/>
          <ac:cxnSpMkLst>
            <pc:docMk/>
            <pc:sldMk cId="2812496410" sldId="258"/>
            <ac:cxnSpMk id="91" creationId="{24C4C6F0-929B-495E-B50A-C584A8A065EB}"/>
          </ac:cxnSpMkLst>
        </pc:cxnChg>
        <pc:cxnChg chg="del mod">
          <ac:chgData name="陽平 原田" userId="e38f503416ba9340" providerId="LiveId" clId="{3BBB0563-34DC-4DF7-9EE6-07A2CA838763}" dt="2019-07-01T18:46:20.033" v="1724" actId="478"/>
          <ac:cxnSpMkLst>
            <pc:docMk/>
            <pc:sldMk cId="2812496410" sldId="258"/>
            <ac:cxnSpMk id="92" creationId="{2B893A01-4D3D-4A85-9026-F62805902CF3}"/>
          </ac:cxnSpMkLst>
        </pc:cxnChg>
        <pc:cxnChg chg="del mod">
          <ac:chgData name="陽平 原田" userId="e38f503416ba9340" providerId="LiveId" clId="{3BBB0563-34DC-4DF7-9EE6-07A2CA838763}" dt="2019-07-01T18:46:20.033" v="1724" actId="478"/>
          <ac:cxnSpMkLst>
            <pc:docMk/>
            <pc:sldMk cId="2812496410" sldId="258"/>
            <ac:cxnSpMk id="93" creationId="{D84B84FF-4D3C-4549-9C41-7BA25BF06980}"/>
          </ac:cxnSpMkLst>
        </pc:cxnChg>
        <pc:cxnChg chg="del">
          <ac:chgData name="陽平 原田" userId="e38f503416ba9340" providerId="LiveId" clId="{3BBB0563-34DC-4DF7-9EE6-07A2CA838763}" dt="2019-07-01T18:46:20.033" v="1724" actId="478"/>
          <ac:cxnSpMkLst>
            <pc:docMk/>
            <pc:sldMk cId="2812496410" sldId="258"/>
            <ac:cxnSpMk id="94" creationId="{571DB827-0216-4544-AB5C-E047C75EE831}"/>
          </ac:cxnSpMkLst>
        </pc:cxnChg>
        <pc:cxnChg chg="del">
          <ac:chgData name="陽平 原田" userId="e38f503416ba9340" providerId="LiveId" clId="{3BBB0563-34DC-4DF7-9EE6-07A2CA838763}" dt="2019-07-01T18:46:20.033" v="1724" actId="478"/>
          <ac:cxnSpMkLst>
            <pc:docMk/>
            <pc:sldMk cId="2812496410" sldId="258"/>
            <ac:cxnSpMk id="95" creationId="{45FAEAA2-B33B-4B6E-AC2F-E0BE2FBBFAA1}"/>
          </ac:cxnSpMkLst>
        </pc:cxnChg>
        <pc:cxnChg chg="del">
          <ac:chgData name="陽平 原田" userId="e38f503416ba9340" providerId="LiveId" clId="{3BBB0563-34DC-4DF7-9EE6-07A2CA838763}" dt="2019-07-01T18:46:20.033" v="1724" actId="478"/>
          <ac:cxnSpMkLst>
            <pc:docMk/>
            <pc:sldMk cId="2812496410" sldId="258"/>
            <ac:cxnSpMk id="96" creationId="{187CF4D9-FA19-40FE-A13B-22EFB2F53A3C}"/>
          </ac:cxnSpMkLst>
        </pc:cxnChg>
        <pc:cxnChg chg="del">
          <ac:chgData name="陽平 原田" userId="e38f503416ba9340" providerId="LiveId" clId="{3BBB0563-34DC-4DF7-9EE6-07A2CA838763}" dt="2019-07-01T18:46:56.887" v="1747" actId="478"/>
          <ac:cxnSpMkLst>
            <pc:docMk/>
            <pc:sldMk cId="2812496410" sldId="258"/>
            <ac:cxnSpMk id="109" creationId="{F977635C-777D-421C-BAFE-CE52E38E6228}"/>
          </ac:cxnSpMkLst>
        </pc:cxnChg>
        <pc:cxnChg chg="del">
          <ac:chgData name="陽平 原田" userId="e38f503416ba9340" providerId="LiveId" clId="{3BBB0563-34DC-4DF7-9EE6-07A2CA838763}" dt="2019-07-01T18:46:56.887" v="1747" actId="478"/>
          <ac:cxnSpMkLst>
            <pc:docMk/>
            <pc:sldMk cId="2812496410" sldId="258"/>
            <ac:cxnSpMk id="110" creationId="{D6A91D00-7A25-4EA1-94BA-C3121C4CCC3A}"/>
          </ac:cxnSpMkLst>
        </pc:cxnChg>
        <pc:cxnChg chg="del">
          <ac:chgData name="陽平 原田" userId="e38f503416ba9340" providerId="LiveId" clId="{3BBB0563-34DC-4DF7-9EE6-07A2CA838763}" dt="2019-07-01T18:46:56.887" v="1747" actId="478"/>
          <ac:cxnSpMkLst>
            <pc:docMk/>
            <pc:sldMk cId="2812496410" sldId="258"/>
            <ac:cxnSpMk id="111" creationId="{03612729-E3D9-48A6-B776-1FD6AAEB9507}"/>
          </ac:cxnSpMkLst>
        </pc:cxnChg>
        <pc:cxnChg chg="del">
          <ac:chgData name="陽平 原田" userId="e38f503416ba9340" providerId="LiveId" clId="{3BBB0563-34DC-4DF7-9EE6-07A2CA838763}" dt="2019-07-01T18:46:56.887" v="1747" actId="478"/>
          <ac:cxnSpMkLst>
            <pc:docMk/>
            <pc:sldMk cId="2812496410" sldId="258"/>
            <ac:cxnSpMk id="112" creationId="{2813A51D-984C-4C4B-8452-C6F8D9A7FF1F}"/>
          </ac:cxnSpMkLst>
        </pc:cxnChg>
        <pc:cxnChg chg="del">
          <ac:chgData name="陽平 原田" userId="e38f503416ba9340" providerId="LiveId" clId="{3BBB0563-34DC-4DF7-9EE6-07A2CA838763}" dt="2019-07-01T18:46:56.887" v="1747" actId="478"/>
          <ac:cxnSpMkLst>
            <pc:docMk/>
            <pc:sldMk cId="2812496410" sldId="258"/>
            <ac:cxnSpMk id="113" creationId="{28F12248-7328-4194-AC25-93FAC33ECE5F}"/>
          </ac:cxnSpMkLst>
        </pc:cxnChg>
        <pc:cxnChg chg="del">
          <ac:chgData name="陽平 原田" userId="e38f503416ba9340" providerId="LiveId" clId="{3BBB0563-34DC-4DF7-9EE6-07A2CA838763}" dt="2019-07-01T18:46:56.887" v="1747" actId="478"/>
          <ac:cxnSpMkLst>
            <pc:docMk/>
            <pc:sldMk cId="2812496410" sldId="258"/>
            <ac:cxnSpMk id="114" creationId="{1503FED0-77D2-4697-A4D1-8355FD2B2E6B}"/>
          </ac:cxnSpMkLst>
        </pc:cxnChg>
        <pc:cxnChg chg="add mod">
          <ac:chgData name="陽平 原田" userId="e38f503416ba9340" providerId="LiveId" clId="{3BBB0563-34DC-4DF7-9EE6-07A2CA838763}" dt="2019-07-01T19:29:21.882" v="2108" actId="164"/>
          <ac:cxnSpMkLst>
            <pc:docMk/>
            <pc:sldMk cId="2812496410" sldId="258"/>
            <ac:cxnSpMk id="124" creationId="{8277C089-46FC-4AE5-998C-BF574C34AB38}"/>
          </ac:cxnSpMkLst>
        </pc:cxnChg>
        <pc:cxnChg chg="add mod">
          <ac:chgData name="陽平 原田" userId="e38f503416ba9340" providerId="LiveId" clId="{3BBB0563-34DC-4DF7-9EE6-07A2CA838763}" dt="2019-07-01T19:29:21.882" v="2108" actId="164"/>
          <ac:cxnSpMkLst>
            <pc:docMk/>
            <pc:sldMk cId="2812496410" sldId="258"/>
            <ac:cxnSpMk id="125" creationId="{FD191DBB-8D00-4D7E-B1AE-B7E60BDF699A}"/>
          </ac:cxnSpMkLst>
        </pc:cxnChg>
        <pc:cxnChg chg="add mod">
          <ac:chgData name="陽平 原田" userId="e38f503416ba9340" providerId="LiveId" clId="{3BBB0563-34DC-4DF7-9EE6-07A2CA838763}" dt="2019-07-01T19:29:21.882" v="2108" actId="164"/>
          <ac:cxnSpMkLst>
            <pc:docMk/>
            <pc:sldMk cId="2812496410" sldId="258"/>
            <ac:cxnSpMk id="126" creationId="{4937C296-9A7F-43A9-BB3C-515E942367EE}"/>
          </ac:cxnSpMkLst>
        </pc:cxnChg>
        <pc:cxnChg chg="add mod">
          <ac:chgData name="陽平 原田" userId="e38f503416ba9340" providerId="LiveId" clId="{3BBB0563-34DC-4DF7-9EE6-07A2CA838763}" dt="2019-07-01T19:24:49.859" v="2081" actId="164"/>
          <ac:cxnSpMkLst>
            <pc:docMk/>
            <pc:sldMk cId="2812496410" sldId="258"/>
            <ac:cxnSpMk id="129" creationId="{A847F6BC-B932-4302-8B97-4115A513BCF0}"/>
          </ac:cxnSpMkLst>
        </pc:cxnChg>
        <pc:cxnChg chg="add mod">
          <ac:chgData name="陽平 原田" userId="e38f503416ba9340" providerId="LiveId" clId="{3BBB0563-34DC-4DF7-9EE6-07A2CA838763}" dt="2019-07-01T19:24:49.859" v="2081" actId="164"/>
          <ac:cxnSpMkLst>
            <pc:docMk/>
            <pc:sldMk cId="2812496410" sldId="258"/>
            <ac:cxnSpMk id="131" creationId="{010B2461-7E6D-4EFE-A107-9A0B38529E42}"/>
          </ac:cxnSpMkLst>
        </pc:cxnChg>
        <pc:cxnChg chg="add mod">
          <ac:chgData name="陽平 原田" userId="e38f503416ba9340" providerId="LiveId" clId="{3BBB0563-34DC-4DF7-9EE6-07A2CA838763}" dt="2019-07-01T19:24:49.859" v="2081" actId="164"/>
          <ac:cxnSpMkLst>
            <pc:docMk/>
            <pc:sldMk cId="2812496410" sldId="258"/>
            <ac:cxnSpMk id="132" creationId="{C4AF045B-B399-4446-9733-8AB0F8D4FF36}"/>
          </ac:cxnSpMkLst>
        </pc:cxnChg>
        <pc:cxnChg chg="add mod">
          <ac:chgData name="陽平 原田" userId="e38f503416ba9340" providerId="LiveId" clId="{3BBB0563-34DC-4DF7-9EE6-07A2CA838763}" dt="2019-07-01T19:24:49.859" v="2081" actId="164"/>
          <ac:cxnSpMkLst>
            <pc:docMk/>
            <pc:sldMk cId="2812496410" sldId="258"/>
            <ac:cxnSpMk id="133" creationId="{C6D0D0F9-4FC0-4993-A58C-C2484C2FF68A}"/>
          </ac:cxnSpMkLst>
        </pc:cxnChg>
      </pc:sldChg>
      <pc:sldChg chg="addSp modSp add">
        <pc:chgData name="陽平 原田" userId="e38f503416ba9340" providerId="LiveId" clId="{3BBB0563-34DC-4DF7-9EE6-07A2CA838763}" dt="2019-07-01T20:19:14.562" v="6084" actId="2711"/>
        <pc:sldMkLst>
          <pc:docMk/>
          <pc:sldMk cId="794894761" sldId="259"/>
        </pc:sldMkLst>
        <pc:spChg chg="mod">
          <ac:chgData name="陽平 原田" userId="e38f503416ba9340" providerId="LiveId" clId="{3BBB0563-34DC-4DF7-9EE6-07A2CA838763}" dt="2019-07-01T20:19:14.562" v="6084" actId="2711"/>
          <ac:spMkLst>
            <pc:docMk/>
            <pc:sldMk cId="794894761" sldId="259"/>
            <ac:spMk id="2" creationId="{FE9DFEE4-4A29-4D47-A7EF-5F06C5F0F4B1}"/>
          </ac:spMkLst>
        </pc:spChg>
        <pc:spChg chg="mod">
          <ac:chgData name="陽平 原田" userId="e38f503416ba9340" providerId="LiveId" clId="{3BBB0563-34DC-4DF7-9EE6-07A2CA838763}" dt="2019-07-01T20:19:14.562" v="6084" actId="2711"/>
          <ac:spMkLst>
            <pc:docMk/>
            <pc:sldMk cId="794894761" sldId="259"/>
            <ac:spMk id="5" creationId="{F2740E66-94E2-4684-A915-AAB3A537516B}"/>
          </ac:spMkLst>
        </pc:spChg>
        <pc:spChg chg="mod">
          <ac:chgData name="陽平 原田" userId="e38f503416ba9340" providerId="LiveId" clId="{3BBB0563-34DC-4DF7-9EE6-07A2CA838763}" dt="2019-07-01T20:19:14.562" v="6084" actId="2711"/>
          <ac:spMkLst>
            <pc:docMk/>
            <pc:sldMk cId="794894761" sldId="259"/>
            <ac:spMk id="6" creationId="{287DB99A-CBD8-4730-9E2A-DD2665F67639}"/>
          </ac:spMkLst>
        </pc:spChg>
        <pc:spChg chg="mod">
          <ac:chgData name="陽平 原田" userId="e38f503416ba9340" providerId="LiveId" clId="{3BBB0563-34DC-4DF7-9EE6-07A2CA838763}" dt="2019-07-01T20:19:14.562" v="6084" actId="2711"/>
          <ac:spMkLst>
            <pc:docMk/>
            <pc:sldMk cId="794894761" sldId="259"/>
            <ac:spMk id="7" creationId="{0CCF5089-B304-411A-8A19-F53D22B3A154}"/>
          </ac:spMkLst>
        </pc:spChg>
        <pc:spChg chg="mod">
          <ac:chgData name="陽平 原田" userId="e38f503416ba9340" providerId="LiveId" clId="{3BBB0563-34DC-4DF7-9EE6-07A2CA838763}" dt="2019-07-01T20:19:14.562" v="6084" actId="2711"/>
          <ac:spMkLst>
            <pc:docMk/>
            <pc:sldMk cId="794894761" sldId="259"/>
            <ac:spMk id="8" creationId="{8B2AE17A-53E5-40EF-A3C1-5FF05EC7F295}"/>
          </ac:spMkLst>
        </pc:spChg>
        <pc:spChg chg="mod">
          <ac:chgData name="陽平 原田" userId="e38f503416ba9340" providerId="LiveId" clId="{3BBB0563-34DC-4DF7-9EE6-07A2CA838763}" dt="2019-07-01T20:19:14.562" v="6084" actId="2711"/>
          <ac:spMkLst>
            <pc:docMk/>
            <pc:sldMk cId="794894761" sldId="259"/>
            <ac:spMk id="9" creationId="{4EDB8D6C-D8EA-433F-97A9-B8AF28B7501F}"/>
          </ac:spMkLst>
        </pc:spChg>
        <pc:spChg chg="add mod">
          <ac:chgData name="陽平 原田" userId="e38f503416ba9340" providerId="LiveId" clId="{3BBB0563-34DC-4DF7-9EE6-07A2CA838763}" dt="2019-07-01T20:19:14.562" v="6084" actId="2711"/>
          <ac:spMkLst>
            <pc:docMk/>
            <pc:sldMk cId="794894761" sldId="259"/>
            <ac:spMk id="16" creationId="{C213845D-45D5-4579-B20E-389FB96667F9}"/>
          </ac:spMkLst>
        </pc:spChg>
        <pc:spChg chg="add mod">
          <ac:chgData name="陽平 原田" userId="e38f503416ba9340" providerId="LiveId" clId="{3BBB0563-34DC-4DF7-9EE6-07A2CA838763}" dt="2019-07-01T20:19:14.562" v="6084" actId="2711"/>
          <ac:spMkLst>
            <pc:docMk/>
            <pc:sldMk cId="794894761" sldId="259"/>
            <ac:spMk id="17" creationId="{7DF68479-285C-409D-B4A5-C5BF0A670E99}"/>
          </ac:spMkLst>
        </pc:spChg>
        <pc:spChg chg="add mod">
          <ac:chgData name="陽平 原田" userId="e38f503416ba9340" providerId="LiveId" clId="{3BBB0563-34DC-4DF7-9EE6-07A2CA838763}" dt="2019-07-01T20:19:14.562" v="6084" actId="2711"/>
          <ac:spMkLst>
            <pc:docMk/>
            <pc:sldMk cId="794894761" sldId="259"/>
            <ac:spMk id="18" creationId="{C883338B-A042-475D-8B3C-3458D1ABC8AC}"/>
          </ac:spMkLst>
        </pc:spChg>
        <pc:spChg chg="add mod">
          <ac:chgData name="陽平 原田" userId="e38f503416ba9340" providerId="LiveId" clId="{3BBB0563-34DC-4DF7-9EE6-07A2CA838763}" dt="2019-07-01T20:19:14.562" v="6084" actId="2711"/>
          <ac:spMkLst>
            <pc:docMk/>
            <pc:sldMk cId="794894761" sldId="259"/>
            <ac:spMk id="19" creationId="{DBD0EA96-558F-4A25-85C7-3DC78430A848}"/>
          </ac:spMkLst>
        </pc:spChg>
        <pc:spChg chg="add mod">
          <ac:chgData name="陽平 原田" userId="e38f503416ba9340" providerId="LiveId" clId="{3BBB0563-34DC-4DF7-9EE6-07A2CA838763}" dt="2019-07-01T20:19:14.562" v="6084" actId="2711"/>
          <ac:spMkLst>
            <pc:docMk/>
            <pc:sldMk cId="794894761" sldId="259"/>
            <ac:spMk id="20" creationId="{3B2FF267-4024-47EF-8C2D-4963375192E4}"/>
          </ac:spMkLst>
        </pc:spChg>
        <pc:spChg chg="add mod">
          <ac:chgData name="陽平 原田" userId="e38f503416ba9340" providerId="LiveId" clId="{3BBB0563-34DC-4DF7-9EE6-07A2CA838763}" dt="2019-07-01T20:19:14.562" v="6084" actId="2711"/>
          <ac:spMkLst>
            <pc:docMk/>
            <pc:sldMk cId="794894761" sldId="259"/>
            <ac:spMk id="21" creationId="{1C0F2989-7E97-40A2-945B-DE9B51AAB6B4}"/>
          </ac:spMkLst>
        </pc:spChg>
        <pc:spChg chg="add mod">
          <ac:chgData name="陽平 原田" userId="e38f503416ba9340" providerId="LiveId" clId="{3BBB0563-34DC-4DF7-9EE6-07A2CA838763}" dt="2019-07-01T20:19:14.562" v="6084" actId="2711"/>
          <ac:spMkLst>
            <pc:docMk/>
            <pc:sldMk cId="794894761" sldId="259"/>
            <ac:spMk id="22" creationId="{CB503343-6604-4263-95FC-F7E27F1918C8}"/>
          </ac:spMkLst>
        </pc:spChg>
        <pc:spChg chg="add mod">
          <ac:chgData name="陽平 原田" userId="e38f503416ba9340" providerId="LiveId" clId="{3BBB0563-34DC-4DF7-9EE6-07A2CA838763}" dt="2019-07-01T20:19:14.562" v="6084" actId="2711"/>
          <ac:spMkLst>
            <pc:docMk/>
            <pc:sldMk cId="794894761" sldId="259"/>
            <ac:spMk id="23" creationId="{4F14737A-8B47-44EC-8E0F-EF5B76EB0B10}"/>
          </ac:spMkLst>
        </pc:spChg>
        <pc:spChg chg="add mod">
          <ac:chgData name="陽平 原田" userId="e38f503416ba9340" providerId="LiveId" clId="{3BBB0563-34DC-4DF7-9EE6-07A2CA838763}" dt="2019-07-01T20:19:14.562" v="6084" actId="2711"/>
          <ac:spMkLst>
            <pc:docMk/>
            <pc:sldMk cId="794894761" sldId="259"/>
            <ac:spMk id="24" creationId="{311C2630-170A-4150-AB38-0960A96BB39C}"/>
          </ac:spMkLst>
        </pc:spChg>
        <pc:grpChg chg="add mod">
          <ac:chgData name="陽平 原田" userId="e38f503416ba9340" providerId="LiveId" clId="{3BBB0563-34DC-4DF7-9EE6-07A2CA838763}" dt="2019-07-01T18:24:01.647" v="425" actId="1076"/>
          <ac:grpSpMkLst>
            <pc:docMk/>
            <pc:sldMk cId="794894761" sldId="259"/>
            <ac:grpSpMk id="3" creationId="{C73A5E5B-99F4-4729-89F3-A3F37A8313BB}"/>
          </ac:grpSpMkLst>
        </pc:grpChg>
      </pc:sldChg>
      <pc:sldChg chg="addSp delSp modSp add">
        <pc:chgData name="陽平 原田" userId="e38f503416ba9340" providerId="LiveId" clId="{3BBB0563-34DC-4DF7-9EE6-07A2CA838763}" dt="2019-07-01T20:19:21.082" v="6085" actId="2711"/>
        <pc:sldMkLst>
          <pc:docMk/>
          <pc:sldMk cId="3483229667" sldId="260"/>
        </pc:sldMkLst>
        <pc:spChg chg="mod">
          <ac:chgData name="陽平 原田" userId="e38f503416ba9340" providerId="LiveId" clId="{3BBB0563-34DC-4DF7-9EE6-07A2CA838763}" dt="2019-07-01T20:19:21.082" v="6085" actId="2711"/>
          <ac:spMkLst>
            <pc:docMk/>
            <pc:sldMk cId="3483229667" sldId="260"/>
            <ac:spMk id="2" creationId="{CA204A58-69ED-4578-834A-274F2AAD2CDB}"/>
          </ac:spMkLst>
        </pc:spChg>
        <pc:spChg chg="add mod">
          <ac:chgData name="陽平 原田" userId="e38f503416ba9340" providerId="LiveId" clId="{3BBB0563-34DC-4DF7-9EE6-07A2CA838763}" dt="2019-07-01T20:19:21.082" v="6085" actId="2711"/>
          <ac:spMkLst>
            <pc:docMk/>
            <pc:sldMk cId="3483229667" sldId="260"/>
            <ac:spMk id="3" creationId="{96F7AB59-579B-4008-AE48-CC7DD210477F}"/>
          </ac:spMkLst>
        </pc:spChg>
        <pc:spChg chg="mod">
          <ac:chgData name="陽平 原田" userId="e38f503416ba9340" providerId="LiveId" clId="{3BBB0563-34DC-4DF7-9EE6-07A2CA838763}" dt="2019-07-01T20:19:21.082" v="6085" actId="2711"/>
          <ac:spMkLst>
            <pc:docMk/>
            <pc:sldMk cId="3483229667" sldId="260"/>
            <ac:spMk id="7" creationId="{2012D339-6473-4BE2-B86E-A9CF3FFA16E0}"/>
          </ac:spMkLst>
        </pc:spChg>
        <pc:spChg chg="mod">
          <ac:chgData name="陽平 原田" userId="e38f503416ba9340" providerId="LiveId" clId="{3BBB0563-34DC-4DF7-9EE6-07A2CA838763}" dt="2019-07-01T20:19:21.082" v="6085" actId="2711"/>
          <ac:spMkLst>
            <pc:docMk/>
            <pc:sldMk cId="3483229667" sldId="260"/>
            <ac:spMk id="8" creationId="{7355C3A0-A297-4E09-BEB8-1665134C65A8}"/>
          </ac:spMkLst>
        </pc:spChg>
        <pc:spChg chg="mod">
          <ac:chgData name="陽平 原田" userId="e38f503416ba9340" providerId="LiveId" clId="{3BBB0563-34DC-4DF7-9EE6-07A2CA838763}" dt="2019-07-01T20:19:21.082" v="6085" actId="2711"/>
          <ac:spMkLst>
            <pc:docMk/>
            <pc:sldMk cId="3483229667" sldId="260"/>
            <ac:spMk id="9" creationId="{AE2ABAE2-4720-4F08-91E0-87622983C199}"/>
          </ac:spMkLst>
        </pc:spChg>
        <pc:spChg chg="mod">
          <ac:chgData name="陽平 原田" userId="e38f503416ba9340" providerId="LiveId" clId="{3BBB0563-34DC-4DF7-9EE6-07A2CA838763}" dt="2019-07-01T20:19:21.082" v="6085" actId="2711"/>
          <ac:spMkLst>
            <pc:docMk/>
            <pc:sldMk cId="3483229667" sldId="260"/>
            <ac:spMk id="17" creationId="{7FA30595-0520-463C-9E36-DBFC054440DD}"/>
          </ac:spMkLst>
        </pc:spChg>
        <pc:spChg chg="mod">
          <ac:chgData name="陽平 原田" userId="e38f503416ba9340" providerId="LiveId" clId="{3BBB0563-34DC-4DF7-9EE6-07A2CA838763}" dt="2019-07-01T20:19:21.082" v="6085" actId="2711"/>
          <ac:spMkLst>
            <pc:docMk/>
            <pc:sldMk cId="3483229667" sldId="260"/>
            <ac:spMk id="18" creationId="{D650038B-0ECE-4653-A36B-753DD90E7B49}"/>
          </ac:spMkLst>
        </pc:spChg>
        <pc:spChg chg="mod">
          <ac:chgData name="陽平 原田" userId="e38f503416ba9340" providerId="LiveId" clId="{3BBB0563-34DC-4DF7-9EE6-07A2CA838763}" dt="2019-07-01T20:19:21.082" v="6085" actId="2711"/>
          <ac:spMkLst>
            <pc:docMk/>
            <pc:sldMk cId="3483229667" sldId="260"/>
            <ac:spMk id="19" creationId="{2547A96E-6E78-425E-9082-ED8AC7806D1E}"/>
          </ac:spMkLst>
        </pc:spChg>
        <pc:spChg chg="mod">
          <ac:chgData name="陽平 原田" userId="e38f503416ba9340" providerId="LiveId" clId="{3BBB0563-34DC-4DF7-9EE6-07A2CA838763}" dt="2019-07-01T20:19:21.082" v="6085" actId="2711"/>
          <ac:spMkLst>
            <pc:docMk/>
            <pc:sldMk cId="3483229667" sldId="260"/>
            <ac:spMk id="20" creationId="{2C8F9370-5E2B-441C-A6A2-854068AAA8D9}"/>
          </ac:spMkLst>
        </pc:spChg>
        <pc:spChg chg="add mod">
          <ac:chgData name="陽平 原田" userId="e38f503416ba9340" providerId="LiveId" clId="{3BBB0563-34DC-4DF7-9EE6-07A2CA838763}" dt="2019-07-01T20:19:21.082" v="6085" actId="2711"/>
          <ac:spMkLst>
            <pc:docMk/>
            <pc:sldMk cId="3483229667" sldId="260"/>
            <ac:spMk id="21" creationId="{D24F6A6A-6D1E-4E65-A201-217EA26D4E5F}"/>
          </ac:spMkLst>
        </pc:spChg>
        <pc:spChg chg="add del mod">
          <ac:chgData name="陽平 原田" userId="e38f503416ba9340" providerId="LiveId" clId="{3BBB0563-34DC-4DF7-9EE6-07A2CA838763}" dt="2019-07-01T20:09:39.487" v="5747"/>
          <ac:spMkLst>
            <pc:docMk/>
            <pc:sldMk cId="3483229667" sldId="260"/>
            <ac:spMk id="22" creationId="{A77BD193-9702-42AF-881F-76F5C8D257E6}"/>
          </ac:spMkLst>
        </pc:spChg>
        <pc:spChg chg="add del mod">
          <ac:chgData name="陽平 原田" userId="e38f503416ba9340" providerId="LiveId" clId="{3BBB0563-34DC-4DF7-9EE6-07A2CA838763}" dt="2019-07-01T20:11:12.617" v="5780" actId="478"/>
          <ac:spMkLst>
            <pc:docMk/>
            <pc:sldMk cId="3483229667" sldId="260"/>
            <ac:spMk id="23" creationId="{F973D63B-D24C-447E-8A3F-07FA5A10EDAC}"/>
          </ac:spMkLst>
        </pc:spChg>
        <pc:spChg chg="add mod">
          <ac:chgData name="陽平 原田" userId="e38f503416ba9340" providerId="LiveId" clId="{3BBB0563-34DC-4DF7-9EE6-07A2CA838763}" dt="2019-07-01T20:19:21.082" v="6085" actId="2711"/>
          <ac:spMkLst>
            <pc:docMk/>
            <pc:sldMk cId="3483229667" sldId="260"/>
            <ac:spMk id="24" creationId="{968ECA8D-4A50-436C-B230-DE4E7BB87467}"/>
          </ac:spMkLst>
        </pc:spChg>
        <pc:spChg chg="add mod">
          <ac:chgData name="陽平 原田" userId="e38f503416ba9340" providerId="LiveId" clId="{3BBB0563-34DC-4DF7-9EE6-07A2CA838763}" dt="2019-07-01T20:19:21.082" v="6085" actId="2711"/>
          <ac:spMkLst>
            <pc:docMk/>
            <pc:sldMk cId="3483229667" sldId="260"/>
            <ac:spMk id="25" creationId="{67492EBF-32E6-460E-8FC8-4020A00DCEDF}"/>
          </ac:spMkLst>
        </pc:spChg>
        <pc:grpChg chg="add mod">
          <ac:chgData name="陽平 原田" userId="e38f503416ba9340" providerId="LiveId" clId="{3BBB0563-34DC-4DF7-9EE6-07A2CA838763}" dt="2019-07-01T18:27:33.372" v="745" actId="1035"/>
          <ac:grpSpMkLst>
            <pc:docMk/>
            <pc:sldMk cId="3483229667" sldId="260"/>
            <ac:grpSpMk id="4" creationId="{B9FD7ADF-C613-4EBC-AABB-060682726CFF}"/>
          </ac:grpSpMkLst>
        </pc:grpChg>
      </pc:sldChg>
      <pc:sldChg chg="addSp delSp modSp add">
        <pc:chgData name="陽平 原田" userId="e38f503416ba9340" providerId="LiveId" clId="{3BBB0563-34DC-4DF7-9EE6-07A2CA838763}" dt="2019-07-01T20:19:40.609" v="6087" actId="14100"/>
        <pc:sldMkLst>
          <pc:docMk/>
          <pc:sldMk cId="3924260735" sldId="261"/>
        </pc:sldMkLst>
        <pc:spChg chg="mod">
          <ac:chgData name="陽平 原田" userId="e38f503416ba9340" providerId="LiveId" clId="{3BBB0563-34DC-4DF7-9EE6-07A2CA838763}" dt="2019-07-01T20:19:32.842" v="6086" actId="2711"/>
          <ac:spMkLst>
            <pc:docMk/>
            <pc:sldMk cId="3924260735" sldId="261"/>
            <ac:spMk id="2" creationId="{2B16D673-703B-4046-86BC-D0F42FE22A48}"/>
          </ac:spMkLst>
        </pc:spChg>
        <pc:spChg chg="add del">
          <ac:chgData name="陽平 原田" userId="e38f503416ba9340" providerId="LiveId" clId="{3BBB0563-34DC-4DF7-9EE6-07A2CA838763}" dt="2019-07-01T18:33:05.431" v="1151"/>
          <ac:spMkLst>
            <pc:docMk/>
            <pc:sldMk cId="3924260735" sldId="261"/>
            <ac:spMk id="4" creationId="{E8C41395-982F-42E2-80B1-D6CF923E27FE}"/>
          </ac:spMkLst>
        </pc:spChg>
        <pc:spChg chg="add del mod">
          <ac:chgData name="陽平 原田" userId="e38f503416ba9340" providerId="LiveId" clId="{3BBB0563-34DC-4DF7-9EE6-07A2CA838763}" dt="2019-07-01T19:27:55.428" v="2097" actId="478"/>
          <ac:spMkLst>
            <pc:docMk/>
            <pc:sldMk cId="3924260735" sldId="261"/>
            <ac:spMk id="5" creationId="{FB3A1361-6CAB-4BBB-B287-EC33EC8A4F34}"/>
          </ac:spMkLst>
        </pc:spChg>
        <pc:spChg chg="add del mod">
          <ac:chgData name="陽平 原田" userId="e38f503416ba9340" providerId="LiveId" clId="{3BBB0563-34DC-4DF7-9EE6-07A2CA838763}" dt="2019-07-01T18:34:23.759" v="1194" actId="478"/>
          <ac:spMkLst>
            <pc:docMk/>
            <pc:sldMk cId="3924260735" sldId="261"/>
            <ac:spMk id="21" creationId="{A53283E3-CE3B-4E72-960A-BB12625DE1AB}"/>
          </ac:spMkLst>
        </pc:spChg>
        <pc:spChg chg="add del">
          <ac:chgData name="陽平 原田" userId="e38f503416ba9340" providerId="LiveId" clId="{3BBB0563-34DC-4DF7-9EE6-07A2CA838763}" dt="2019-07-01T19:27:57.729" v="2099"/>
          <ac:spMkLst>
            <pc:docMk/>
            <pc:sldMk cId="3924260735" sldId="261"/>
            <ac:spMk id="22" creationId="{4E6D91B6-BE74-41C6-9960-E1837DF3FDF8}"/>
          </ac:spMkLst>
        </pc:spChg>
        <pc:spChg chg="mod">
          <ac:chgData name="陽平 原田" userId="e38f503416ba9340" providerId="LiveId" clId="{3BBB0563-34DC-4DF7-9EE6-07A2CA838763}" dt="2019-07-01T20:19:32.842" v="6086" actId="2711"/>
          <ac:spMkLst>
            <pc:docMk/>
            <pc:sldMk cId="3924260735" sldId="261"/>
            <ac:spMk id="33" creationId="{7CA83E61-8B02-44D9-B19F-47C6673E91E1}"/>
          </ac:spMkLst>
        </pc:spChg>
        <pc:spChg chg="mod">
          <ac:chgData name="陽平 原田" userId="e38f503416ba9340" providerId="LiveId" clId="{3BBB0563-34DC-4DF7-9EE6-07A2CA838763}" dt="2019-07-01T20:19:32.842" v="6086" actId="2711"/>
          <ac:spMkLst>
            <pc:docMk/>
            <pc:sldMk cId="3924260735" sldId="261"/>
            <ac:spMk id="38" creationId="{121988E8-72B9-4BC5-B3FD-487035CD1995}"/>
          </ac:spMkLst>
        </pc:spChg>
        <pc:spChg chg="mod">
          <ac:chgData name="陽平 原田" userId="e38f503416ba9340" providerId="LiveId" clId="{3BBB0563-34DC-4DF7-9EE6-07A2CA838763}" dt="2019-07-01T20:19:32.842" v="6086" actId="2711"/>
          <ac:spMkLst>
            <pc:docMk/>
            <pc:sldMk cId="3924260735" sldId="261"/>
            <ac:spMk id="40" creationId="{71F33FF8-9FC1-4D4F-A693-708B732F6F7E}"/>
          </ac:spMkLst>
        </pc:spChg>
        <pc:spChg chg="mod">
          <ac:chgData name="陽平 原田" userId="e38f503416ba9340" providerId="LiveId" clId="{3BBB0563-34DC-4DF7-9EE6-07A2CA838763}" dt="2019-07-01T20:19:32.842" v="6086" actId="2711"/>
          <ac:spMkLst>
            <pc:docMk/>
            <pc:sldMk cId="3924260735" sldId="261"/>
            <ac:spMk id="41" creationId="{EE86A9ED-D33E-42F5-B626-29582BFD5C4C}"/>
          </ac:spMkLst>
        </pc:spChg>
        <pc:spChg chg="mod">
          <ac:chgData name="陽平 原田" userId="e38f503416ba9340" providerId="LiveId" clId="{3BBB0563-34DC-4DF7-9EE6-07A2CA838763}" dt="2019-07-01T20:19:32.842" v="6086" actId="2711"/>
          <ac:spMkLst>
            <pc:docMk/>
            <pc:sldMk cId="3924260735" sldId="261"/>
            <ac:spMk id="42" creationId="{633F67CC-E77B-42DA-B96A-BF87ED2A8626}"/>
          </ac:spMkLst>
        </pc:spChg>
        <pc:spChg chg="mod">
          <ac:chgData name="陽平 原田" userId="e38f503416ba9340" providerId="LiveId" clId="{3BBB0563-34DC-4DF7-9EE6-07A2CA838763}" dt="2019-07-01T20:19:32.842" v="6086" actId="2711"/>
          <ac:spMkLst>
            <pc:docMk/>
            <pc:sldMk cId="3924260735" sldId="261"/>
            <ac:spMk id="43" creationId="{51786D06-4EBC-4538-997A-E56F3DACEF53}"/>
          </ac:spMkLst>
        </pc:spChg>
        <pc:spChg chg="add mod">
          <ac:chgData name="陽平 原田" userId="e38f503416ba9340" providerId="LiveId" clId="{3BBB0563-34DC-4DF7-9EE6-07A2CA838763}" dt="2019-07-01T20:19:32.842" v="6086" actId="2711"/>
          <ac:spMkLst>
            <pc:docMk/>
            <pc:sldMk cId="3924260735" sldId="261"/>
            <ac:spMk id="44" creationId="{FC2A0CB3-5DBD-4281-B1C2-93EDEB87A1D6}"/>
          </ac:spMkLst>
        </pc:spChg>
        <pc:spChg chg="add mod">
          <ac:chgData name="陽平 原田" userId="e38f503416ba9340" providerId="LiveId" clId="{3BBB0563-34DC-4DF7-9EE6-07A2CA838763}" dt="2019-07-01T20:19:40.609" v="6087" actId="14100"/>
          <ac:spMkLst>
            <pc:docMk/>
            <pc:sldMk cId="3924260735" sldId="261"/>
            <ac:spMk id="46" creationId="{23F8ED02-9DCB-460A-8D6A-3931BA0A5DB2}"/>
          </ac:spMkLst>
        </pc:spChg>
        <pc:spChg chg="add mod">
          <ac:chgData name="陽平 原田" userId="e38f503416ba9340" providerId="LiveId" clId="{3BBB0563-34DC-4DF7-9EE6-07A2CA838763}" dt="2019-07-01T20:19:32.842" v="6086" actId="2711"/>
          <ac:spMkLst>
            <pc:docMk/>
            <pc:sldMk cId="3924260735" sldId="261"/>
            <ac:spMk id="47" creationId="{434214C0-2E09-4BC3-8124-0F4D552E3B7E}"/>
          </ac:spMkLst>
        </pc:spChg>
        <pc:grpChg chg="add del mod">
          <ac:chgData name="陽平 原田" userId="e38f503416ba9340" providerId="LiveId" clId="{3BBB0563-34DC-4DF7-9EE6-07A2CA838763}" dt="2019-07-01T19:27:50.700" v="2096" actId="478"/>
          <ac:grpSpMkLst>
            <pc:docMk/>
            <pc:sldMk cId="3924260735" sldId="261"/>
            <ac:grpSpMk id="6" creationId="{5B00756F-84DD-42D9-B595-517218493165}"/>
          </ac:grpSpMkLst>
        </pc:grpChg>
        <pc:grpChg chg="add del">
          <ac:chgData name="陽平 原田" userId="e38f503416ba9340" providerId="LiveId" clId="{3BBB0563-34DC-4DF7-9EE6-07A2CA838763}" dt="2019-07-01T19:27:57.729" v="2099"/>
          <ac:grpSpMkLst>
            <pc:docMk/>
            <pc:sldMk cId="3924260735" sldId="261"/>
            <ac:grpSpMk id="23" creationId="{B4EF3460-767B-479D-BD3C-7519B97E1BF5}"/>
          </ac:grpSpMkLst>
        </pc:grpChg>
        <pc:grpChg chg="add mod">
          <ac:chgData name="陽平 原田" userId="e38f503416ba9340" providerId="LiveId" clId="{3BBB0563-34DC-4DF7-9EE6-07A2CA838763}" dt="2019-07-01T19:29:42.089" v="2111" actId="1076"/>
          <ac:grpSpMkLst>
            <pc:docMk/>
            <pc:sldMk cId="3924260735" sldId="261"/>
            <ac:grpSpMk id="31" creationId="{2CDB0CBF-D325-4E32-A82D-31DB1DA62EC4}"/>
          </ac:grpSpMkLst>
        </pc:grpChg>
        <pc:graphicFrameChg chg="add mod">
          <ac:chgData name="陽平 原田" userId="e38f503416ba9340" providerId="LiveId" clId="{3BBB0563-34DC-4DF7-9EE6-07A2CA838763}" dt="2019-07-01T19:29:42.089" v="2111" actId="1076"/>
          <ac:graphicFrameMkLst>
            <pc:docMk/>
            <pc:sldMk cId="3924260735" sldId="261"/>
            <ac:graphicFrameMk id="45" creationId="{E4201FF0-62E7-4218-B7BF-4FA36A230C49}"/>
          </ac:graphicFrameMkLst>
        </pc:graphicFrameChg>
        <pc:picChg chg="add del">
          <ac:chgData name="陽平 原田" userId="e38f503416ba9340" providerId="LiveId" clId="{3BBB0563-34DC-4DF7-9EE6-07A2CA838763}" dt="2019-07-01T18:33:05.431" v="1151"/>
          <ac:picMkLst>
            <pc:docMk/>
            <pc:sldMk cId="3924260735" sldId="261"/>
            <ac:picMk id="3" creationId="{BD68711A-D0CC-4F20-B45A-41A5C9E6B38E}"/>
          </ac:picMkLst>
        </pc:picChg>
      </pc:sldChg>
      <pc:sldChg chg="addSp delSp modSp add">
        <pc:chgData name="陽平 原田" userId="e38f503416ba9340" providerId="LiveId" clId="{3BBB0563-34DC-4DF7-9EE6-07A2CA838763}" dt="2019-07-01T20:19:54.293" v="6088" actId="2711"/>
        <pc:sldMkLst>
          <pc:docMk/>
          <pc:sldMk cId="1167308260" sldId="262"/>
        </pc:sldMkLst>
        <pc:spChg chg="mod">
          <ac:chgData name="陽平 原田" userId="e38f503416ba9340" providerId="LiveId" clId="{3BBB0563-34DC-4DF7-9EE6-07A2CA838763}" dt="2019-07-01T20:19:54.293" v="6088" actId="2711"/>
          <ac:spMkLst>
            <pc:docMk/>
            <pc:sldMk cId="1167308260" sldId="262"/>
            <ac:spMk id="2" creationId="{39ECF428-E632-4D43-BF83-E5E124FAF956}"/>
          </ac:spMkLst>
        </pc:spChg>
        <pc:spChg chg="add mod">
          <ac:chgData name="陽平 原田" userId="e38f503416ba9340" providerId="LiveId" clId="{3BBB0563-34DC-4DF7-9EE6-07A2CA838763}" dt="2019-07-01T20:19:54.293" v="6088" actId="2711"/>
          <ac:spMkLst>
            <pc:docMk/>
            <pc:sldMk cId="1167308260" sldId="262"/>
            <ac:spMk id="3" creationId="{1619C8AF-DB05-4878-BB8E-C9FA132514B8}"/>
          </ac:spMkLst>
        </pc:spChg>
        <pc:spChg chg="mod">
          <ac:chgData name="陽平 原田" userId="e38f503416ba9340" providerId="LiveId" clId="{3BBB0563-34DC-4DF7-9EE6-07A2CA838763}" dt="2019-07-01T20:19:54.293" v="6088" actId="2711"/>
          <ac:spMkLst>
            <pc:docMk/>
            <pc:sldMk cId="1167308260" sldId="262"/>
            <ac:spMk id="10" creationId="{13E43619-4C09-4ABE-B3E6-4772A8BD323A}"/>
          </ac:spMkLst>
        </pc:spChg>
        <pc:spChg chg="mod">
          <ac:chgData name="陽平 原田" userId="e38f503416ba9340" providerId="LiveId" clId="{3BBB0563-34DC-4DF7-9EE6-07A2CA838763}" dt="2019-07-01T20:19:54.293" v="6088" actId="2711"/>
          <ac:spMkLst>
            <pc:docMk/>
            <pc:sldMk cId="1167308260" sldId="262"/>
            <ac:spMk id="11" creationId="{528E7237-3ED7-412D-88DC-E3D08FBA1EBD}"/>
          </ac:spMkLst>
        </pc:spChg>
        <pc:spChg chg="mod">
          <ac:chgData name="陽平 原田" userId="e38f503416ba9340" providerId="LiveId" clId="{3BBB0563-34DC-4DF7-9EE6-07A2CA838763}" dt="2019-07-01T20:19:54.293" v="6088" actId="2711"/>
          <ac:spMkLst>
            <pc:docMk/>
            <pc:sldMk cId="1167308260" sldId="262"/>
            <ac:spMk id="16" creationId="{0B86579D-E6EE-49CA-BB87-4683B7397629}"/>
          </ac:spMkLst>
        </pc:spChg>
        <pc:spChg chg="mod">
          <ac:chgData name="陽平 原田" userId="e38f503416ba9340" providerId="LiveId" clId="{3BBB0563-34DC-4DF7-9EE6-07A2CA838763}" dt="2019-07-01T20:19:54.293" v="6088" actId="2711"/>
          <ac:spMkLst>
            <pc:docMk/>
            <pc:sldMk cId="1167308260" sldId="262"/>
            <ac:spMk id="17" creationId="{BE940CED-687A-49DD-9D9D-2382359D7EE6}"/>
          </ac:spMkLst>
        </pc:spChg>
        <pc:spChg chg="mod">
          <ac:chgData name="陽平 原田" userId="e38f503416ba9340" providerId="LiveId" clId="{3BBB0563-34DC-4DF7-9EE6-07A2CA838763}" dt="2019-07-01T20:19:54.293" v="6088" actId="2711"/>
          <ac:spMkLst>
            <pc:docMk/>
            <pc:sldMk cId="1167308260" sldId="262"/>
            <ac:spMk id="18" creationId="{C0B89966-205E-480D-81DF-5E56B19F7F9A}"/>
          </ac:spMkLst>
        </pc:spChg>
        <pc:spChg chg="mod">
          <ac:chgData name="陽平 原田" userId="e38f503416ba9340" providerId="LiveId" clId="{3BBB0563-34DC-4DF7-9EE6-07A2CA838763}" dt="2019-07-01T20:19:54.293" v="6088" actId="2711"/>
          <ac:spMkLst>
            <pc:docMk/>
            <pc:sldMk cId="1167308260" sldId="262"/>
            <ac:spMk id="23" creationId="{04076D0D-D311-460F-84DB-4DE8D56E029E}"/>
          </ac:spMkLst>
        </pc:spChg>
        <pc:spChg chg="mod">
          <ac:chgData name="陽平 原田" userId="e38f503416ba9340" providerId="LiveId" clId="{3BBB0563-34DC-4DF7-9EE6-07A2CA838763}" dt="2019-07-01T20:19:54.293" v="6088" actId="2711"/>
          <ac:spMkLst>
            <pc:docMk/>
            <pc:sldMk cId="1167308260" sldId="262"/>
            <ac:spMk id="24" creationId="{0911674A-565C-40E7-8C3B-B7808D0845E1}"/>
          </ac:spMkLst>
        </pc:spChg>
        <pc:spChg chg="mod">
          <ac:chgData name="陽平 原田" userId="e38f503416ba9340" providerId="LiveId" clId="{3BBB0563-34DC-4DF7-9EE6-07A2CA838763}" dt="2019-07-01T20:19:54.293" v="6088" actId="2711"/>
          <ac:spMkLst>
            <pc:docMk/>
            <pc:sldMk cId="1167308260" sldId="262"/>
            <ac:spMk id="25" creationId="{E2463EA9-58DA-4B99-8952-0518CDCBE7C8}"/>
          </ac:spMkLst>
        </pc:spChg>
        <pc:spChg chg="mod">
          <ac:chgData name="陽平 原田" userId="e38f503416ba9340" providerId="LiveId" clId="{3BBB0563-34DC-4DF7-9EE6-07A2CA838763}" dt="2019-07-01T20:19:54.293" v="6088" actId="2711"/>
          <ac:spMkLst>
            <pc:docMk/>
            <pc:sldMk cId="1167308260" sldId="262"/>
            <ac:spMk id="30" creationId="{7D5C3BB7-5952-4560-9188-1954260B74F8}"/>
          </ac:spMkLst>
        </pc:spChg>
        <pc:spChg chg="mod">
          <ac:chgData name="陽平 原田" userId="e38f503416ba9340" providerId="LiveId" clId="{3BBB0563-34DC-4DF7-9EE6-07A2CA838763}" dt="2019-07-01T20:19:54.293" v="6088" actId="2711"/>
          <ac:spMkLst>
            <pc:docMk/>
            <pc:sldMk cId="1167308260" sldId="262"/>
            <ac:spMk id="31" creationId="{8E1DBFE2-D468-48F8-9F55-A9B9FF53889C}"/>
          </ac:spMkLst>
        </pc:spChg>
        <pc:spChg chg="mod">
          <ac:chgData name="陽平 原田" userId="e38f503416ba9340" providerId="LiveId" clId="{3BBB0563-34DC-4DF7-9EE6-07A2CA838763}" dt="2019-07-01T20:19:54.293" v="6088" actId="2711"/>
          <ac:spMkLst>
            <pc:docMk/>
            <pc:sldMk cId="1167308260" sldId="262"/>
            <ac:spMk id="32" creationId="{F904B894-6800-425C-A154-D46B2C0993BB}"/>
          </ac:spMkLst>
        </pc:spChg>
        <pc:spChg chg="mod">
          <ac:chgData name="陽平 原田" userId="e38f503416ba9340" providerId="LiveId" clId="{3BBB0563-34DC-4DF7-9EE6-07A2CA838763}" dt="2019-07-01T20:19:54.293" v="6088" actId="2711"/>
          <ac:spMkLst>
            <pc:docMk/>
            <pc:sldMk cId="1167308260" sldId="262"/>
            <ac:spMk id="37" creationId="{664BDE20-D570-406B-AD51-C50482029460}"/>
          </ac:spMkLst>
        </pc:spChg>
        <pc:spChg chg="mod">
          <ac:chgData name="陽平 原田" userId="e38f503416ba9340" providerId="LiveId" clId="{3BBB0563-34DC-4DF7-9EE6-07A2CA838763}" dt="2019-07-01T20:19:54.293" v="6088" actId="2711"/>
          <ac:spMkLst>
            <pc:docMk/>
            <pc:sldMk cId="1167308260" sldId="262"/>
            <ac:spMk id="39" creationId="{B7F41108-274B-45B7-8082-A7220E82D7CC}"/>
          </ac:spMkLst>
        </pc:spChg>
        <pc:spChg chg="mod">
          <ac:chgData name="陽平 原田" userId="e38f503416ba9340" providerId="LiveId" clId="{3BBB0563-34DC-4DF7-9EE6-07A2CA838763}" dt="2019-07-01T20:19:54.293" v="6088" actId="2711"/>
          <ac:spMkLst>
            <pc:docMk/>
            <pc:sldMk cId="1167308260" sldId="262"/>
            <ac:spMk id="41" creationId="{F1EE950E-070C-4951-9A98-41F542567B6E}"/>
          </ac:spMkLst>
        </pc:spChg>
        <pc:spChg chg="mod">
          <ac:chgData name="陽平 原田" userId="e38f503416ba9340" providerId="LiveId" clId="{3BBB0563-34DC-4DF7-9EE6-07A2CA838763}" dt="2019-07-01T20:19:54.293" v="6088" actId="2711"/>
          <ac:spMkLst>
            <pc:docMk/>
            <pc:sldMk cId="1167308260" sldId="262"/>
            <ac:spMk id="42" creationId="{6F98F75E-927D-4692-9041-B26A134190FD}"/>
          </ac:spMkLst>
        </pc:spChg>
        <pc:spChg chg="mod">
          <ac:chgData name="陽平 原田" userId="e38f503416ba9340" providerId="LiveId" clId="{3BBB0563-34DC-4DF7-9EE6-07A2CA838763}" dt="2019-07-01T20:19:54.293" v="6088" actId="2711"/>
          <ac:spMkLst>
            <pc:docMk/>
            <pc:sldMk cId="1167308260" sldId="262"/>
            <ac:spMk id="43" creationId="{059E6AE0-F748-4C0E-93BA-4B336342AA80}"/>
          </ac:spMkLst>
        </pc:spChg>
        <pc:spChg chg="mod">
          <ac:chgData name="陽平 原田" userId="e38f503416ba9340" providerId="LiveId" clId="{3BBB0563-34DC-4DF7-9EE6-07A2CA838763}" dt="2019-07-01T20:19:54.293" v="6088" actId="2711"/>
          <ac:spMkLst>
            <pc:docMk/>
            <pc:sldMk cId="1167308260" sldId="262"/>
            <ac:spMk id="44" creationId="{133C00DA-4D58-41A0-A717-ACD0FADF7AFC}"/>
          </ac:spMkLst>
        </pc:spChg>
        <pc:spChg chg="add del mod">
          <ac:chgData name="陽平 原田" userId="e38f503416ba9340" providerId="LiveId" clId="{3BBB0563-34DC-4DF7-9EE6-07A2CA838763}" dt="2019-07-01T19:38:49.021" v="2900" actId="478"/>
          <ac:spMkLst>
            <pc:docMk/>
            <pc:sldMk cId="1167308260" sldId="262"/>
            <ac:spMk id="45" creationId="{4DD9BB74-C59B-4F97-9970-D5CC712E81D3}"/>
          </ac:spMkLst>
        </pc:spChg>
        <pc:spChg chg="add mod">
          <ac:chgData name="陽平 原田" userId="e38f503416ba9340" providerId="LiveId" clId="{3BBB0563-34DC-4DF7-9EE6-07A2CA838763}" dt="2019-07-01T20:19:54.293" v="6088" actId="2711"/>
          <ac:spMkLst>
            <pc:docMk/>
            <pc:sldMk cId="1167308260" sldId="262"/>
            <ac:spMk id="46" creationId="{E50271F1-19BE-432A-85CB-7B4ED8F8457E}"/>
          </ac:spMkLst>
        </pc:spChg>
        <pc:grpChg chg="add mod">
          <ac:chgData name="陽平 原田" userId="e38f503416ba9340" providerId="LiveId" clId="{3BBB0563-34DC-4DF7-9EE6-07A2CA838763}" dt="2019-07-01T19:38:03.467" v="2790" actId="1076"/>
          <ac:grpSpMkLst>
            <pc:docMk/>
            <pc:sldMk cId="1167308260" sldId="262"/>
            <ac:grpSpMk id="4" creationId="{05A11210-8190-4621-8620-3C09332ABFDD}"/>
          </ac:grpSpMkLst>
        </pc:grpChg>
      </pc:sldChg>
      <pc:sldChg chg="addSp modSp add">
        <pc:chgData name="陽平 原田" userId="e38f503416ba9340" providerId="LiveId" clId="{3BBB0563-34DC-4DF7-9EE6-07A2CA838763}" dt="2019-07-01T20:20:03.844" v="6089" actId="2711"/>
        <pc:sldMkLst>
          <pc:docMk/>
          <pc:sldMk cId="1516634221" sldId="263"/>
        </pc:sldMkLst>
        <pc:spChg chg="mod">
          <ac:chgData name="陽平 原田" userId="e38f503416ba9340" providerId="LiveId" clId="{3BBB0563-34DC-4DF7-9EE6-07A2CA838763}" dt="2019-07-01T20:20:03.844" v="6089" actId="2711"/>
          <ac:spMkLst>
            <pc:docMk/>
            <pc:sldMk cId="1516634221" sldId="263"/>
            <ac:spMk id="2" creationId="{4091CC7E-47FE-4951-85C4-56D222804482}"/>
          </ac:spMkLst>
        </pc:spChg>
        <pc:spChg chg="add mod">
          <ac:chgData name="陽平 原田" userId="e38f503416ba9340" providerId="LiveId" clId="{3BBB0563-34DC-4DF7-9EE6-07A2CA838763}" dt="2019-07-01T20:20:03.844" v="6089" actId="2711"/>
          <ac:spMkLst>
            <pc:docMk/>
            <pc:sldMk cId="1516634221" sldId="263"/>
            <ac:spMk id="3" creationId="{D54D5BC4-E96F-46DF-B950-15DD9E95332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8D2C3DF-A9DA-4B63-AE60-12E6BEECC962}" type="datetimeFigureOut">
              <a:rPr kumimoji="1" lang="ja-JP" altLang="en-US" smtClean="0"/>
              <a:t>2019/7/2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490244-0A81-4B50-B31B-0280B50F0D65}" type="slidenum">
              <a:rPr kumimoji="1" lang="ja-JP" altLang="en-US" smtClean="0"/>
              <a:t>‹#›</a:t>
            </a:fld>
            <a:endParaRPr kumimoji="1" lang="ja-JP" altLang="en-US"/>
          </a:p>
        </p:txBody>
      </p:sp>
    </p:spTree>
    <p:extLst>
      <p:ext uri="{BB962C8B-B14F-4D97-AF65-F5344CB8AC3E}">
        <p14:creationId xmlns:p14="http://schemas.microsoft.com/office/powerpoint/2010/main" val="1743762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8D2C3DF-A9DA-4B63-AE60-12E6BEECC962}" type="datetimeFigureOut">
              <a:rPr kumimoji="1" lang="ja-JP" altLang="en-US" smtClean="0"/>
              <a:t>2019/7/2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490244-0A81-4B50-B31B-0280B50F0D65}" type="slidenum">
              <a:rPr kumimoji="1" lang="ja-JP" altLang="en-US" smtClean="0"/>
              <a:t>‹#›</a:t>
            </a:fld>
            <a:endParaRPr kumimoji="1" lang="ja-JP" altLang="en-US"/>
          </a:p>
        </p:txBody>
      </p:sp>
    </p:spTree>
    <p:extLst>
      <p:ext uri="{BB962C8B-B14F-4D97-AF65-F5344CB8AC3E}">
        <p14:creationId xmlns:p14="http://schemas.microsoft.com/office/powerpoint/2010/main" val="210618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8D2C3DF-A9DA-4B63-AE60-12E6BEECC962}" type="datetimeFigureOut">
              <a:rPr kumimoji="1" lang="ja-JP" altLang="en-US" smtClean="0"/>
              <a:t>2019/7/2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490244-0A81-4B50-B31B-0280B50F0D65}"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70539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8D2C3DF-A9DA-4B63-AE60-12E6BEECC962}" type="datetimeFigureOut">
              <a:rPr kumimoji="1" lang="ja-JP" altLang="en-US" smtClean="0"/>
              <a:t>2019/7/2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490244-0A81-4B50-B31B-0280B50F0D65}" type="slidenum">
              <a:rPr kumimoji="1" lang="ja-JP" altLang="en-US" smtClean="0"/>
              <a:t>‹#›</a:t>
            </a:fld>
            <a:endParaRPr kumimoji="1" lang="ja-JP" altLang="en-US"/>
          </a:p>
        </p:txBody>
      </p:sp>
    </p:spTree>
    <p:extLst>
      <p:ext uri="{BB962C8B-B14F-4D97-AF65-F5344CB8AC3E}">
        <p14:creationId xmlns:p14="http://schemas.microsoft.com/office/powerpoint/2010/main" val="4082558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8D2C3DF-A9DA-4B63-AE60-12E6BEECC962}" type="datetimeFigureOut">
              <a:rPr kumimoji="1" lang="ja-JP" altLang="en-US" smtClean="0"/>
              <a:t>2019/7/2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490244-0A81-4B50-B31B-0280B50F0D65}"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11304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8D2C3DF-A9DA-4B63-AE60-12E6BEECC962}" type="datetimeFigureOut">
              <a:rPr kumimoji="1" lang="ja-JP" altLang="en-US" smtClean="0"/>
              <a:t>2019/7/2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490244-0A81-4B50-B31B-0280B50F0D65}" type="slidenum">
              <a:rPr kumimoji="1" lang="ja-JP" altLang="en-US" smtClean="0"/>
              <a:t>‹#›</a:t>
            </a:fld>
            <a:endParaRPr kumimoji="1" lang="ja-JP" altLang="en-US"/>
          </a:p>
        </p:txBody>
      </p:sp>
    </p:spTree>
    <p:extLst>
      <p:ext uri="{BB962C8B-B14F-4D97-AF65-F5344CB8AC3E}">
        <p14:creationId xmlns:p14="http://schemas.microsoft.com/office/powerpoint/2010/main" val="3230092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8D2C3DF-A9DA-4B63-AE60-12E6BEECC962}" type="datetimeFigureOut">
              <a:rPr kumimoji="1" lang="ja-JP" altLang="en-US" smtClean="0"/>
              <a:t>2019/7/2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490244-0A81-4B50-B31B-0280B50F0D65}" type="slidenum">
              <a:rPr kumimoji="1" lang="ja-JP" altLang="en-US" smtClean="0"/>
              <a:t>‹#›</a:t>
            </a:fld>
            <a:endParaRPr kumimoji="1" lang="ja-JP" altLang="en-US"/>
          </a:p>
        </p:txBody>
      </p:sp>
    </p:spTree>
    <p:extLst>
      <p:ext uri="{BB962C8B-B14F-4D97-AF65-F5344CB8AC3E}">
        <p14:creationId xmlns:p14="http://schemas.microsoft.com/office/powerpoint/2010/main" val="888738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8D2C3DF-A9DA-4B63-AE60-12E6BEECC962}" type="datetimeFigureOut">
              <a:rPr kumimoji="1" lang="ja-JP" altLang="en-US" smtClean="0"/>
              <a:t>2019/7/2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490244-0A81-4B50-B31B-0280B50F0D65}" type="slidenum">
              <a:rPr kumimoji="1" lang="ja-JP" altLang="en-US" smtClean="0"/>
              <a:t>‹#›</a:t>
            </a:fld>
            <a:endParaRPr kumimoji="1" lang="ja-JP" altLang="en-US"/>
          </a:p>
        </p:txBody>
      </p:sp>
    </p:spTree>
    <p:extLst>
      <p:ext uri="{BB962C8B-B14F-4D97-AF65-F5344CB8AC3E}">
        <p14:creationId xmlns:p14="http://schemas.microsoft.com/office/powerpoint/2010/main" val="3232536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8D2C3DF-A9DA-4B63-AE60-12E6BEECC962}" type="datetimeFigureOut">
              <a:rPr kumimoji="1" lang="ja-JP" altLang="en-US" smtClean="0"/>
              <a:t>2019/7/2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490244-0A81-4B50-B31B-0280B50F0D65}" type="slidenum">
              <a:rPr kumimoji="1" lang="ja-JP" altLang="en-US" smtClean="0"/>
              <a:t>‹#›</a:t>
            </a:fld>
            <a:endParaRPr kumimoji="1" lang="ja-JP" altLang="en-US"/>
          </a:p>
        </p:txBody>
      </p:sp>
    </p:spTree>
    <p:extLst>
      <p:ext uri="{BB962C8B-B14F-4D97-AF65-F5344CB8AC3E}">
        <p14:creationId xmlns:p14="http://schemas.microsoft.com/office/powerpoint/2010/main" val="358950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8D2C3DF-A9DA-4B63-AE60-12E6BEECC962}" type="datetimeFigureOut">
              <a:rPr kumimoji="1" lang="ja-JP" altLang="en-US" smtClean="0"/>
              <a:t>2019/7/2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8490244-0A81-4B50-B31B-0280B50F0D65}" type="slidenum">
              <a:rPr kumimoji="1" lang="ja-JP" altLang="en-US" smtClean="0"/>
              <a:t>‹#›</a:t>
            </a:fld>
            <a:endParaRPr kumimoji="1" lang="ja-JP" altLang="en-US"/>
          </a:p>
        </p:txBody>
      </p:sp>
    </p:spTree>
    <p:extLst>
      <p:ext uri="{BB962C8B-B14F-4D97-AF65-F5344CB8AC3E}">
        <p14:creationId xmlns:p14="http://schemas.microsoft.com/office/powerpoint/2010/main" val="2422882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8D2C3DF-A9DA-4B63-AE60-12E6BEECC962}" type="datetimeFigureOut">
              <a:rPr kumimoji="1" lang="ja-JP" altLang="en-US" smtClean="0"/>
              <a:t>2019/7/2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490244-0A81-4B50-B31B-0280B50F0D65}" type="slidenum">
              <a:rPr kumimoji="1" lang="ja-JP" altLang="en-US" smtClean="0"/>
              <a:t>‹#›</a:t>
            </a:fld>
            <a:endParaRPr kumimoji="1" lang="ja-JP" altLang="en-US"/>
          </a:p>
        </p:txBody>
      </p:sp>
    </p:spTree>
    <p:extLst>
      <p:ext uri="{BB962C8B-B14F-4D97-AF65-F5344CB8AC3E}">
        <p14:creationId xmlns:p14="http://schemas.microsoft.com/office/powerpoint/2010/main" val="1769861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8D2C3DF-A9DA-4B63-AE60-12E6BEECC962}" type="datetimeFigureOut">
              <a:rPr kumimoji="1" lang="ja-JP" altLang="en-US" smtClean="0"/>
              <a:t>2019/7/2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8490244-0A81-4B50-B31B-0280B50F0D65}" type="slidenum">
              <a:rPr kumimoji="1" lang="ja-JP" altLang="en-US" smtClean="0"/>
              <a:t>‹#›</a:t>
            </a:fld>
            <a:endParaRPr kumimoji="1" lang="ja-JP" altLang="en-US"/>
          </a:p>
        </p:txBody>
      </p:sp>
    </p:spTree>
    <p:extLst>
      <p:ext uri="{BB962C8B-B14F-4D97-AF65-F5344CB8AC3E}">
        <p14:creationId xmlns:p14="http://schemas.microsoft.com/office/powerpoint/2010/main" val="3746917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8D2C3DF-A9DA-4B63-AE60-12E6BEECC962}" type="datetimeFigureOut">
              <a:rPr kumimoji="1" lang="ja-JP" altLang="en-US" smtClean="0"/>
              <a:t>2019/7/2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8490244-0A81-4B50-B31B-0280B50F0D65}" type="slidenum">
              <a:rPr kumimoji="1" lang="ja-JP" altLang="en-US" smtClean="0"/>
              <a:t>‹#›</a:t>
            </a:fld>
            <a:endParaRPr kumimoji="1" lang="ja-JP" altLang="en-US"/>
          </a:p>
        </p:txBody>
      </p:sp>
    </p:spTree>
    <p:extLst>
      <p:ext uri="{BB962C8B-B14F-4D97-AF65-F5344CB8AC3E}">
        <p14:creationId xmlns:p14="http://schemas.microsoft.com/office/powerpoint/2010/main" val="190955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D2C3DF-A9DA-4B63-AE60-12E6BEECC962}" type="datetimeFigureOut">
              <a:rPr kumimoji="1" lang="ja-JP" altLang="en-US" smtClean="0"/>
              <a:t>2019/7/2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8490244-0A81-4B50-B31B-0280B50F0D65}" type="slidenum">
              <a:rPr kumimoji="1" lang="ja-JP" altLang="en-US" smtClean="0"/>
              <a:t>‹#›</a:t>
            </a:fld>
            <a:endParaRPr kumimoji="1" lang="ja-JP" altLang="en-US"/>
          </a:p>
        </p:txBody>
      </p:sp>
    </p:spTree>
    <p:extLst>
      <p:ext uri="{BB962C8B-B14F-4D97-AF65-F5344CB8AC3E}">
        <p14:creationId xmlns:p14="http://schemas.microsoft.com/office/powerpoint/2010/main" val="1745217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8D2C3DF-A9DA-4B63-AE60-12E6BEECC962}" type="datetimeFigureOut">
              <a:rPr kumimoji="1" lang="ja-JP" altLang="en-US" smtClean="0"/>
              <a:t>2019/7/2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490244-0A81-4B50-B31B-0280B50F0D65}" type="slidenum">
              <a:rPr kumimoji="1" lang="ja-JP" altLang="en-US" smtClean="0"/>
              <a:t>‹#›</a:t>
            </a:fld>
            <a:endParaRPr kumimoji="1" lang="ja-JP" altLang="en-US"/>
          </a:p>
        </p:txBody>
      </p:sp>
    </p:spTree>
    <p:extLst>
      <p:ext uri="{BB962C8B-B14F-4D97-AF65-F5344CB8AC3E}">
        <p14:creationId xmlns:p14="http://schemas.microsoft.com/office/powerpoint/2010/main" val="2117842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8D2C3DF-A9DA-4B63-AE60-12E6BEECC962}" type="datetimeFigureOut">
              <a:rPr kumimoji="1" lang="ja-JP" altLang="en-US" smtClean="0"/>
              <a:t>2019/7/2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8490244-0A81-4B50-B31B-0280B50F0D65}" type="slidenum">
              <a:rPr kumimoji="1" lang="ja-JP" altLang="en-US" smtClean="0"/>
              <a:t>‹#›</a:t>
            </a:fld>
            <a:endParaRPr kumimoji="1" lang="ja-JP" altLang="en-US"/>
          </a:p>
        </p:txBody>
      </p:sp>
    </p:spTree>
    <p:extLst>
      <p:ext uri="{BB962C8B-B14F-4D97-AF65-F5344CB8AC3E}">
        <p14:creationId xmlns:p14="http://schemas.microsoft.com/office/powerpoint/2010/main" val="1441414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D2C3DF-A9DA-4B63-AE60-12E6BEECC962}" type="datetimeFigureOut">
              <a:rPr kumimoji="1" lang="ja-JP" altLang="en-US" smtClean="0"/>
              <a:t>2019/7/2</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490244-0A81-4B50-B31B-0280B50F0D65}" type="slidenum">
              <a:rPr kumimoji="1" lang="ja-JP" altLang="en-US" smtClean="0"/>
              <a:t>‹#›</a:t>
            </a:fld>
            <a:endParaRPr kumimoji="1" lang="ja-JP" altLang="en-US"/>
          </a:p>
        </p:txBody>
      </p:sp>
    </p:spTree>
    <p:extLst>
      <p:ext uri="{BB962C8B-B14F-4D97-AF65-F5344CB8AC3E}">
        <p14:creationId xmlns:p14="http://schemas.microsoft.com/office/powerpoint/2010/main" val="40820795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4.jp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jpg"/><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FA7754-CB96-46F5-A7A5-D6C485C02F6E}"/>
              </a:ext>
            </a:extLst>
          </p:cNvPr>
          <p:cNvSpPr>
            <a:spLocks noGrp="1"/>
          </p:cNvSpPr>
          <p:nvPr>
            <p:ph type="ctrTitle"/>
          </p:nvPr>
        </p:nvSpPr>
        <p:spPr/>
        <p:txBody>
          <a:bodyPr/>
          <a:lstStyle/>
          <a:p>
            <a:r>
              <a:rPr lang="en-US" altLang="ja-JP" dirty="0">
                <a:latin typeface="Meiryo UI" panose="020B0604030504040204" pitchFamily="50" charset="-128"/>
                <a:ea typeface="Meiryo UI" panose="020B0604030504040204" pitchFamily="50" charset="-128"/>
              </a:rPr>
              <a:t>TOKYO2020</a:t>
            </a:r>
            <a:br>
              <a:rPr kumimoji="1" lang="en-US" altLang="ja-JP" dirty="0">
                <a:latin typeface="Meiryo UI" panose="020B0604030504040204" pitchFamily="50" charset="-128"/>
                <a:ea typeface="Meiryo UI" panose="020B0604030504040204" pitchFamily="50" charset="-128"/>
              </a:rPr>
            </a:br>
            <a:r>
              <a:rPr kumimoji="1" lang="ja-JP" altLang="en-US" dirty="0">
                <a:latin typeface="Meiryo UI" panose="020B0604030504040204" pitchFamily="50" charset="-128"/>
                <a:ea typeface="Meiryo UI" panose="020B0604030504040204" pitchFamily="50" charset="-128"/>
              </a:rPr>
              <a:t>競技ガイドアプリ</a:t>
            </a:r>
          </a:p>
        </p:txBody>
      </p:sp>
      <p:sp>
        <p:nvSpPr>
          <p:cNvPr id="3" name="字幕 2">
            <a:extLst>
              <a:ext uri="{FF2B5EF4-FFF2-40B4-BE49-F238E27FC236}">
                <a16:creationId xmlns:a16="http://schemas.microsoft.com/office/drawing/2014/main" id="{34CCC6AE-2308-496D-AB1B-99FE6B2E2C2D}"/>
              </a:ext>
            </a:extLst>
          </p:cNvPr>
          <p:cNvSpPr>
            <a:spLocks noGrp="1"/>
          </p:cNvSpPr>
          <p:nvPr>
            <p:ph type="subTitle" idx="1"/>
          </p:nvPr>
        </p:nvSpPr>
        <p:spPr/>
        <p:txBody>
          <a:bodyPr>
            <a:normAutofit/>
          </a:bodyPr>
          <a:lstStyle/>
          <a:p>
            <a:r>
              <a:rPr kumimoji="1" lang="ja-JP" altLang="en-US" sz="2800" dirty="0">
                <a:latin typeface="Meiryo UI" panose="020B0604030504040204" pitchFamily="50" charset="-128"/>
                <a:ea typeface="Meiryo UI" panose="020B0604030504040204" pitchFamily="50" charset="-128"/>
              </a:rPr>
              <a:t>企画資料</a:t>
            </a:r>
          </a:p>
        </p:txBody>
      </p:sp>
    </p:spTree>
    <p:extLst>
      <p:ext uri="{BB962C8B-B14F-4D97-AF65-F5344CB8AC3E}">
        <p14:creationId xmlns:p14="http://schemas.microsoft.com/office/powerpoint/2010/main" val="4278112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C08AEF-A392-4DE7-80DE-068FC588A425}"/>
              </a:ext>
            </a:extLst>
          </p:cNvPr>
          <p:cNvSpPr>
            <a:spLocks noGrp="1"/>
          </p:cNvSpPr>
          <p:nvPr>
            <p:ph type="title"/>
          </p:nvPr>
        </p:nvSpPr>
        <p:spPr>
          <a:xfrm>
            <a:off x="677334" y="609600"/>
            <a:ext cx="8596668" cy="707409"/>
          </a:xfrm>
        </p:spPr>
        <p:txBody>
          <a:bodyPr/>
          <a:lstStyle/>
          <a:p>
            <a:r>
              <a:rPr lang="ja-JP" altLang="en-US" dirty="0">
                <a:latin typeface="Meiryo UI" panose="020B0604030504040204" pitchFamily="50" charset="-128"/>
                <a:ea typeface="Meiryo UI" panose="020B0604030504040204" pitchFamily="50" charset="-128"/>
              </a:rPr>
              <a:t>アプリ概要</a:t>
            </a:r>
            <a:endParaRPr kumimoji="1" lang="ja-JP" altLang="en-US" dirty="0">
              <a:latin typeface="Meiryo UI" panose="020B0604030504040204" pitchFamily="50" charset="-128"/>
              <a:ea typeface="Meiryo UI" panose="020B0604030504040204" pitchFamily="50" charset="-128"/>
            </a:endParaRPr>
          </a:p>
        </p:txBody>
      </p:sp>
      <p:sp>
        <p:nvSpPr>
          <p:cNvPr id="5" name="コンテンツ プレースホルダー 4">
            <a:extLst>
              <a:ext uri="{FF2B5EF4-FFF2-40B4-BE49-F238E27FC236}">
                <a16:creationId xmlns:a16="http://schemas.microsoft.com/office/drawing/2014/main" id="{7DA07FA5-AD2A-49FB-84E2-7DA6FA7C69D1}"/>
              </a:ext>
            </a:extLst>
          </p:cNvPr>
          <p:cNvSpPr>
            <a:spLocks noGrp="1"/>
          </p:cNvSpPr>
          <p:nvPr>
            <p:ph sz="half" idx="2"/>
          </p:nvPr>
        </p:nvSpPr>
        <p:spPr/>
        <p:txBody>
          <a:bodyPr/>
          <a:lstStyle/>
          <a:p>
            <a:r>
              <a:rPr lang="ja-JP" altLang="en-US" dirty="0">
                <a:latin typeface="Meiryo UI" panose="020B0604030504040204" pitchFamily="50" charset="-128"/>
                <a:ea typeface="Meiryo UI" panose="020B0604030504040204" pitchFamily="50" charset="-128"/>
              </a:rPr>
              <a:t>２０２０東京オリンピックが近づいていますが、開催種目の中には</a:t>
            </a:r>
            <a:r>
              <a:rPr lang="ja-JP" altLang="en-US" sz="2000" b="1" dirty="0">
                <a:latin typeface="Meiryo UI" panose="020B0604030504040204" pitchFamily="50" charset="-128"/>
                <a:ea typeface="Meiryo UI" panose="020B0604030504040204" pitchFamily="50" charset="-128"/>
              </a:rPr>
              <a:t>「名前は知っているけどルールがよくわからない」「興味はあるけど試合を見たことがない」</a:t>
            </a:r>
            <a:r>
              <a:rPr lang="ja-JP" altLang="en-US" dirty="0">
                <a:latin typeface="Meiryo UI" panose="020B0604030504040204" pitchFamily="50" charset="-128"/>
                <a:ea typeface="Meiryo UI" panose="020B0604030504040204" pitchFamily="50" charset="-128"/>
              </a:rPr>
              <a:t>というものも多いと思います。</a:t>
            </a:r>
            <a:endParaRPr lang="en-US" altLang="ja-JP" dirty="0">
              <a:latin typeface="Meiryo UI" panose="020B0604030504040204" pitchFamily="50" charset="-128"/>
              <a:ea typeface="Meiryo UI" panose="020B0604030504040204" pitchFamily="50" charset="-128"/>
            </a:endParaRPr>
          </a:p>
          <a:p>
            <a:pPr marL="0" indent="0">
              <a:buNone/>
            </a:pP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そんな方々が事前にルールを覚えたり、予選大会を見に行くなど、</a:t>
            </a:r>
            <a:r>
              <a:rPr lang="ja-JP" altLang="en-US" sz="2000" b="1" dirty="0">
                <a:latin typeface="Meiryo UI" panose="020B0604030504040204" pitchFamily="50" charset="-128"/>
                <a:ea typeface="Meiryo UI" panose="020B0604030504040204" pitchFamily="50" charset="-128"/>
              </a:rPr>
              <a:t>東京オリンピック並びにマイナー競技の活性化</a:t>
            </a:r>
            <a:r>
              <a:rPr lang="ja-JP" altLang="en-US" dirty="0">
                <a:latin typeface="Meiryo UI" panose="020B0604030504040204" pitchFamily="50" charset="-128"/>
                <a:ea typeface="Meiryo UI" panose="020B0604030504040204" pitchFamily="50" charset="-128"/>
              </a:rPr>
              <a:t>を目的としたアプリです。</a:t>
            </a:r>
            <a:endParaRPr kumimoji="1" lang="ja-JP" altLang="en-US" dirty="0">
              <a:latin typeface="Meiryo UI" panose="020B0604030504040204" pitchFamily="50" charset="-128"/>
              <a:ea typeface="Meiryo UI" panose="020B0604030504040204" pitchFamily="50" charset="-128"/>
            </a:endParaRPr>
          </a:p>
        </p:txBody>
      </p:sp>
      <p:sp>
        <p:nvSpPr>
          <p:cNvPr id="7" name="タイトル 1">
            <a:extLst>
              <a:ext uri="{FF2B5EF4-FFF2-40B4-BE49-F238E27FC236}">
                <a16:creationId xmlns:a16="http://schemas.microsoft.com/office/drawing/2014/main" id="{DE24328D-ABEA-4156-AE9F-80D0462B2B8E}"/>
              </a:ext>
            </a:extLst>
          </p:cNvPr>
          <p:cNvSpPr txBox="1">
            <a:spLocks/>
          </p:cNvSpPr>
          <p:nvPr/>
        </p:nvSpPr>
        <p:spPr>
          <a:xfrm>
            <a:off x="677334" y="1317009"/>
            <a:ext cx="8596668" cy="707409"/>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sz="1600" dirty="0">
                <a:latin typeface="Meiryo UI" panose="020B0604030504040204" pitchFamily="50" charset="-128"/>
                <a:ea typeface="Meiryo UI" panose="020B0604030504040204" pitchFamily="50" charset="-128"/>
              </a:rPr>
              <a:t>本アプリは２０２０東京オリンピックをより楽しむため、開催競技のルール紹介やオリンピックまでに開催される大会のスケジュール、関連動画等をまとめたアプリです。</a:t>
            </a:r>
          </a:p>
        </p:txBody>
      </p:sp>
      <p:grpSp>
        <p:nvGrpSpPr>
          <p:cNvPr id="27" name="グループ化 26">
            <a:extLst>
              <a:ext uri="{FF2B5EF4-FFF2-40B4-BE49-F238E27FC236}">
                <a16:creationId xmlns:a16="http://schemas.microsoft.com/office/drawing/2014/main" id="{DA0A6E3A-6D52-4FFC-9310-62E8F9767F18}"/>
              </a:ext>
            </a:extLst>
          </p:cNvPr>
          <p:cNvGrpSpPr/>
          <p:nvPr/>
        </p:nvGrpSpPr>
        <p:grpSpPr>
          <a:xfrm>
            <a:off x="1434497" y="1966664"/>
            <a:ext cx="2520973" cy="4754860"/>
            <a:chOff x="1434497" y="1966664"/>
            <a:chExt cx="2520973" cy="4754860"/>
          </a:xfrm>
        </p:grpSpPr>
        <p:pic>
          <p:nvPicPr>
            <p:cNvPr id="9" name="図 8">
              <a:extLst>
                <a:ext uri="{FF2B5EF4-FFF2-40B4-BE49-F238E27FC236}">
                  <a16:creationId xmlns:a16="http://schemas.microsoft.com/office/drawing/2014/main" id="{46EF2B4A-AAE1-43CF-9D86-A485BBA6D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497" y="1966664"/>
              <a:ext cx="2520973" cy="4754860"/>
            </a:xfrm>
            <a:prstGeom prst="rect">
              <a:avLst/>
            </a:prstGeom>
          </p:spPr>
        </p:pic>
        <p:sp>
          <p:nvSpPr>
            <p:cNvPr id="10" name="テキスト ボックス 9">
              <a:extLst>
                <a:ext uri="{FF2B5EF4-FFF2-40B4-BE49-F238E27FC236}">
                  <a16:creationId xmlns:a16="http://schemas.microsoft.com/office/drawing/2014/main" id="{555A639C-8029-4610-94D7-03D59EDF104A}"/>
                </a:ext>
              </a:extLst>
            </p:cNvPr>
            <p:cNvSpPr txBox="1"/>
            <p:nvPr/>
          </p:nvSpPr>
          <p:spPr>
            <a:xfrm>
              <a:off x="1821976" y="2424050"/>
              <a:ext cx="1910687" cy="307777"/>
            </a:xfrm>
            <a:prstGeom prst="rect">
              <a:avLst/>
            </a:prstGeom>
            <a:noFill/>
          </p:spPr>
          <p:txBody>
            <a:bodyPr wrap="square" rtlCol="0">
              <a:spAutoFit/>
            </a:bodyPr>
            <a:lstStyle/>
            <a:p>
              <a:r>
                <a:rPr kumimoji="1" lang="en-US" altLang="ja-JP" sz="1400" dirty="0">
                  <a:latin typeface="Meiryo UI" panose="020B0604030504040204" pitchFamily="50" charset="-128"/>
                  <a:ea typeface="Meiryo UI" panose="020B0604030504040204" pitchFamily="50" charset="-128"/>
                </a:rPr>
                <a:t>TOKYO2020</a:t>
              </a:r>
              <a:r>
                <a:rPr kumimoji="1" lang="ja-JP" altLang="en-US" sz="1400" dirty="0">
                  <a:latin typeface="Meiryo UI" panose="020B0604030504040204" pitchFamily="50" charset="-128"/>
                  <a:ea typeface="Meiryo UI" panose="020B0604030504040204" pitchFamily="50" charset="-128"/>
                </a:rPr>
                <a:t>まであと</a:t>
              </a:r>
            </a:p>
          </p:txBody>
        </p:sp>
        <p:sp>
          <p:nvSpPr>
            <p:cNvPr id="11" name="正方形/長方形 10">
              <a:extLst>
                <a:ext uri="{FF2B5EF4-FFF2-40B4-BE49-F238E27FC236}">
                  <a16:creationId xmlns:a16="http://schemas.microsoft.com/office/drawing/2014/main" id="{00340A87-1B4B-486E-9686-3D694C99A7DD}"/>
                </a:ext>
              </a:extLst>
            </p:cNvPr>
            <p:cNvSpPr/>
            <p:nvPr/>
          </p:nvSpPr>
          <p:spPr>
            <a:xfrm>
              <a:off x="2286000" y="2728416"/>
              <a:ext cx="320722" cy="3077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9BBAA070-35C9-444A-85BC-5170529ACFAF}"/>
                </a:ext>
              </a:extLst>
            </p:cNvPr>
            <p:cNvSpPr/>
            <p:nvPr/>
          </p:nvSpPr>
          <p:spPr>
            <a:xfrm>
              <a:off x="2668137" y="2731042"/>
              <a:ext cx="320722" cy="3077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5D65FB2A-8070-4DC0-9728-9BB08D775140}"/>
                </a:ext>
              </a:extLst>
            </p:cNvPr>
            <p:cNvSpPr txBox="1"/>
            <p:nvPr/>
          </p:nvSpPr>
          <p:spPr>
            <a:xfrm>
              <a:off x="2988860" y="2799014"/>
              <a:ext cx="375026"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日</a:t>
              </a:r>
            </a:p>
          </p:txBody>
        </p:sp>
        <p:sp>
          <p:nvSpPr>
            <p:cNvPr id="14" name="テキスト ボックス 13">
              <a:extLst>
                <a:ext uri="{FF2B5EF4-FFF2-40B4-BE49-F238E27FC236}">
                  <a16:creationId xmlns:a16="http://schemas.microsoft.com/office/drawing/2014/main" id="{05886372-B093-4F79-BC3B-43DEFDAE3360}"/>
                </a:ext>
              </a:extLst>
            </p:cNvPr>
            <p:cNvSpPr txBox="1"/>
            <p:nvPr/>
          </p:nvSpPr>
          <p:spPr>
            <a:xfrm>
              <a:off x="1821975" y="3131459"/>
              <a:ext cx="1910687"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種目一覧</a:t>
              </a:r>
            </a:p>
          </p:txBody>
        </p:sp>
        <p:pic>
          <p:nvPicPr>
            <p:cNvPr id="16" name="図 15">
              <a:extLst>
                <a:ext uri="{FF2B5EF4-FFF2-40B4-BE49-F238E27FC236}">
                  <a16:creationId xmlns:a16="http://schemas.microsoft.com/office/drawing/2014/main" id="{06E88FCE-A2FD-45FC-B3F7-DA30BCE9A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872" y="3490742"/>
              <a:ext cx="701101" cy="501228"/>
            </a:xfrm>
            <a:prstGeom prst="rect">
              <a:avLst/>
            </a:prstGeom>
            <a:ln>
              <a:noFill/>
            </a:ln>
            <a:effectLst>
              <a:outerShdw blurRad="50800" dist="50800" dir="2700000" algn="tl" rotWithShape="0">
                <a:srgbClr val="333333">
                  <a:alpha val="96000"/>
                </a:srgbClr>
              </a:outerShdw>
            </a:effectLst>
          </p:spPr>
        </p:pic>
        <p:pic>
          <p:nvPicPr>
            <p:cNvPr id="18" name="図 17">
              <a:extLst>
                <a:ext uri="{FF2B5EF4-FFF2-40B4-BE49-F238E27FC236}">
                  <a16:creationId xmlns:a16="http://schemas.microsoft.com/office/drawing/2014/main" id="{196CDD25-BBCE-4D65-9E33-C8E321FFA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9624" y="3490519"/>
              <a:ext cx="701101" cy="524585"/>
            </a:xfrm>
            <a:prstGeom prst="rect">
              <a:avLst/>
            </a:prstGeom>
            <a:ln>
              <a:noFill/>
            </a:ln>
            <a:effectLst>
              <a:outerShdw blurRad="50800" dist="50800" dir="2700000" algn="tl" rotWithShape="0">
                <a:srgbClr val="333333">
                  <a:alpha val="96000"/>
                </a:srgbClr>
              </a:outerShdw>
            </a:effectLst>
          </p:spPr>
        </p:pic>
        <p:pic>
          <p:nvPicPr>
            <p:cNvPr id="20" name="図 19">
              <a:extLst>
                <a:ext uri="{FF2B5EF4-FFF2-40B4-BE49-F238E27FC236}">
                  <a16:creationId xmlns:a16="http://schemas.microsoft.com/office/drawing/2014/main" id="{E08275D3-6432-456B-98C9-E7222B4970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6872" y="4259727"/>
              <a:ext cx="726841" cy="484258"/>
            </a:xfrm>
            <a:prstGeom prst="rect">
              <a:avLst/>
            </a:prstGeom>
            <a:ln>
              <a:noFill/>
            </a:ln>
            <a:effectLst>
              <a:outerShdw blurRad="50800" dist="50800" dir="2700000" algn="tl" rotWithShape="0">
                <a:srgbClr val="333333">
                  <a:alpha val="96000"/>
                </a:srgbClr>
              </a:outerShdw>
            </a:effectLst>
          </p:spPr>
        </p:pic>
        <p:pic>
          <p:nvPicPr>
            <p:cNvPr id="22" name="図 21">
              <a:extLst>
                <a:ext uri="{FF2B5EF4-FFF2-40B4-BE49-F238E27FC236}">
                  <a16:creationId xmlns:a16="http://schemas.microsoft.com/office/drawing/2014/main" id="{EF291F43-1C6C-44EF-A1F7-C10E7B3DB1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9624" y="4259727"/>
              <a:ext cx="726841" cy="484258"/>
            </a:xfrm>
            <a:prstGeom prst="rect">
              <a:avLst/>
            </a:prstGeom>
            <a:ln>
              <a:noFill/>
            </a:ln>
            <a:effectLst>
              <a:outerShdw blurRad="50800" dist="50800" dir="2700000" algn="tl" rotWithShape="0">
                <a:srgbClr val="333333">
                  <a:alpha val="96000"/>
                </a:srgbClr>
              </a:outerShdw>
            </a:effectLst>
          </p:spPr>
        </p:pic>
        <p:pic>
          <p:nvPicPr>
            <p:cNvPr id="24" name="図 23">
              <a:extLst>
                <a:ext uri="{FF2B5EF4-FFF2-40B4-BE49-F238E27FC236}">
                  <a16:creationId xmlns:a16="http://schemas.microsoft.com/office/drawing/2014/main" id="{F6B1A3A1-A3BB-4FB7-887C-0078E3CFDA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0974" y="5011742"/>
              <a:ext cx="726841" cy="484258"/>
            </a:xfrm>
            <a:prstGeom prst="rect">
              <a:avLst/>
            </a:prstGeom>
            <a:ln>
              <a:noFill/>
            </a:ln>
            <a:effectLst>
              <a:outerShdw blurRad="50800" dist="50800" dir="2700000" algn="tl" rotWithShape="0">
                <a:srgbClr val="333333">
                  <a:alpha val="96000"/>
                </a:srgbClr>
              </a:outerShdw>
            </a:effectLst>
          </p:spPr>
        </p:pic>
        <p:pic>
          <p:nvPicPr>
            <p:cNvPr id="26" name="図 25">
              <a:extLst>
                <a:ext uri="{FF2B5EF4-FFF2-40B4-BE49-F238E27FC236}">
                  <a16:creationId xmlns:a16="http://schemas.microsoft.com/office/drawing/2014/main" id="{2267DE1B-811E-4B0B-A3DA-843DB8B311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77318" y="5011743"/>
              <a:ext cx="701101" cy="484258"/>
            </a:xfrm>
            <a:prstGeom prst="rect">
              <a:avLst/>
            </a:prstGeom>
            <a:ln>
              <a:noFill/>
            </a:ln>
            <a:effectLst>
              <a:outerShdw blurRad="50800" dist="50800" dir="2700000" algn="tl" rotWithShape="0">
                <a:srgbClr val="333333">
                  <a:alpha val="96000"/>
                </a:srgbClr>
              </a:outerShdw>
            </a:effectLst>
          </p:spPr>
        </p:pic>
      </p:grpSp>
      <p:sp>
        <p:nvSpPr>
          <p:cNvPr id="19" name="正方形/長方形 18">
            <a:extLst>
              <a:ext uri="{FF2B5EF4-FFF2-40B4-BE49-F238E27FC236}">
                <a16:creationId xmlns:a16="http://schemas.microsoft.com/office/drawing/2014/main" id="{C3DD5DB4-3EBC-4627-A28F-BA4137D5CE77}"/>
              </a:ext>
            </a:extLst>
          </p:cNvPr>
          <p:cNvSpPr/>
          <p:nvPr/>
        </p:nvSpPr>
        <p:spPr>
          <a:xfrm>
            <a:off x="1676178" y="5996786"/>
            <a:ext cx="512582" cy="564700"/>
          </a:xfrm>
          <a:prstGeom prst="rect">
            <a:avLst/>
          </a:prstGeom>
          <a:solidFill>
            <a:schemeClr val="bg1">
              <a:lumMod val="95000"/>
            </a:schemeClr>
          </a:solid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1" name="正方形/長方形 20">
            <a:extLst>
              <a:ext uri="{FF2B5EF4-FFF2-40B4-BE49-F238E27FC236}">
                <a16:creationId xmlns:a16="http://schemas.microsoft.com/office/drawing/2014/main" id="{A8CA57DF-521F-4DC7-AA74-BB46AB8E2AE0}"/>
              </a:ext>
            </a:extLst>
          </p:cNvPr>
          <p:cNvSpPr/>
          <p:nvPr/>
        </p:nvSpPr>
        <p:spPr>
          <a:xfrm>
            <a:off x="2189049" y="5996786"/>
            <a:ext cx="512582" cy="564700"/>
          </a:xfrm>
          <a:prstGeom prst="rect">
            <a:avLst/>
          </a:prstGeom>
          <a:solidFill>
            <a:schemeClr val="bg1">
              <a:lumMod val="95000"/>
            </a:schemeClr>
          </a:solid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B79731C7-D7BF-4256-A096-943057760910}"/>
              </a:ext>
            </a:extLst>
          </p:cNvPr>
          <p:cNvSpPr/>
          <p:nvPr/>
        </p:nvSpPr>
        <p:spPr>
          <a:xfrm>
            <a:off x="2707498" y="5996786"/>
            <a:ext cx="512582" cy="564700"/>
          </a:xfrm>
          <a:prstGeom prst="rect">
            <a:avLst/>
          </a:prstGeom>
          <a:solidFill>
            <a:schemeClr val="bg1">
              <a:lumMod val="95000"/>
            </a:schemeClr>
          </a:solid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id="{CF68D7CD-A7D2-40DC-9C5E-24938D5549C2}"/>
              </a:ext>
            </a:extLst>
          </p:cNvPr>
          <p:cNvSpPr/>
          <p:nvPr/>
        </p:nvSpPr>
        <p:spPr>
          <a:xfrm>
            <a:off x="3220080" y="5996786"/>
            <a:ext cx="512582" cy="564700"/>
          </a:xfrm>
          <a:prstGeom prst="rect">
            <a:avLst/>
          </a:prstGeom>
          <a:solidFill>
            <a:schemeClr val="bg1">
              <a:lumMod val="95000"/>
            </a:schemeClr>
          </a:solid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8251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 name="グループ化 164">
            <a:extLst>
              <a:ext uri="{FF2B5EF4-FFF2-40B4-BE49-F238E27FC236}">
                <a16:creationId xmlns:a16="http://schemas.microsoft.com/office/drawing/2014/main" id="{FAC15E3C-FAE2-41FE-A7F2-831CE7E0251B}"/>
              </a:ext>
            </a:extLst>
          </p:cNvPr>
          <p:cNvGrpSpPr/>
          <p:nvPr/>
        </p:nvGrpSpPr>
        <p:grpSpPr>
          <a:xfrm>
            <a:off x="5495281" y="1997282"/>
            <a:ext cx="2507552" cy="4754860"/>
            <a:chOff x="5495281" y="1997282"/>
            <a:chExt cx="2507552" cy="4754860"/>
          </a:xfrm>
        </p:grpSpPr>
        <p:grpSp>
          <p:nvGrpSpPr>
            <p:cNvPr id="164" name="グループ化 163">
              <a:extLst>
                <a:ext uri="{FF2B5EF4-FFF2-40B4-BE49-F238E27FC236}">
                  <a16:creationId xmlns:a16="http://schemas.microsoft.com/office/drawing/2014/main" id="{C933A5D8-4FD9-4735-8D04-F562A45B8175}"/>
                </a:ext>
              </a:extLst>
            </p:cNvPr>
            <p:cNvGrpSpPr/>
            <p:nvPr/>
          </p:nvGrpSpPr>
          <p:grpSpPr>
            <a:xfrm>
              <a:off x="5495281" y="1997282"/>
              <a:ext cx="2507552" cy="4754860"/>
              <a:chOff x="5495281" y="1997282"/>
              <a:chExt cx="2507552" cy="4754860"/>
            </a:xfrm>
          </p:grpSpPr>
          <p:pic>
            <p:nvPicPr>
              <p:cNvPr id="85" name="図 84">
                <a:extLst>
                  <a:ext uri="{FF2B5EF4-FFF2-40B4-BE49-F238E27FC236}">
                    <a16:creationId xmlns:a16="http://schemas.microsoft.com/office/drawing/2014/main" id="{30136239-1A36-4798-BFCD-75806A8481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281" y="1997282"/>
                <a:ext cx="2507552" cy="4754860"/>
              </a:xfrm>
              <a:prstGeom prst="rect">
                <a:avLst/>
              </a:prstGeom>
            </p:spPr>
          </p:pic>
          <p:sp>
            <p:nvSpPr>
              <p:cNvPr id="87" name="テキスト ボックス 86">
                <a:extLst>
                  <a:ext uri="{FF2B5EF4-FFF2-40B4-BE49-F238E27FC236}">
                    <a16:creationId xmlns:a16="http://schemas.microsoft.com/office/drawing/2014/main" id="{F0B8B517-2F29-4D30-9701-7396C481837B}"/>
                  </a:ext>
                </a:extLst>
              </p:cNvPr>
              <p:cNvSpPr txBox="1"/>
              <p:nvPr/>
            </p:nvSpPr>
            <p:spPr>
              <a:xfrm>
                <a:off x="5713021" y="2478772"/>
                <a:ext cx="2059268"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イベントスケジュール</a:t>
                </a:r>
              </a:p>
            </p:txBody>
          </p:sp>
          <p:grpSp>
            <p:nvGrpSpPr>
              <p:cNvPr id="163" name="グループ化 162">
                <a:extLst>
                  <a:ext uri="{FF2B5EF4-FFF2-40B4-BE49-F238E27FC236}">
                    <a16:creationId xmlns:a16="http://schemas.microsoft.com/office/drawing/2014/main" id="{6EC6C657-74FD-4999-8945-5909FD333BAE}"/>
                  </a:ext>
                </a:extLst>
              </p:cNvPr>
              <p:cNvGrpSpPr/>
              <p:nvPr/>
            </p:nvGrpSpPr>
            <p:grpSpPr>
              <a:xfrm>
                <a:off x="5722207" y="6033983"/>
                <a:ext cx="2056483" cy="564700"/>
                <a:chOff x="5722207" y="6033983"/>
                <a:chExt cx="2056483" cy="564700"/>
              </a:xfrm>
            </p:grpSpPr>
            <p:sp>
              <p:nvSpPr>
                <p:cNvPr id="97" name="正方形/長方形 96">
                  <a:extLst>
                    <a:ext uri="{FF2B5EF4-FFF2-40B4-BE49-F238E27FC236}">
                      <a16:creationId xmlns:a16="http://schemas.microsoft.com/office/drawing/2014/main" id="{F8FA667A-7236-44EF-828F-FF6C8C0AA9A1}"/>
                    </a:ext>
                  </a:extLst>
                </p:cNvPr>
                <p:cNvSpPr/>
                <p:nvPr/>
              </p:nvSpPr>
              <p:spPr>
                <a:xfrm>
                  <a:off x="5722207" y="6033983"/>
                  <a:ext cx="512581" cy="564700"/>
                </a:xfrm>
                <a:prstGeom prst="rect">
                  <a:avLst/>
                </a:prstGeom>
                <a:solidFill>
                  <a:schemeClr val="bg1">
                    <a:lumMod val="95000"/>
                  </a:schemeClr>
                </a:solid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98" name="正方形/長方形 97">
                  <a:extLst>
                    <a:ext uri="{FF2B5EF4-FFF2-40B4-BE49-F238E27FC236}">
                      <a16:creationId xmlns:a16="http://schemas.microsoft.com/office/drawing/2014/main" id="{F183A8FD-C335-438A-BE26-35A24C8898AC}"/>
                    </a:ext>
                  </a:extLst>
                </p:cNvPr>
                <p:cNvSpPr/>
                <p:nvPr/>
              </p:nvSpPr>
              <p:spPr>
                <a:xfrm>
                  <a:off x="6235078" y="6033983"/>
                  <a:ext cx="512581" cy="564700"/>
                </a:xfrm>
                <a:prstGeom prst="rect">
                  <a:avLst/>
                </a:prstGeom>
                <a:solidFill>
                  <a:schemeClr val="bg1">
                    <a:lumMod val="95000"/>
                  </a:schemeClr>
                </a:solid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99" name="正方形/長方形 98">
                  <a:extLst>
                    <a:ext uri="{FF2B5EF4-FFF2-40B4-BE49-F238E27FC236}">
                      <a16:creationId xmlns:a16="http://schemas.microsoft.com/office/drawing/2014/main" id="{4D2732D4-A7C0-4F76-8856-41714FA3A83B}"/>
                    </a:ext>
                  </a:extLst>
                </p:cNvPr>
                <p:cNvSpPr/>
                <p:nvPr/>
              </p:nvSpPr>
              <p:spPr>
                <a:xfrm>
                  <a:off x="6753527" y="6033983"/>
                  <a:ext cx="512581" cy="564700"/>
                </a:xfrm>
                <a:prstGeom prst="rect">
                  <a:avLst/>
                </a:prstGeom>
                <a:solidFill>
                  <a:schemeClr val="bg1">
                    <a:lumMod val="95000"/>
                  </a:schemeClr>
                </a:solid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00" name="正方形/長方形 99">
                  <a:extLst>
                    <a:ext uri="{FF2B5EF4-FFF2-40B4-BE49-F238E27FC236}">
                      <a16:creationId xmlns:a16="http://schemas.microsoft.com/office/drawing/2014/main" id="{4D0D9C12-47BE-4870-8F90-145D8CE69D2B}"/>
                    </a:ext>
                  </a:extLst>
                </p:cNvPr>
                <p:cNvSpPr/>
                <p:nvPr/>
              </p:nvSpPr>
              <p:spPr>
                <a:xfrm>
                  <a:off x="7266109" y="6033983"/>
                  <a:ext cx="512581" cy="564700"/>
                </a:xfrm>
                <a:prstGeom prst="rect">
                  <a:avLst/>
                </a:prstGeom>
                <a:solidFill>
                  <a:schemeClr val="bg1">
                    <a:lumMod val="95000"/>
                  </a:schemeClr>
                </a:solid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grpSp>
        <p:sp>
          <p:nvSpPr>
            <p:cNvPr id="123" name="テキスト ボックス 122">
              <a:extLst>
                <a:ext uri="{FF2B5EF4-FFF2-40B4-BE49-F238E27FC236}">
                  <a16:creationId xmlns:a16="http://schemas.microsoft.com/office/drawing/2014/main" id="{111C7858-7851-4E69-BB3B-4293F421F01E}"/>
                </a:ext>
              </a:extLst>
            </p:cNvPr>
            <p:cNvSpPr txBox="1"/>
            <p:nvPr/>
          </p:nvSpPr>
          <p:spPr>
            <a:xfrm>
              <a:off x="5722208" y="4998148"/>
              <a:ext cx="1057283"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詳細</a:t>
              </a:r>
            </a:p>
          </p:txBody>
        </p:sp>
        <p:cxnSp>
          <p:nvCxnSpPr>
            <p:cNvPr id="124" name="直線コネクタ 123">
              <a:extLst>
                <a:ext uri="{FF2B5EF4-FFF2-40B4-BE49-F238E27FC236}">
                  <a16:creationId xmlns:a16="http://schemas.microsoft.com/office/drawing/2014/main" id="{8277C089-46FC-4AE5-998C-BF574C34AB38}"/>
                </a:ext>
              </a:extLst>
            </p:cNvPr>
            <p:cNvCxnSpPr/>
            <p:nvPr/>
          </p:nvCxnSpPr>
          <p:spPr>
            <a:xfrm>
              <a:off x="5949569" y="5380047"/>
              <a:ext cx="1543902"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FD191DBB-8D00-4D7E-B1AE-B7E60BDF699A}"/>
                </a:ext>
              </a:extLst>
            </p:cNvPr>
            <p:cNvCxnSpPr/>
            <p:nvPr/>
          </p:nvCxnSpPr>
          <p:spPr>
            <a:xfrm>
              <a:off x="5949569" y="5532447"/>
              <a:ext cx="1543902"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4937C296-9A7F-43A9-BB3C-515E942367EE}"/>
                </a:ext>
              </a:extLst>
            </p:cNvPr>
            <p:cNvCxnSpPr/>
            <p:nvPr/>
          </p:nvCxnSpPr>
          <p:spPr>
            <a:xfrm>
              <a:off x="5949569" y="5684847"/>
              <a:ext cx="1543902"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7" name="タイトル 6">
            <a:extLst>
              <a:ext uri="{FF2B5EF4-FFF2-40B4-BE49-F238E27FC236}">
                <a16:creationId xmlns:a16="http://schemas.microsoft.com/office/drawing/2014/main" id="{10D9D7A5-1AD8-4981-94A9-A1992CE7FB83}"/>
              </a:ext>
            </a:extLst>
          </p:cNvPr>
          <p:cNvSpPr>
            <a:spLocks noGrp="1"/>
          </p:cNvSpPr>
          <p:nvPr>
            <p:ph type="title"/>
          </p:nvPr>
        </p:nvSpPr>
        <p:spPr>
          <a:xfrm>
            <a:off x="700216" y="609600"/>
            <a:ext cx="8550904" cy="738909"/>
          </a:xfrm>
        </p:spPr>
        <p:txBody>
          <a:bodyPr/>
          <a:lstStyle/>
          <a:p>
            <a:r>
              <a:rPr kumimoji="1" lang="ja-JP" altLang="en-US" dirty="0">
                <a:latin typeface="Meiryo UI" panose="020B0604030504040204" pitchFamily="50" charset="-128"/>
                <a:ea typeface="Meiryo UI" panose="020B0604030504040204" pitchFamily="50" charset="-128"/>
              </a:rPr>
              <a:t>画面一覧</a:t>
            </a:r>
          </a:p>
        </p:txBody>
      </p:sp>
      <p:sp>
        <p:nvSpPr>
          <p:cNvPr id="35" name="テキスト ボックス 34">
            <a:extLst>
              <a:ext uri="{FF2B5EF4-FFF2-40B4-BE49-F238E27FC236}">
                <a16:creationId xmlns:a16="http://schemas.microsoft.com/office/drawing/2014/main" id="{36E56C6F-0E2C-4DF8-BBEF-BC0E00BF5408}"/>
              </a:ext>
            </a:extLst>
          </p:cNvPr>
          <p:cNvSpPr txBox="1"/>
          <p:nvPr/>
        </p:nvSpPr>
        <p:spPr>
          <a:xfrm>
            <a:off x="853472" y="1565807"/>
            <a:ext cx="1720792" cy="369332"/>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rPr>
              <a:t>種目一覧画面</a:t>
            </a:r>
          </a:p>
        </p:txBody>
      </p:sp>
      <p:sp>
        <p:nvSpPr>
          <p:cNvPr id="37" name="テキスト ボックス 36">
            <a:extLst>
              <a:ext uri="{FF2B5EF4-FFF2-40B4-BE49-F238E27FC236}">
                <a16:creationId xmlns:a16="http://schemas.microsoft.com/office/drawing/2014/main" id="{4511EFE6-5245-4431-A140-A6EAC75730B9}"/>
              </a:ext>
            </a:extLst>
          </p:cNvPr>
          <p:cNvSpPr txBox="1"/>
          <p:nvPr/>
        </p:nvSpPr>
        <p:spPr>
          <a:xfrm>
            <a:off x="3286546" y="1571636"/>
            <a:ext cx="2204252" cy="369332"/>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rPr>
              <a:t>概要・ルール画面</a:t>
            </a:r>
          </a:p>
        </p:txBody>
      </p:sp>
      <p:grpSp>
        <p:nvGrpSpPr>
          <p:cNvPr id="60" name="グループ化 59">
            <a:extLst>
              <a:ext uri="{FF2B5EF4-FFF2-40B4-BE49-F238E27FC236}">
                <a16:creationId xmlns:a16="http://schemas.microsoft.com/office/drawing/2014/main" id="{BE4286FA-2A2D-49B1-AD9C-312B741DEF23}"/>
              </a:ext>
            </a:extLst>
          </p:cNvPr>
          <p:cNvGrpSpPr/>
          <p:nvPr/>
        </p:nvGrpSpPr>
        <p:grpSpPr>
          <a:xfrm>
            <a:off x="2939186" y="2003111"/>
            <a:ext cx="2507552" cy="4754860"/>
            <a:chOff x="3512747" y="1846592"/>
            <a:chExt cx="2520973" cy="4754860"/>
          </a:xfrm>
        </p:grpSpPr>
        <p:pic>
          <p:nvPicPr>
            <p:cNvPr id="22" name="図 21">
              <a:extLst>
                <a:ext uri="{FF2B5EF4-FFF2-40B4-BE49-F238E27FC236}">
                  <a16:creationId xmlns:a16="http://schemas.microsoft.com/office/drawing/2014/main" id="{D92CAFF4-7F7B-43D3-A902-52B395344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747" y="1846592"/>
              <a:ext cx="2520973" cy="4754860"/>
            </a:xfrm>
            <a:prstGeom prst="rect">
              <a:avLst/>
            </a:prstGeom>
          </p:spPr>
        </p:pic>
        <p:pic>
          <p:nvPicPr>
            <p:cNvPr id="38" name="図 37">
              <a:extLst>
                <a:ext uri="{FF2B5EF4-FFF2-40B4-BE49-F238E27FC236}">
                  <a16:creationId xmlns:a16="http://schemas.microsoft.com/office/drawing/2014/main" id="{47B7E879-D07E-4F8C-B05B-B8F4A2F88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087" y="2657899"/>
              <a:ext cx="2070291" cy="1379332"/>
            </a:xfrm>
            <a:prstGeom prst="rect">
              <a:avLst/>
            </a:prstGeom>
            <a:ln>
              <a:noFill/>
            </a:ln>
            <a:effectLst/>
          </p:spPr>
        </p:pic>
        <p:sp>
          <p:nvSpPr>
            <p:cNvPr id="39" name="テキスト ボックス 38">
              <a:extLst>
                <a:ext uri="{FF2B5EF4-FFF2-40B4-BE49-F238E27FC236}">
                  <a16:creationId xmlns:a16="http://schemas.microsoft.com/office/drawing/2014/main" id="{00543690-A430-4087-B535-ACD87FE4E4BB}"/>
                </a:ext>
              </a:extLst>
            </p:cNvPr>
            <p:cNvSpPr txBox="1"/>
            <p:nvPr/>
          </p:nvSpPr>
          <p:spPr>
            <a:xfrm>
              <a:off x="3731652" y="2328082"/>
              <a:ext cx="1089890"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ゴルフ</a:t>
              </a:r>
            </a:p>
          </p:txBody>
        </p:sp>
        <p:sp>
          <p:nvSpPr>
            <p:cNvPr id="40" name="テキスト ボックス 39">
              <a:extLst>
                <a:ext uri="{FF2B5EF4-FFF2-40B4-BE49-F238E27FC236}">
                  <a16:creationId xmlns:a16="http://schemas.microsoft.com/office/drawing/2014/main" id="{EB842700-212A-42BC-9839-5B5799D01BB8}"/>
                </a:ext>
              </a:extLst>
            </p:cNvPr>
            <p:cNvSpPr txBox="1"/>
            <p:nvPr/>
          </p:nvSpPr>
          <p:spPr>
            <a:xfrm>
              <a:off x="3738087" y="4139655"/>
              <a:ext cx="1089890"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競技概要</a:t>
              </a:r>
            </a:p>
          </p:txBody>
        </p:sp>
        <p:sp>
          <p:nvSpPr>
            <p:cNvPr id="41" name="テキスト ボックス 40">
              <a:extLst>
                <a:ext uri="{FF2B5EF4-FFF2-40B4-BE49-F238E27FC236}">
                  <a16:creationId xmlns:a16="http://schemas.microsoft.com/office/drawing/2014/main" id="{D85D3775-6E1A-4902-841F-1199D723CAD7}"/>
                </a:ext>
              </a:extLst>
            </p:cNvPr>
            <p:cNvSpPr txBox="1"/>
            <p:nvPr/>
          </p:nvSpPr>
          <p:spPr>
            <a:xfrm>
              <a:off x="3731652" y="4791626"/>
              <a:ext cx="1089890"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ルール</a:t>
              </a:r>
            </a:p>
          </p:txBody>
        </p:sp>
        <p:grpSp>
          <p:nvGrpSpPr>
            <p:cNvPr id="47" name="グループ化 46">
              <a:extLst>
                <a:ext uri="{FF2B5EF4-FFF2-40B4-BE49-F238E27FC236}">
                  <a16:creationId xmlns:a16="http://schemas.microsoft.com/office/drawing/2014/main" id="{980C3CF7-AB7E-4506-830C-2E86EB5F35E3}"/>
                </a:ext>
              </a:extLst>
            </p:cNvPr>
            <p:cNvGrpSpPr/>
            <p:nvPr/>
          </p:nvGrpSpPr>
          <p:grpSpPr>
            <a:xfrm>
              <a:off x="3740889" y="5883293"/>
              <a:ext cx="2067490" cy="564700"/>
              <a:chOff x="3740888" y="5853798"/>
              <a:chExt cx="2149271" cy="593184"/>
            </a:xfrm>
            <a:solidFill>
              <a:schemeClr val="bg1">
                <a:lumMod val="95000"/>
              </a:schemeClr>
            </a:solidFill>
          </p:grpSpPr>
          <p:sp>
            <p:nvSpPr>
              <p:cNvPr id="42" name="正方形/長方形 41">
                <a:extLst>
                  <a:ext uri="{FF2B5EF4-FFF2-40B4-BE49-F238E27FC236}">
                    <a16:creationId xmlns:a16="http://schemas.microsoft.com/office/drawing/2014/main" id="{31B7CE9B-0BC5-406B-93D8-35175D1E11DB}"/>
                  </a:ext>
                </a:extLst>
              </p:cNvPr>
              <p:cNvSpPr/>
              <p:nvPr/>
            </p:nvSpPr>
            <p:spPr>
              <a:xfrm>
                <a:off x="3740888" y="5853798"/>
                <a:ext cx="535709" cy="593184"/>
              </a:xfrm>
              <a:prstGeom prst="rect">
                <a:avLst/>
              </a:prstGeom>
              <a:grp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4" name="正方形/長方形 43">
                <a:extLst>
                  <a:ext uri="{FF2B5EF4-FFF2-40B4-BE49-F238E27FC236}">
                    <a16:creationId xmlns:a16="http://schemas.microsoft.com/office/drawing/2014/main" id="{E7E222E2-7483-4776-A59F-48C01B47D6EA}"/>
                  </a:ext>
                </a:extLst>
              </p:cNvPr>
              <p:cNvSpPr/>
              <p:nvPr/>
            </p:nvSpPr>
            <p:spPr>
              <a:xfrm>
                <a:off x="4276900" y="5853798"/>
                <a:ext cx="535709" cy="593184"/>
              </a:xfrm>
              <a:prstGeom prst="rect">
                <a:avLst/>
              </a:prstGeom>
              <a:grp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45" name="正方形/長方形 44">
                <a:extLst>
                  <a:ext uri="{FF2B5EF4-FFF2-40B4-BE49-F238E27FC236}">
                    <a16:creationId xmlns:a16="http://schemas.microsoft.com/office/drawing/2014/main" id="{CEE03C52-9084-4E5C-83B7-F52E461F07DF}"/>
                  </a:ext>
                </a:extLst>
              </p:cNvPr>
              <p:cNvSpPr/>
              <p:nvPr/>
            </p:nvSpPr>
            <p:spPr>
              <a:xfrm>
                <a:off x="4818741" y="5853798"/>
                <a:ext cx="535709" cy="593184"/>
              </a:xfrm>
              <a:prstGeom prst="rect">
                <a:avLst/>
              </a:prstGeom>
              <a:grp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6" name="正方形/長方形 45">
                <a:extLst>
                  <a:ext uri="{FF2B5EF4-FFF2-40B4-BE49-F238E27FC236}">
                    <a16:creationId xmlns:a16="http://schemas.microsoft.com/office/drawing/2014/main" id="{B53E9731-72FA-49E3-8437-2F335431B5D3}"/>
                  </a:ext>
                </a:extLst>
              </p:cNvPr>
              <p:cNvSpPr/>
              <p:nvPr/>
            </p:nvSpPr>
            <p:spPr>
              <a:xfrm>
                <a:off x="5354450" y="5853798"/>
                <a:ext cx="535709" cy="593184"/>
              </a:xfrm>
              <a:prstGeom prst="rect">
                <a:avLst/>
              </a:prstGeom>
              <a:grp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cxnSp>
          <p:nvCxnSpPr>
            <p:cNvPr id="49" name="直線コネクタ 48">
              <a:extLst>
                <a:ext uri="{FF2B5EF4-FFF2-40B4-BE49-F238E27FC236}">
                  <a16:creationId xmlns:a16="http://schemas.microsoft.com/office/drawing/2014/main" id="{DBF9E7CC-821B-4F04-A999-BA85A3B96180}"/>
                </a:ext>
              </a:extLst>
            </p:cNvPr>
            <p:cNvCxnSpPr/>
            <p:nvPr/>
          </p:nvCxnSpPr>
          <p:spPr>
            <a:xfrm>
              <a:off x="3998551" y="4447432"/>
              <a:ext cx="1552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1BB59A75-11F9-4843-AA69-539EADDF3630}"/>
                </a:ext>
              </a:extLst>
            </p:cNvPr>
            <p:cNvCxnSpPr/>
            <p:nvPr/>
          </p:nvCxnSpPr>
          <p:spPr>
            <a:xfrm>
              <a:off x="3998551" y="4599832"/>
              <a:ext cx="1552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11FF83D8-5FF3-400A-AAC3-6BFEC1D8EE87}"/>
                </a:ext>
              </a:extLst>
            </p:cNvPr>
            <p:cNvCxnSpPr/>
            <p:nvPr/>
          </p:nvCxnSpPr>
          <p:spPr>
            <a:xfrm>
              <a:off x="3998551" y="4752232"/>
              <a:ext cx="1552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8E2D226-A6DF-489B-B563-2AA529665C07}"/>
                </a:ext>
              </a:extLst>
            </p:cNvPr>
            <p:cNvCxnSpPr/>
            <p:nvPr/>
          </p:nvCxnSpPr>
          <p:spPr>
            <a:xfrm>
              <a:off x="3998551" y="5133799"/>
              <a:ext cx="1552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EA24D92-C76A-4F91-B4D5-EC9EF859044E}"/>
                </a:ext>
              </a:extLst>
            </p:cNvPr>
            <p:cNvCxnSpPr/>
            <p:nvPr/>
          </p:nvCxnSpPr>
          <p:spPr>
            <a:xfrm>
              <a:off x="3998551" y="5286199"/>
              <a:ext cx="1552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17AD4907-BA67-4078-B168-F11024490E98}"/>
                </a:ext>
              </a:extLst>
            </p:cNvPr>
            <p:cNvCxnSpPr/>
            <p:nvPr/>
          </p:nvCxnSpPr>
          <p:spPr>
            <a:xfrm>
              <a:off x="3998551" y="5438599"/>
              <a:ext cx="1552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82" name="グループ化 81">
            <a:extLst>
              <a:ext uri="{FF2B5EF4-FFF2-40B4-BE49-F238E27FC236}">
                <a16:creationId xmlns:a16="http://schemas.microsoft.com/office/drawing/2014/main" id="{08BA9D81-E40C-4FDF-B95C-315A3C975B91}"/>
              </a:ext>
            </a:extLst>
          </p:cNvPr>
          <p:cNvGrpSpPr/>
          <p:nvPr/>
        </p:nvGrpSpPr>
        <p:grpSpPr>
          <a:xfrm>
            <a:off x="390881" y="2003111"/>
            <a:ext cx="2507552" cy="4754860"/>
            <a:chOff x="425359" y="1978397"/>
            <a:chExt cx="2520973" cy="4754860"/>
          </a:xfrm>
        </p:grpSpPr>
        <p:grpSp>
          <p:nvGrpSpPr>
            <p:cNvPr id="8" name="グループ化 7">
              <a:extLst>
                <a:ext uri="{FF2B5EF4-FFF2-40B4-BE49-F238E27FC236}">
                  <a16:creationId xmlns:a16="http://schemas.microsoft.com/office/drawing/2014/main" id="{36F2FF9B-6FDE-47B4-9947-C12931633A86}"/>
                </a:ext>
              </a:extLst>
            </p:cNvPr>
            <p:cNvGrpSpPr/>
            <p:nvPr/>
          </p:nvGrpSpPr>
          <p:grpSpPr>
            <a:xfrm>
              <a:off x="425359" y="1978397"/>
              <a:ext cx="2520973" cy="4754860"/>
              <a:chOff x="1434497" y="1966664"/>
              <a:chExt cx="2520973" cy="4754860"/>
            </a:xfrm>
          </p:grpSpPr>
          <p:pic>
            <p:nvPicPr>
              <p:cNvPr id="9" name="図 8">
                <a:extLst>
                  <a:ext uri="{FF2B5EF4-FFF2-40B4-BE49-F238E27FC236}">
                    <a16:creationId xmlns:a16="http://schemas.microsoft.com/office/drawing/2014/main" id="{A761A6DC-0CCD-4BA5-B37C-22BB2E2A8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497" y="1966664"/>
                <a:ext cx="2520973" cy="4754860"/>
              </a:xfrm>
              <a:prstGeom prst="rect">
                <a:avLst/>
              </a:prstGeom>
            </p:spPr>
          </p:pic>
          <p:sp>
            <p:nvSpPr>
              <p:cNvPr id="10" name="テキスト ボックス 9">
                <a:extLst>
                  <a:ext uri="{FF2B5EF4-FFF2-40B4-BE49-F238E27FC236}">
                    <a16:creationId xmlns:a16="http://schemas.microsoft.com/office/drawing/2014/main" id="{E803342B-43BD-497E-830D-45FF3C38C8BE}"/>
                  </a:ext>
                </a:extLst>
              </p:cNvPr>
              <p:cNvSpPr txBox="1"/>
              <p:nvPr/>
            </p:nvSpPr>
            <p:spPr>
              <a:xfrm>
                <a:off x="1821976" y="2424050"/>
                <a:ext cx="1910687" cy="307777"/>
              </a:xfrm>
              <a:prstGeom prst="rect">
                <a:avLst/>
              </a:prstGeom>
              <a:noFill/>
            </p:spPr>
            <p:txBody>
              <a:bodyPr wrap="square" rtlCol="0">
                <a:spAutoFit/>
              </a:bodyPr>
              <a:lstStyle/>
              <a:p>
                <a:r>
                  <a:rPr kumimoji="1" lang="en-US" altLang="ja-JP" sz="1400" dirty="0">
                    <a:latin typeface="Meiryo UI" panose="020B0604030504040204" pitchFamily="50" charset="-128"/>
                    <a:ea typeface="Meiryo UI" panose="020B0604030504040204" pitchFamily="50" charset="-128"/>
                  </a:rPr>
                  <a:t>TOKYO2020</a:t>
                </a:r>
                <a:r>
                  <a:rPr kumimoji="1" lang="ja-JP" altLang="en-US" sz="1400" dirty="0">
                    <a:latin typeface="Meiryo UI" panose="020B0604030504040204" pitchFamily="50" charset="-128"/>
                    <a:ea typeface="Meiryo UI" panose="020B0604030504040204" pitchFamily="50" charset="-128"/>
                  </a:rPr>
                  <a:t>まであと</a:t>
                </a:r>
              </a:p>
            </p:txBody>
          </p:sp>
          <p:sp>
            <p:nvSpPr>
              <p:cNvPr id="11" name="正方形/長方形 10">
                <a:extLst>
                  <a:ext uri="{FF2B5EF4-FFF2-40B4-BE49-F238E27FC236}">
                    <a16:creationId xmlns:a16="http://schemas.microsoft.com/office/drawing/2014/main" id="{45BB62A2-A688-4D2A-9848-526248A19988}"/>
                  </a:ext>
                </a:extLst>
              </p:cNvPr>
              <p:cNvSpPr/>
              <p:nvPr/>
            </p:nvSpPr>
            <p:spPr>
              <a:xfrm>
                <a:off x="2286000" y="2728416"/>
                <a:ext cx="320722" cy="3077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60E8C14C-DF79-447D-976B-147D62BF790A}"/>
                  </a:ext>
                </a:extLst>
              </p:cNvPr>
              <p:cNvSpPr/>
              <p:nvPr/>
            </p:nvSpPr>
            <p:spPr>
              <a:xfrm>
                <a:off x="2668137" y="2731042"/>
                <a:ext cx="320722" cy="3077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C605B313-2FCB-4AB7-9B73-A91EBFB76AAB}"/>
                  </a:ext>
                </a:extLst>
              </p:cNvPr>
              <p:cNvSpPr txBox="1"/>
              <p:nvPr/>
            </p:nvSpPr>
            <p:spPr>
              <a:xfrm>
                <a:off x="2988860" y="2799014"/>
                <a:ext cx="375026"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日</a:t>
                </a:r>
              </a:p>
            </p:txBody>
          </p:sp>
          <p:sp>
            <p:nvSpPr>
              <p:cNvPr id="14" name="テキスト ボックス 13">
                <a:extLst>
                  <a:ext uri="{FF2B5EF4-FFF2-40B4-BE49-F238E27FC236}">
                    <a16:creationId xmlns:a16="http://schemas.microsoft.com/office/drawing/2014/main" id="{20A25AEB-DD74-4872-B5EC-18F076E2BAC2}"/>
                  </a:ext>
                </a:extLst>
              </p:cNvPr>
              <p:cNvSpPr txBox="1"/>
              <p:nvPr/>
            </p:nvSpPr>
            <p:spPr>
              <a:xfrm>
                <a:off x="1821975" y="3131459"/>
                <a:ext cx="1910687"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種目一覧</a:t>
                </a:r>
              </a:p>
            </p:txBody>
          </p:sp>
          <p:pic>
            <p:nvPicPr>
              <p:cNvPr id="15" name="図 14">
                <a:extLst>
                  <a:ext uri="{FF2B5EF4-FFF2-40B4-BE49-F238E27FC236}">
                    <a16:creationId xmlns:a16="http://schemas.microsoft.com/office/drawing/2014/main" id="{AE06D129-1FFA-497B-A455-2CF5A77747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6872" y="3490742"/>
                <a:ext cx="701101" cy="501228"/>
              </a:xfrm>
              <a:prstGeom prst="rect">
                <a:avLst/>
              </a:prstGeom>
              <a:ln>
                <a:noFill/>
              </a:ln>
              <a:effectLst>
                <a:outerShdw blurRad="50800" dist="50800" dir="2700000" algn="tl" rotWithShape="0">
                  <a:srgbClr val="333333">
                    <a:alpha val="96000"/>
                  </a:srgbClr>
                </a:outerShdw>
              </a:effectLst>
            </p:spPr>
          </p:pic>
          <p:pic>
            <p:nvPicPr>
              <p:cNvPr id="16" name="図 15">
                <a:extLst>
                  <a:ext uri="{FF2B5EF4-FFF2-40B4-BE49-F238E27FC236}">
                    <a16:creationId xmlns:a16="http://schemas.microsoft.com/office/drawing/2014/main" id="{03D51B46-9B0E-4707-A3F8-8275AE3DCA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79624" y="3490519"/>
                <a:ext cx="701101" cy="524585"/>
              </a:xfrm>
              <a:prstGeom prst="rect">
                <a:avLst/>
              </a:prstGeom>
              <a:ln>
                <a:noFill/>
              </a:ln>
              <a:effectLst>
                <a:outerShdw blurRad="50800" dist="50800" dir="2700000" algn="tl" rotWithShape="0">
                  <a:srgbClr val="333333">
                    <a:alpha val="96000"/>
                  </a:srgbClr>
                </a:outerShdw>
              </a:effectLst>
            </p:spPr>
          </p:pic>
          <p:pic>
            <p:nvPicPr>
              <p:cNvPr id="17" name="図 16">
                <a:extLst>
                  <a:ext uri="{FF2B5EF4-FFF2-40B4-BE49-F238E27FC236}">
                    <a16:creationId xmlns:a16="http://schemas.microsoft.com/office/drawing/2014/main" id="{11B63032-383E-44DE-A84B-B31D21BBD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872" y="4259727"/>
                <a:ext cx="726841" cy="484258"/>
              </a:xfrm>
              <a:prstGeom prst="rect">
                <a:avLst/>
              </a:prstGeom>
              <a:ln>
                <a:noFill/>
              </a:ln>
              <a:effectLst>
                <a:outerShdw blurRad="50800" dist="50800" dir="2700000" algn="tl" rotWithShape="0">
                  <a:srgbClr val="333333">
                    <a:alpha val="96000"/>
                  </a:srgbClr>
                </a:outerShdw>
              </a:effectLst>
            </p:spPr>
          </p:pic>
          <p:pic>
            <p:nvPicPr>
              <p:cNvPr id="18" name="図 17">
                <a:extLst>
                  <a:ext uri="{FF2B5EF4-FFF2-40B4-BE49-F238E27FC236}">
                    <a16:creationId xmlns:a16="http://schemas.microsoft.com/office/drawing/2014/main" id="{413A5EE0-8FF6-4A74-B2EE-155769F7E0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9624" y="4259727"/>
                <a:ext cx="726841" cy="484258"/>
              </a:xfrm>
              <a:prstGeom prst="rect">
                <a:avLst/>
              </a:prstGeom>
              <a:ln>
                <a:noFill/>
              </a:ln>
              <a:effectLst>
                <a:outerShdw blurRad="50800" dist="50800" dir="2700000" algn="tl" rotWithShape="0">
                  <a:srgbClr val="333333">
                    <a:alpha val="96000"/>
                  </a:srgbClr>
                </a:outerShdw>
              </a:effectLst>
            </p:spPr>
          </p:pic>
          <p:pic>
            <p:nvPicPr>
              <p:cNvPr id="19" name="図 18">
                <a:extLst>
                  <a:ext uri="{FF2B5EF4-FFF2-40B4-BE49-F238E27FC236}">
                    <a16:creationId xmlns:a16="http://schemas.microsoft.com/office/drawing/2014/main" id="{F5751807-6376-484F-BD04-A8D8548BF2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0974" y="5011742"/>
                <a:ext cx="726841" cy="484258"/>
              </a:xfrm>
              <a:prstGeom prst="rect">
                <a:avLst/>
              </a:prstGeom>
              <a:ln>
                <a:noFill/>
              </a:ln>
              <a:effectLst>
                <a:outerShdw blurRad="50800" dist="50800" dir="2700000" algn="tl" rotWithShape="0">
                  <a:srgbClr val="333333">
                    <a:alpha val="96000"/>
                  </a:srgbClr>
                </a:outerShdw>
              </a:effectLst>
            </p:spPr>
          </p:pic>
          <p:pic>
            <p:nvPicPr>
              <p:cNvPr id="20" name="図 19">
                <a:extLst>
                  <a:ext uri="{FF2B5EF4-FFF2-40B4-BE49-F238E27FC236}">
                    <a16:creationId xmlns:a16="http://schemas.microsoft.com/office/drawing/2014/main" id="{5B9955F0-57D5-43BC-B815-53AA604BFA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77318" y="5011743"/>
                <a:ext cx="701101" cy="484258"/>
              </a:xfrm>
              <a:prstGeom prst="rect">
                <a:avLst/>
              </a:prstGeom>
              <a:ln>
                <a:noFill/>
              </a:ln>
              <a:effectLst>
                <a:outerShdw blurRad="50800" dist="50800" dir="2700000" algn="tl" rotWithShape="0">
                  <a:srgbClr val="333333">
                    <a:alpha val="96000"/>
                  </a:srgbClr>
                </a:outerShdw>
              </a:effectLst>
            </p:spPr>
          </p:pic>
        </p:grpSp>
        <p:sp>
          <p:nvSpPr>
            <p:cNvPr id="78" name="正方形/長方形 77">
              <a:extLst>
                <a:ext uri="{FF2B5EF4-FFF2-40B4-BE49-F238E27FC236}">
                  <a16:creationId xmlns:a16="http://schemas.microsoft.com/office/drawing/2014/main" id="{8CD353AF-AEC3-4F2B-A344-9916C72F812B}"/>
                </a:ext>
              </a:extLst>
            </p:cNvPr>
            <p:cNvSpPr/>
            <p:nvPr/>
          </p:nvSpPr>
          <p:spPr>
            <a:xfrm>
              <a:off x="662725" y="6006081"/>
              <a:ext cx="515325" cy="564700"/>
            </a:xfrm>
            <a:prstGeom prst="rect">
              <a:avLst/>
            </a:prstGeom>
            <a:solidFill>
              <a:schemeClr val="bg1">
                <a:lumMod val="95000"/>
              </a:schemeClr>
            </a:solid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9" name="正方形/長方形 78">
              <a:extLst>
                <a:ext uri="{FF2B5EF4-FFF2-40B4-BE49-F238E27FC236}">
                  <a16:creationId xmlns:a16="http://schemas.microsoft.com/office/drawing/2014/main" id="{3152600C-AED3-4AFF-BDFC-A2D8380CC941}"/>
                </a:ext>
              </a:extLst>
            </p:cNvPr>
            <p:cNvSpPr/>
            <p:nvPr/>
          </p:nvSpPr>
          <p:spPr>
            <a:xfrm>
              <a:off x="1178341" y="6006081"/>
              <a:ext cx="515325" cy="564700"/>
            </a:xfrm>
            <a:prstGeom prst="rect">
              <a:avLst/>
            </a:prstGeom>
            <a:solidFill>
              <a:schemeClr val="bg1">
                <a:lumMod val="95000"/>
              </a:schemeClr>
            </a:solid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80" name="正方形/長方形 79">
              <a:extLst>
                <a:ext uri="{FF2B5EF4-FFF2-40B4-BE49-F238E27FC236}">
                  <a16:creationId xmlns:a16="http://schemas.microsoft.com/office/drawing/2014/main" id="{CD7E5B6A-A05E-4E37-8AAA-C3602E8B813C}"/>
                </a:ext>
              </a:extLst>
            </p:cNvPr>
            <p:cNvSpPr/>
            <p:nvPr/>
          </p:nvSpPr>
          <p:spPr>
            <a:xfrm>
              <a:off x="1699565" y="6006081"/>
              <a:ext cx="515325" cy="564700"/>
            </a:xfrm>
            <a:prstGeom prst="rect">
              <a:avLst/>
            </a:prstGeom>
            <a:solidFill>
              <a:schemeClr val="bg1">
                <a:lumMod val="95000"/>
              </a:schemeClr>
            </a:solid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1" name="正方形/長方形 80">
              <a:extLst>
                <a:ext uri="{FF2B5EF4-FFF2-40B4-BE49-F238E27FC236}">
                  <a16:creationId xmlns:a16="http://schemas.microsoft.com/office/drawing/2014/main" id="{2E60C533-A5B1-4B32-A2B0-CB8F5678F053}"/>
                </a:ext>
              </a:extLst>
            </p:cNvPr>
            <p:cNvSpPr/>
            <p:nvPr/>
          </p:nvSpPr>
          <p:spPr>
            <a:xfrm>
              <a:off x="2214890" y="6006081"/>
              <a:ext cx="515325" cy="564700"/>
            </a:xfrm>
            <a:prstGeom prst="rect">
              <a:avLst/>
            </a:prstGeom>
            <a:solidFill>
              <a:schemeClr val="bg1">
                <a:lumMod val="95000"/>
              </a:schemeClr>
            </a:solid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sp>
        <p:nvSpPr>
          <p:cNvPr id="83" name="テキスト ボックス 82">
            <a:extLst>
              <a:ext uri="{FF2B5EF4-FFF2-40B4-BE49-F238E27FC236}">
                <a16:creationId xmlns:a16="http://schemas.microsoft.com/office/drawing/2014/main" id="{21707318-89F2-4BF9-BB9E-F766A1BE48C9}"/>
              </a:ext>
            </a:extLst>
          </p:cNvPr>
          <p:cNvSpPr txBox="1"/>
          <p:nvPr/>
        </p:nvSpPr>
        <p:spPr>
          <a:xfrm>
            <a:off x="5859020" y="1577408"/>
            <a:ext cx="2410724" cy="369332"/>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rPr>
              <a:t>スケジュール画面</a:t>
            </a:r>
          </a:p>
        </p:txBody>
      </p:sp>
      <p:sp>
        <p:nvSpPr>
          <p:cNvPr id="101" name="テキスト ボックス 100">
            <a:extLst>
              <a:ext uri="{FF2B5EF4-FFF2-40B4-BE49-F238E27FC236}">
                <a16:creationId xmlns:a16="http://schemas.microsoft.com/office/drawing/2014/main" id="{74F6000A-EB38-40D1-9F56-998EB2A3BB61}"/>
              </a:ext>
            </a:extLst>
          </p:cNvPr>
          <p:cNvSpPr txBox="1"/>
          <p:nvPr/>
        </p:nvSpPr>
        <p:spPr>
          <a:xfrm>
            <a:off x="8534593" y="1565807"/>
            <a:ext cx="2204252" cy="369332"/>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rPr>
              <a:t>関連動画画面</a:t>
            </a:r>
          </a:p>
        </p:txBody>
      </p:sp>
      <p:graphicFrame>
        <p:nvGraphicFramePr>
          <p:cNvPr id="122" name="表 121">
            <a:extLst>
              <a:ext uri="{FF2B5EF4-FFF2-40B4-BE49-F238E27FC236}">
                <a16:creationId xmlns:a16="http://schemas.microsoft.com/office/drawing/2014/main" id="{A8CD9AE0-4BD0-4DA6-96D3-39563603A144}"/>
              </a:ext>
            </a:extLst>
          </p:cNvPr>
          <p:cNvGraphicFramePr>
            <a:graphicFrameLocks noGrp="1"/>
          </p:cNvGraphicFramePr>
          <p:nvPr>
            <p:extLst>
              <p:ext uri="{D42A27DB-BD31-4B8C-83A1-F6EECF244321}">
                <p14:modId xmlns:p14="http://schemas.microsoft.com/office/powerpoint/2010/main" val="1908689820"/>
              </p:ext>
            </p:extLst>
          </p:nvPr>
        </p:nvGraphicFramePr>
        <p:xfrm>
          <a:off x="5761698" y="2853629"/>
          <a:ext cx="1979997" cy="2074320"/>
        </p:xfrm>
        <a:graphic>
          <a:graphicData uri="http://schemas.openxmlformats.org/drawingml/2006/table">
            <a:tbl>
              <a:tblPr firstRow="1" bandRow="1">
                <a:tableStyleId>{5C22544A-7EE6-4342-B048-85BDC9FD1C3A}</a:tableStyleId>
              </a:tblPr>
              <a:tblGrid>
                <a:gridCol w="261747">
                  <a:extLst>
                    <a:ext uri="{9D8B030D-6E8A-4147-A177-3AD203B41FA5}">
                      <a16:colId xmlns:a16="http://schemas.microsoft.com/office/drawing/2014/main" val="2062188785"/>
                    </a:ext>
                  </a:extLst>
                </a:gridCol>
                <a:gridCol w="286375">
                  <a:extLst>
                    <a:ext uri="{9D8B030D-6E8A-4147-A177-3AD203B41FA5}">
                      <a16:colId xmlns:a16="http://schemas.microsoft.com/office/drawing/2014/main" val="4045875119"/>
                    </a:ext>
                  </a:extLst>
                </a:gridCol>
                <a:gridCol w="286375">
                  <a:extLst>
                    <a:ext uri="{9D8B030D-6E8A-4147-A177-3AD203B41FA5}">
                      <a16:colId xmlns:a16="http://schemas.microsoft.com/office/drawing/2014/main" val="2183060944"/>
                    </a:ext>
                  </a:extLst>
                </a:gridCol>
                <a:gridCol w="286375">
                  <a:extLst>
                    <a:ext uri="{9D8B030D-6E8A-4147-A177-3AD203B41FA5}">
                      <a16:colId xmlns:a16="http://schemas.microsoft.com/office/drawing/2014/main" val="250798384"/>
                    </a:ext>
                  </a:extLst>
                </a:gridCol>
                <a:gridCol w="286375">
                  <a:extLst>
                    <a:ext uri="{9D8B030D-6E8A-4147-A177-3AD203B41FA5}">
                      <a16:colId xmlns:a16="http://schemas.microsoft.com/office/drawing/2014/main" val="2723650257"/>
                    </a:ext>
                  </a:extLst>
                </a:gridCol>
                <a:gridCol w="286375">
                  <a:extLst>
                    <a:ext uri="{9D8B030D-6E8A-4147-A177-3AD203B41FA5}">
                      <a16:colId xmlns:a16="http://schemas.microsoft.com/office/drawing/2014/main" val="2753419650"/>
                    </a:ext>
                  </a:extLst>
                </a:gridCol>
                <a:gridCol w="286375">
                  <a:extLst>
                    <a:ext uri="{9D8B030D-6E8A-4147-A177-3AD203B41FA5}">
                      <a16:colId xmlns:a16="http://schemas.microsoft.com/office/drawing/2014/main" val="1473037418"/>
                    </a:ext>
                  </a:extLst>
                </a:gridCol>
              </a:tblGrid>
              <a:tr h="243798">
                <a:tc gridSpan="7">
                  <a:txBody>
                    <a:bodyPr/>
                    <a:lstStyle/>
                    <a:p>
                      <a:r>
                        <a:rPr kumimoji="1" lang="en-US" altLang="ja-JP" sz="1200" dirty="0"/>
                        <a:t>7</a:t>
                      </a:r>
                      <a:r>
                        <a:rPr kumimoji="1" lang="ja-JP" altLang="en-US" sz="1200" dirty="0"/>
                        <a:t>月</a:t>
                      </a:r>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3697447924"/>
                  </a:ext>
                </a:extLst>
              </a:tr>
              <a:tr h="360000">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extLst>
                  <a:ext uri="{0D108BD9-81ED-4DB2-BD59-A6C34878D82A}">
                    <a16:rowId xmlns:a16="http://schemas.microsoft.com/office/drawing/2014/main" val="240006529"/>
                  </a:ext>
                </a:extLst>
              </a:tr>
              <a:tr h="360000">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a:p>
                  </a:txBody>
                  <a:tcPr/>
                </a:tc>
                <a:extLst>
                  <a:ext uri="{0D108BD9-81ED-4DB2-BD59-A6C34878D82A}">
                    <a16:rowId xmlns:a16="http://schemas.microsoft.com/office/drawing/2014/main" val="2543867114"/>
                  </a:ext>
                </a:extLst>
              </a:tr>
              <a:tr h="360000">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a:p>
                  </a:txBody>
                  <a:tcPr/>
                </a:tc>
                <a:extLst>
                  <a:ext uri="{0D108BD9-81ED-4DB2-BD59-A6C34878D82A}">
                    <a16:rowId xmlns:a16="http://schemas.microsoft.com/office/drawing/2014/main" val="2818164781"/>
                  </a:ext>
                </a:extLst>
              </a:tr>
              <a:tr h="360000">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extLst>
                  <a:ext uri="{0D108BD9-81ED-4DB2-BD59-A6C34878D82A}">
                    <a16:rowId xmlns:a16="http://schemas.microsoft.com/office/drawing/2014/main" val="2956977102"/>
                  </a:ext>
                </a:extLst>
              </a:tr>
              <a:tr h="360000">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extLst>
                  <a:ext uri="{0D108BD9-81ED-4DB2-BD59-A6C34878D82A}">
                    <a16:rowId xmlns:a16="http://schemas.microsoft.com/office/drawing/2014/main" val="285158373"/>
                  </a:ext>
                </a:extLst>
              </a:tr>
            </a:tbl>
          </a:graphicData>
        </a:graphic>
      </p:graphicFrame>
      <p:grpSp>
        <p:nvGrpSpPr>
          <p:cNvPr id="161" name="グループ化 160">
            <a:extLst>
              <a:ext uri="{FF2B5EF4-FFF2-40B4-BE49-F238E27FC236}">
                <a16:creationId xmlns:a16="http://schemas.microsoft.com/office/drawing/2014/main" id="{020F48E7-841C-4D3F-A9A5-FC72403ADE48}"/>
              </a:ext>
            </a:extLst>
          </p:cNvPr>
          <p:cNvGrpSpPr/>
          <p:nvPr/>
        </p:nvGrpSpPr>
        <p:grpSpPr>
          <a:xfrm>
            <a:off x="8051376" y="1997282"/>
            <a:ext cx="2507552" cy="4754860"/>
            <a:chOff x="8051376" y="1997282"/>
            <a:chExt cx="2507552" cy="4754860"/>
          </a:xfrm>
        </p:grpSpPr>
        <p:grpSp>
          <p:nvGrpSpPr>
            <p:cNvPr id="102" name="グループ化 101">
              <a:extLst>
                <a:ext uri="{FF2B5EF4-FFF2-40B4-BE49-F238E27FC236}">
                  <a16:creationId xmlns:a16="http://schemas.microsoft.com/office/drawing/2014/main" id="{48FF602C-FE6E-41ED-B4A6-7E17399489F0}"/>
                </a:ext>
              </a:extLst>
            </p:cNvPr>
            <p:cNvGrpSpPr/>
            <p:nvPr/>
          </p:nvGrpSpPr>
          <p:grpSpPr>
            <a:xfrm>
              <a:off x="8051376" y="1997282"/>
              <a:ext cx="2507552" cy="4754860"/>
              <a:chOff x="3512747" y="1846592"/>
              <a:chExt cx="2520973" cy="4754860"/>
            </a:xfrm>
          </p:grpSpPr>
          <p:pic>
            <p:nvPicPr>
              <p:cNvPr id="103" name="図 102">
                <a:extLst>
                  <a:ext uri="{FF2B5EF4-FFF2-40B4-BE49-F238E27FC236}">
                    <a16:creationId xmlns:a16="http://schemas.microsoft.com/office/drawing/2014/main" id="{A169918B-EB15-4648-AFF0-CB3845793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747" y="1846592"/>
                <a:ext cx="2520973" cy="4754860"/>
              </a:xfrm>
              <a:prstGeom prst="rect">
                <a:avLst/>
              </a:prstGeom>
            </p:spPr>
          </p:pic>
          <p:sp>
            <p:nvSpPr>
              <p:cNvPr id="105" name="テキスト ボックス 104">
                <a:extLst>
                  <a:ext uri="{FF2B5EF4-FFF2-40B4-BE49-F238E27FC236}">
                    <a16:creationId xmlns:a16="http://schemas.microsoft.com/office/drawing/2014/main" id="{DF185FF3-7C03-43C8-851E-B2005F459086}"/>
                  </a:ext>
                </a:extLst>
              </p:cNvPr>
              <p:cNvSpPr txBox="1"/>
              <p:nvPr/>
            </p:nvSpPr>
            <p:spPr>
              <a:xfrm>
                <a:off x="3731652" y="2328082"/>
                <a:ext cx="1881680"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関連動画　ゴルフ</a:t>
                </a:r>
              </a:p>
            </p:txBody>
          </p:sp>
          <p:grpSp>
            <p:nvGrpSpPr>
              <p:cNvPr id="108" name="グループ化 107">
                <a:extLst>
                  <a:ext uri="{FF2B5EF4-FFF2-40B4-BE49-F238E27FC236}">
                    <a16:creationId xmlns:a16="http://schemas.microsoft.com/office/drawing/2014/main" id="{A01EB776-626A-4889-9337-4AB1E8ED4162}"/>
                  </a:ext>
                </a:extLst>
              </p:cNvPr>
              <p:cNvGrpSpPr/>
              <p:nvPr/>
            </p:nvGrpSpPr>
            <p:grpSpPr>
              <a:xfrm>
                <a:off x="3740889" y="5883293"/>
                <a:ext cx="2067490" cy="564700"/>
                <a:chOff x="3740888" y="5853798"/>
                <a:chExt cx="2149271" cy="593184"/>
              </a:xfrm>
              <a:solidFill>
                <a:schemeClr val="bg1">
                  <a:lumMod val="95000"/>
                </a:schemeClr>
              </a:solidFill>
            </p:grpSpPr>
            <p:sp>
              <p:nvSpPr>
                <p:cNvPr id="115" name="正方形/長方形 114">
                  <a:extLst>
                    <a:ext uri="{FF2B5EF4-FFF2-40B4-BE49-F238E27FC236}">
                      <a16:creationId xmlns:a16="http://schemas.microsoft.com/office/drawing/2014/main" id="{E507F8C0-3135-4C61-A396-38DC9287E1A4}"/>
                    </a:ext>
                  </a:extLst>
                </p:cNvPr>
                <p:cNvSpPr/>
                <p:nvPr/>
              </p:nvSpPr>
              <p:spPr>
                <a:xfrm>
                  <a:off x="3740888" y="5853798"/>
                  <a:ext cx="535709" cy="593184"/>
                </a:xfrm>
                <a:prstGeom prst="rect">
                  <a:avLst/>
                </a:prstGeom>
                <a:grp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16" name="正方形/長方形 115">
                  <a:extLst>
                    <a:ext uri="{FF2B5EF4-FFF2-40B4-BE49-F238E27FC236}">
                      <a16:creationId xmlns:a16="http://schemas.microsoft.com/office/drawing/2014/main" id="{27C14A44-01A1-4F03-B283-0709A0C67CAB}"/>
                    </a:ext>
                  </a:extLst>
                </p:cNvPr>
                <p:cNvSpPr/>
                <p:nvPr/>
              </p:nvSpPr>
              <p:spPr>
                <a:xfrm>
                  <a:off x="4276900" y="5853798"/>
                  <a:ext cx="535709" cy="593184"/>
                </a:xfrm>
                <a:prstGeom prst="rect">
                  <a:avLst/>
                </a:prstGeom>
                <a:grp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117" name="正方形/長方形 116">
                  <a:extLst>
                    <a:ext uri="{FF2B5EF4-FFF2-40B4-BE49-F238E27FC236}">
                      <a16:creationId xmlns:a16="http://schemas.microsoft.com/office/drawing/2014/main" id="{AEAF58CF-6570-46D0-93CF-806CE330FEA6}"/>
                    </a:ext>
                  </a:extLst>
                </p:cNvPr>
                <p:cNvSpPr/>
                <p:nvPr/>
              </p:nvSpPr>
              <p:spPr>
                <a:xfrm>
                  <a:off x="4818741" y="5853798"/>
                  <a:ext cx="535709" cy="593184"/>
                </a:xfrm>
                <a:prstGeom prst="rect">
                  <a:avLst/>
                </a:prstGeom>
                <a:grp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18" name="正方形/長方形 117">
                  <a:extLst>
                    <a:ext uri="{FF2B5EF4-FFF2-40B4-BE49-F238E27FC236}">
                      <a16:creationId xmlns:a16="http://schemas.microsoft.com/office/drawing/2014/main" id="{4A74495C-B6B9-4672-98C6-E97A6B9C12D5}"/>
                    </a:ext>
                  </a:extLst>
                </p:cNvPr>
                <p:cNvSpPr/>
                <p:nvPr/>
              </p:nvSpPr>
              <p:spPr>
                <a:xfrm>
                  <a:off x="5354450" y="5853798"/>
                  <a:ext cx="535709" cy="593184"/>
                </a:xfrm>
                <a:prstGeom prst="rect">
                  <a:avLst/>
                </a:prstGeom>
                <a:grp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grpSp>
        <p:grpSp>
          <p:nvGrpSpPr>
            <p:cNvPr id="136" name="グループ化 135">
              <a:extLst>
                <a:ext uri="{FF2B5EF4-FFF2-40B4-BE49-F238E27FC236}">
                  <a16:creationId xmlns:a16="http://schemas.microsoft.com/office/drawing/2014/main" id="{EEDAF6AD-52B1-47AE-99EF-BAA1446262D3}"/>
                </a:ext>
              </a:extLst>
            </p:cNvPr>
            <p:cNvGrpSpPr/>
            <p:nvPr/>
          </p:nvGrpSpPr>
          <p:grpSpPr>
            <a:xfrm>
              <a:off x="8358057" y="2863798"/>
              <a:ext cx="1896974" cy="608215"/>
              <a:chOff x="8358057" y="2863798"/>
              <a:chExt cx="1896974" cy="608215"/>
            </a:xfrm>
          </p:grpSpPr>
          <p:sp>
            <p:nvSpPr>
              <p:cNvPr id="127" name="正方形/長方形 126">
                <a:extLst>
                  <a:ext uri="{FF2B5EF4-FFF2-40B4-BE49-F238E27FC236}">
                    <a16:creationId xmlns:a16="http://schemas.microsoft.com/office/drawing/2014/main" id="{4977CFD1-C9A2-49AF-8F77-19A689EC4117}"/>
                  </a:ext>
                </a:extLst>
              </p:cNvPr>
              <p:cNvSpPr/>
              <p:nvPr/>
            </p:nvSpPr>
            <p:spPr>
              <a:xfrm>
                <a:off x="8358057" y="2863798"/>
                <a:ext cx="1896974" cy="608215"/>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28" name="正方形/長方形 127">
                <a:extLst>
                  <a:ext uri="{FF2B5EF4-FFF2-40B4-BE49-F238E27FC236}">
                    <a16:creationId xmlns:a16="http://schemas.microsoft.com/office/drawing/2014/main" id="{E51D8C0F-CDC9-48D8-AC39-682281F8883D}"/>
                  </a:ext>
                </a:extLst>
              </p:cNvPr>
              <p:cNvSpPr/>
              <p:nvPr/>
            </p:nvSpPr>
            <p:spPr>
              <a:xfrm>
                <a:off x="8438946" y="2930692"/>
                <a:ext cx="688577" cy="481490"/>
              </a:xfrm>
              <a:prstGeom prst="rect">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129" name="直線コネクタ 128">
                <a:extLst>
                  <a:ext uri="{FF2B5EF4-FFF2-40B4-BE49-F238E27FC236}">
                    <a16:creationId xmlns:a16="http://schemas.microsoft.com/office/drawing/2014/main" id="{A847F6BC-B932-4302-8B97-4115A513BCF0}"/>
                  </a:ext>
                </a:extLst>
              </p:cNvPr>
              <p:cNvCxnSpPr>
                <a:cxnSpLocks/>
              </p:cNvCxnSpPr>
              <p:nvPr/>
            </p:nvCxnSpPr>
            <p:spPr>
              <a:xfrm>
                <a:off x="9203016" y="29325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010B2461-7E6D-4EFE-A107-9A0B38529E42}"/>
                  </a:ext>
                </a:extLst>
              </p:cNvPr>
              <p:cNvCxnSpPr>
                <a:cxnSpLocks/>
              </p:cNvCxnSpPr>
              <p:nvPr/>
            </p:nvCxnSpPr>
            <p:spPr>
              <a:xfrm>
                <a:off x="9203016" y="30849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C4AF045B-B399-4446-9733-8AB0F8D4FF36}"/>
                  </a:ext>
                </a:extLst>
              </p:cNvPr>
              <p:cNvCxnSpPr>
                <a:cxnSpLocks/>
              </p:cNvCxnSpPr>
              <p:nvPr/>
            </p:nvCxnSpPr>
            <p:spPr>
              <a:xfrm>
                <a:off x="9203016" y="32373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C6D0D0F9-4FC0-4993-A58C-C2484C2FF68A}"/>
                  </a:ext>
                </a:extLst>
              </p:cNvPr>
              <p:cNvCxnSpPr>
                <a:cxnSpLocks/>
              </p:cNvCxnSpPr>
              <p:nvPr/>
            </p:nvCxnSpPr>
            <p:spPr>
              <a:xfrm>
                <a:off x="9203016" y="33897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4" name="二等辺三角形 133">
                <a:extLst>
                  <a:ext uri="{FF2B5EF4-FFF2-40B4-BE49-F238E27FC236}">
                    <a16:creationId xmlns:a16="http://schemas.microsoft.com/office/drawing/2014/main" id="{CF14E3B9-CD81-4EFE-A29C-6244DE160546}"/>
                  </a:ext>
                </a:extLst>
              </p:cNvPr>
              <p:cNvSpPr/>
              <p:nvPr/>
            </p:nvSpPr>
            <p:spPr>
              <a:xfrm rot="5400000">
                <a:off x="8666553" y="3031228"/>
                <a:ext cx="248661" cy="2733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grpSp>
          <p:nvGrpSpPr>
            <p:cNvPr id="137" name="グループ化 136">
              <a:extLst>
                <a:ext uri="{FF2B5EF4-FFF2-40B4-BE49-F238E27FC236}">
                  <a16:creationId xmlns:a16="http://schemas.microsoft.com/office/drawing/2014/main" id="{95B63050-B708-468D-9A9E-87C936BF8535}"/>
                </a:ext>
              </a:extLst>
            </p:cNvPr>
            <p:cNvGrpSpPr/>
            <p:nvPr/>
          </p:nvGrpSpPr>
          <p:grpSpPr>
            <a:xfrm>
              <a:off x="8358057" y="3576051"/>
              <a:ext cx="1896974" cy="608215"/>
              <a:chOff x="8358057" y="2863798"/>
              <a:chExt cx="1896974" cy="608215"/>
            </a:xfrm>
          </p:grpSpPr>
          <p:sp>
            <p:nvSpPr>
              <p:cNvPr id="138" name="正方形/長方形 137">
                <a:extLst>
                  <a:ext uri="{FF2B5EF4-FFF2-40B4-BE49-F238E27FC236}">
                    <a16:creationId xmlns:a16="http://schemas.microsoft.com/office/drawing/2014/main" id="{68CC068A-F8E1-420B-A1D0-0EA9736EE24E}"/>
                  </a:ext>
                </a:extLst>
              </p:cNvPr>
              <p:cNvSpPr/>
              <p:nvPr/>
            </p:nvSpPr>
            <p:spPr>
              <a:xfrm>
                <a:off x="8358057" y="2863798"/>
                <a:ext cx="1896974" cy="608215"/>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39" name="正方形/長方形 138">
                <a:extLst>
                  <a:ext uri="{FF2B5EF4-FFF2-40B4-BE49-F238E27FC236}">
                    <a16:creationId xmlns:a16="http://schemas.microsoft.com/office/drawing/2014/main" id="{C7B4C443-B867-4EB5-AF64-A85A96253A56}"/>
                  </a:ext>
                </a:extLst>
              </p:cNvPr>
              <p:cNvSpPr/>
              <p:nvPr/>
            </p:nvSpPr>
            <p:spPr>
              <a:xfrm>
                <a:off x="8438946" y="2930692"/>
                <a:ext cx="688577" cy="481490"/>
              </a:xfrm>
              <a:prstGeom prst="rect">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140" name="直線コネクタ 139">
                <a:extLst>
                  <a:ext uri="{FF2B5EF4-FFF2-40B4-BE49-F238E27FC236}">
                    <a16:creationId xmlns:a16="http://schemas.microsoft.com/office/drawing/2014/main" id="{DDBCE571-7661-4123-B3B5-0A386676BCF7}"/>
                  </a:ext>
                </a:extLst>
              </p:cNvPr>
              <p:cNvCxnSpPr>
                <a:cxnSpLocks/>
              </p:cNvCxnSpPr>
              <p:nvPr/>
            </p:nvCxnSpPr>
            <p:spPr>
              <a:xfrm>
                <a:off x="9203016" y="29325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5CC733F9-2B15-492E-928D-E4953F4253FA}"/>
                  </a:ext>
                </a:extLst>
              </p:cNvPr>
              <p:cNvCxnSpPr>
                <a:cxnSpLocks/>
              </p:cNvCxnSpPr>
              <p:nvPr/>
            </p:nvCxnSpPr>
            <p:spPr>
              <a:xfrm>
                <a:off x="9203016" y="30849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C8AA995C-9544-49D7-8FF6-B3E23972D3E3}"/>
                  </a:ext>
                </a:extLst>
              </p:cNvPr>
              <p:cNvCxnSpPr>
                <a:cxnSpLocks/>
              </p:cNvCxnSpPr>
              <p:nvPr/>
            </p:nvCxnSpPr>
            <p:spPr>
              <a:xfrm>
                <a:off x="9203016" y="32373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E0EDDD21-D710-4B30-B80F-F969F672DCF8}"/>
                  </a:ext>
                </a:extLst>
              </p:cNvPr>
              <p:cNvCxnSpPr>
                <a:cxnSpLocks/>
              </p:cNvCxnSpPr>
              <p:nvPr/>
            </p:nvCxnSpPr>
            <p:spPr>
              <a:xfrm>
                <a:off x="9203016" y="33897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4" name="二等辺三角形 143">
                <a:extLst>
                  <a:ext uri="{FF2B5EF4-FFF2-40B4-BE49-F238E27FC236}">
                    <a16:creationId xmlns:a16="http://schemas.microsoft.com/office/drawing/2014/main" id="{FE891FDD-38C5-4FB8-8E9B-E7FE2EC81DC0}"/>
                  </a:ext>
                </a:extLst>
              </p:cNvPr>
              <p:cNvSpPr/>
              <p:nvPr/>
            </p:nvSpPr>
            <p:spPr>
              <a:xfrm rot="5400000">
                <a:off x="8666553" y="3031228"/>
                <a:ext cx="248661" cy="2733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grpSp>
          <p:nvGrpSpPr>
            <p:cNvPr id="145" name="グループ化 144">
              <a:extLst>
                <a:ext uri="{FF2B5EF4-FFF2-40B4-BE49-F238E27FC236}">
                  <a16:creationId xmlns:a16="http://schemas.microsoft.com/office/drawing/2014/main" id="{AA993E7B-CE5C-4309-8A5D-150CBA989078}"/>
                </a:ext>
              </a:extLst>
            </p:cNvPr>
            <p:cNvGrpSpPr/>
            <p:nvPr/>
          </p:nvGrpSpPr>
          <p:grpSpPr>
            <a:xfrm>
              <a:off x="8355268" y="4251597"/>
              <a:ext cx="1896974" cy="608215"/>
              <a:chOff x="8358057" y="2863798"/>
              <a:chExt cx="1896974" cy="608215"/>
            </a:xfrm>
          </p:grpSpPr>
          <p:sp>
            <p:nvSpPr>
              <p:cNvPr id="146" name="正方形/長方形 145">
                <a:extLst>
                  <a:ext uri="{FF2B5EF4-FFF2-40B4-BE49-F238E27FC236}">
                    <a16:creationId xmlns:a16="http://schemas.microsoft.com/office/drawing/2014/main" id="{074BF4E3-AEC9-4C50-A0CC-B5391B337C5D}"/>
                  </a:ext>
                </a:extLst>
              </p:cNvPr>
              <p:cNvSpPr/>
              <p:nvPr/>
            </p:nvSpPr>
            <p:spPr>
              <a:xfrm>
                <a:off x="8358057" y="2863798"/>
                <a:ext cx="1896974" cy="608215"/>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47" name="正方形/長方形 146">
                <a:extLst>
                  <a:ext uri="{FF2B5EF4-FFF2-40B4-BE49-F238E27FC236}">
                    <a16:creationId xmlns:a16="http://schemas.microsoft.com/office/drawing/2014/main" id="{4353450F-7A95-464D-89E8-F075E125C944}"/>
                  </a:ext>
                </a:extLst>
              </p:cNvPr>
              <p:cNvSpPr/>
              <p:nvPr/>
            </p:nvSpPr>
            <p:spPr>
              <a:xfrm>
                <a:off x="8438946" y="2930692"/>
                <a:ext cx="688577" cy="481490"/>
              </a:xfrm>
              <a:prstGeom prst="rect">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148" name="直線コネクタ 147">
                <a:extLst>
                  <a:ext uri="{FF2B5EF4-FFF2-40B4-BE49-F238E27FC236}">
                    <a16:creationId xmlns:a16="http://schemas.microsoft.com/office/drawing/2014/main" id="{42991AA3-FBC1-48E1-AD7A-02936DFA88FD}"/>
                  </a:ext>
                </a:extLst>
              </p:cNvPr>
              <p:cNvCxnSpPr>
                <a:cxnSpLocks/>
              </p:cNvCxnSpPr>
              <p:nvPr/>
            </p:nvCxnSpPr>
            <p:spPr>
              <a:xfrm>
                <a:off x="9203016" y="29325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78DD7A77-1776-4FDB-B9FE-1EDF94D97802}"/>
                  </a:ext>
                </a:extLst>
              </p:cNvPr>
              <p:cNvCxnSpPr>
                <a:cxnSpLocks/>
              </p:cNvCxnSpPr>
              <p:nvPr/>
            </p:nvCxnSpPr>
            <p:spPr>
              <a:xfrm>
                <a:off x="9203016" y="30849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238E4836-8212-4A35-AAC8-27DB00F9E2AD}"/>
                  </a:ext>
                </a:extLst>
              </p:cNvPr>
              <p:cNvCxnSpPr>
                <a:cxnSpLocks/>
              </p:cNvCxnSpPr>
              <p:nvPr/>
            </p:nvCxnSpPr>
            <p:spPr>
              <a:xfrm>
                <a:off x="9203016" y="32373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F855C682-02AD-4CC6-AC7F-C8C51B202C7B}"/>
                  </a:ext>
                </a:extLst>
              </p:cNvPr>
              <p:cNvCxnSpPr>
                <a:cxnSpLocks/>
              </p:cNvCxnSpPr>
              <p:nvPr/>
            </p:nvCxnSpPr>
            <p:spPr>
              <a:xfrm>
                <a:off x="9203016" y="33897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2" name="二等辺三角形 151">
                <a:extLst>
                  <a:ext uri="{FF2B5EF4-FFF2-40B4-BE49-F238E27FC236}">
                    <a16:creationId xmlns:a16="http://schemas.microsoft.com/office/drawing/2014/main" id="{BBAAA6F9-365A-4942-B379-642A8602B2CB}"/>
                  </a:ext>
                </a:extLst>
              </p:cNvPr>
              <p:cNvSpPr/>
              <p:nvPr/>
            </p:nvSpPr>
            <p:spPr>
              <a:xfrm rot="5400000">
                <a:off x="8666553" y="3031228"/>
                <a:ext cx="248661" cy="2733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grpSp>
          <p:nvGrpSpPr>
            <p:cNvPr id="153" name="グループ化 152">
              <a:extLst>
                <a:ext uri="{FF2B5EF4-FFF2-40B4-BE49-F238E27FC236}">
                  <a16:creationId xmlns:a16="http://schemas.microsoft.com/office/drawing/2014/main" id="{6862FEDD-C113-4C17-A37F-0E3909AF1C1B}"/>
                </a:ext>
              </a:extLst>
            </p:cNvPr>
            <p:cNvGrpSpPr/>
            <p:nvPr/>
          </p:nvGrpSpPr>
          <p:grpSpPr>
            <a:xfrm>
              <a:off x="8355268" y="4963850"/>
              <a:ext cx="1896974" cy="608215"/>
              <a:chOff x="8358057" y="2863798"/>
              <a:chExt cx="1896974" cy="608215"/>
            </a:xfrm>
          </p:grpSpPr>
          <p:sp>
            <p:nvSpPr>
              <p:cNvPr id="154" name="正方形/長方形 153">
                <a:extLst>
                  <a:ext uri="{FF2B5EF4-FFF2-40B4-BE49-F238E27FC236}">
                    <a16:creationId xmlns:a16="http://schemas.microsoft.com/office/drawing/2014/main" id="{34CD412F-A9C9-4E33-82B7-CD879C75DCC1}"/>
                  </a:ext>
                </a:extLst>
              </p:cNvPr>
              <p:cNvSpPr/>
              <p:nvPr/>
            </p:nvSpPr>
            <p:spPr>
              <a:xfrm>
                <a:off x="8358057" y="2863798"/>
                <a:ext cx="1896974" cy="608215"/>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55" name="正方形/長方形 154">
                <a:extLst>
                  <a:ext uri="{FF2B5EF4-FFF2-40B4-BE49-F238E27FC236}">
                    <a16:creationId xmlns:a16="http://schemas.microsoft.com/office/drawing/2014/main" id="{F93725F6-260D-4D59-AD5A-33EB7C16A213}"/>
                  </a:ext>
                </a:extLst>
              </p:cNvPr>
              <p:cNvSpPr/>
              <p:nvPr/>
            </p:nvSpPr>
            <p:spPr>
              <a:xfrm>
                <a:off x="8438946" y="2930692"/>
                <a:ext cx="688577" cy="481490"/>
              </a:xfrm>
              <a:prstGeom prst="rect">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156" name="直線コネクタ 155">
                <a:extLst>
                  <a:ext uri="{FF2B5EF4-FFF2-40B4-BE49-F238E27FC236}">
                    <a16:creationId xmlns:a16="http://schemas.microsoft.com/office/drawing/2014/main" id="{7D51055C-B9F7-42C9-A1C2-332540A466E1}"/>
                  </a:ext>
                </a:extLst>
              </p:cNvPr>
              <p:cNvCxnSpPr>
                <a:cxnSpLocks/>
              </p:cNvCxnSpPr>
              <p:nvPr/>
            </p:nvCxnSpPr>
            <p:spPr>
              <a:xfrm>
                <a:off x="9203016" y="29325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a:extLst>
                  <a:ext uri="{FF2B5EF4-FFF2-40B4-BE49-F238E27FC236}">
                    <a16:creationId xmlns:a16="http://schemas.microsoft.com/office/drawing/2014/main" id="{81396AB2-1B73-484A-AAE8-C52046580544}"/>
                  </a:ext>
                </a:extLst>
              </p:cNvPr>
              <p:cNvCxnSpPr>
                <a:cxnSpLocks/>
              </p:cNvCxnSpPr>
              <p:nvPr/>
            </p:nvCxnSpPr>
            <p:spPr>
              <a:xfrm>
                <a:off x="9203016" y="30849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a:extLst>
                  <a:ext uri="{FF2B5EF4-FFF2-40B4-BE49-F238E27FC236}">
                    <a16:creationId xmlns:a16="http://schemas.microsoft.com/office/drawing/2014/main" id="{F6600963-06D3-4AFD-B73D-E8644042E2D2}"/>
                  </a:ext>
                </a:extLst>
              </p:cNvPr>
              <p:cNvCxnSpPr>
                <a:cxnSpLocks/>
              </p:cNvCxnSpPr>
              <p:nvPr/>
            </p:nvCxnSpPr>
            <p:spPr>
              <a:xfrm>
                <a:off x="9203016" y="32373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ABB28EF4-E7E9-4362-A6DF-48BEBA0D43A5}"/>
                  </a:ext>
                </a:extLst>
              </p:cNvPr>
              <p:cNvCxnSpPr>
                <a:cxnSpLocks/>
              </p:cNvCxnSpPr>
              <p:nvPr/>
            </p:nvCxnSpPr>
            <p:spPr>
              <a:xfrm>
                <a:off x="9203016" y="33897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0" name="二等辺三角形 159">
                <a:extLst>
                  <a:ext uri="{FF2B5EF4-FFF2-40B4-BE49-F238E27FC236}">
                    <a16:creationId xmlns:a16="http://schemas.microsoft.com/office/drawing/2014/main" id="{18F5F55A-3C2D-44A9-8422-28B3AFFD062B}"/>
                  </a:ext>
                </a:extLst>
              </p:cNvPr>
              <p:cNvSpPr/>
              <p:nvPr/>
            </p:nvSpPr>
            <p:spPr>
              <a:xfrm rot="5400000">
                <a:off x="8666553" y="3031228"/>
                <a:ext cx="248661" cy="2733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grpSp>
    </p:spTree>
    <p:extLst>
      <p:ext uri="{BB962C8B-B14F-4D97-AF65-F5344CB8AC3E}">
        <p14:creationId xmlns:p14="http://schemas.microsoft.com/office/powerpoint/2010/main" val="2812496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9DFEE4-4A29-4D47-A7EF-5F06C5F0F4B1}"/>
              </a:ext>
            </a:extLst>
          </p:cNvPr>
          <p:cNvSpPr>
            <a:spLocks noGrp="1"/>
          </p:cNvSpPr>
          <p:nvPr>
            <p:ph type="title"/>
          </p:nvPr>
        </p:nvSpPr>
        <p:spPr>
          <a:xfrm>
            <a:off x="677334" y="609600"/>
            <a:ext cx="8596668" cy="700216"/>
          </a:xfrm>
        </p:spPr>
        <p:txBody>
          <a:bodyPr/>
          <a:lstStyle/>
          <a:p>
            <a:r>
              <a:rPr kumimoji="1" lang="ja-JP" altLang="en-US" dirty="0">
                <a:latin typeface="Meiryo UI" panose="020B0604030504040204" pitchFamily="50" charset="-128"/>
                <a:ea typeface="Meiryo UI" panose="020B0604030504040204" pitchFamily="50" charset="-128"/>
              </a:rPr>
              <a:t>画面詳細</a:t>
            </a:r>
          </a:p>
        </p:txBody>
      </p:sp>
      <p:grpSp>
        <p:nvGrpSpPr>
          <p:cNvPr id="3" name="グループ化 2">
            <a:extLst>
              <a:ext uri="{FF2B5EF4-FFF2-40B4-BE49-F238E27FC236}">
                <a16:creationId xmlns:a16="http://schemas.microsoft.com/office/drawing/2014/main" id="{C73A5E5B-99F4-4729-89F3-A3F37A8313BB}"/>
              </a:ext>
            </a:extLst>
          </p:cNvPr>
          <p:cNvGrpSpPr/>
          <p:nvPr/>
        </p:nvGrpSpPr>
        <p:grpSpPr>
          <a:xfrm>
            <a:off x="677334" y="1771120"/>
            <a:ext cx="2520973" cy="4754860"/>
            <a:chOff x="1434497" y="1966664"/>
            <a:chExt cx="2520973" cy="4754860"/>
          </a:xfrm>
        </p:grpSpPr>
        <p:pic>
          <p:nvPicPr>
            <p:cNvPr id="4" name="図 3">
              <a:extLst>
                <a:ext uri="{FF2B5EF4-FFF2-40B4-BE49-F238E27FC236}">
                  <a16:creationId xmlns:a16="http://schemas.microsoft.com/office/drawing/2014/main" id="{4140A9C7-7910-4F39-88D5-628A4747E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497" y="1966664"/>
              <a:ext cx="2520973" cy="4754860"/>
            </a:xfrm>
            <a:prstGeom prst="rect">
              <a:avLst/>
            </a:prstGeom>
          </p:spPr>
        </p:pic>
        <p:sp>
          <p:nvSpPr>
            <p:cNvPr id="5" name="テキスト ボックス 4">
              <a:extLst>
                <a:ext uri="{FF2B5EF4-FFF2-40B4-BE49-F238E27FC236}">
                  <a16:creationId xmlns:a16="http://schemas.microsoft.com/office/drawing/2014/main" id="{F2740E66-94E2-4684-A915-AAB3A537516B}"/>
                </a:ext>
              </a:extLst>
            </p:cNvPr>
            <p:cNvSpPr txBox="1"/>
            <p:nvPr/>
          </p:nvSpPr>
          <p:spPr>
            <a:xfrm>
              <a:off x="1821976" y="2424050"/>
              <a:ext cx="1910687" cy="307777"/>
            </a:xfrm>
            <a:prstGeom prst="rect">
              <a:avLst/>
            </a:prstGeom>
            <a:noFill/>
          </p:spPr>
          <p:txBody>
            <a:bodyPr wrap="square" rtlCol="0">
              <a:spAutoFit/>
            </a:bodyPr>
            <a:lstStyle/>
            <a:p>
              <a:r>
                <a:rPr kumimoji="1" lang="en-US" altLang="ja-JP" sz="1400" dirty="0">
                  <a:latin typeface="Meiryo UI" panose="020B0604030504040204" pitchFamily="50" charset="-128"/>
                  <a:ea typeface="Meiryo UI" panose="020B0604030504040204" pitchFamily="50" charset="-128"/>
                </a:rPr>
                <a:t>TOKYO2020</a:t>
              </a:r>
              <a:r>
                <a:rPr kumimoji="1" lang="ja-JP" altLang="en-US" sz="1400" dirty="0">
                  <a:latin typeface="Meiryo UI" panose="020B0604030504040204" pitchFamily="50" charset="-128"/>
                  <a:ea typeface="Meiryo UI" panose="020B0604030504040204" pitchFamily="50" charset="-128"/>
                </a:rPr>
                <a:t>まであと</a:t>
              </a:r>
            </a:p>
          </p:txBody>
        </p:sp>
        <p:sp>
          <p:nvSpPr>
            <p:cNvPr id="6" name="正方形/長方形 5">
              <a:extLst>
                <a:ext uri="{FF2B5EF4-FFF2-40B4-BE49-F238E27FC236}">
                  <a16:creationId xmlns:a16="http://schemas.microsoft.com/office/drawing/2014/main" id="{287DB99A-CBD8-4730-9E2A-DD2665F67639}"/>
                </a:ext>
              </a:extLst>
            </p:cNvPr>
            <p:cNvSpPr/>
            <p:nvPr/>
          </p:nvSpPr>
          <p:spPr>
            <a:xfrm>
              <a:off x="2286000" y="2728416"/>
              <a:ext cx="320722" cy="3077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0CCF5089-B304-411A-8A19-F53D22B3A154}"/>
                </a:ext>
              </a:extLst>
            </p:cNvPr>
            <p:cNvSpPr/>
            <p:nvPr/>
          </p:nvSpPr>
          <p:spPr>
            <a:xfrm>
              <a:off x="2668137" y="2731042"/>
              <a:ext cx="320722" cy="3077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8B2AE17A-53E5-40EF-A3C1-5FF05EC7F295}"/>
                </a:ext>
              </a:extLst>
            </p:cNvPr>
            <p:cNvSpPr txBox="1"/>
            <p:nvPr/>
          </p:nvSpPr>
          <p:spPr>
            <a:xfrm>
              <a:off x="2988860" y="2799014"/>
              <a:ext cx="375026"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日</a:t>
              </a:r>
            </a:p>
          </p:txBody>
        </p:sp>
        <p:sp>
          <p:nvSpPr>
            <p:cNvPr id="9" name="テキスト ボックス 8">
              <a:extLst>
                <a:ext uri="{FF2B5EF4-FFF2-40B4-BE49-F238E27FC236}">
                  <a16:creationId xmlns:a16="http://schemas.microsoft.com/office/drawing/2014/main" id="{4EDB8D6C-D8EA-433F-97A9-B8AF28B7501F}"/>
                </a:ext>
              </a:extLst>
            </p:cNvPr>
            <p:cNvSpPr txBox="1"/>
            <p:nvPr/>
          </p:nvSpPr>
          <p:spPr>
            <a:xfrm>
              <a:off x="1821975" y="3131459"/>
              <a:ext cx="1910687"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種目一覧</a:t>
              </a:r>
            </a:p>
          </p:txBody>
        </p:sp>
        <p:pic>
          <p:nvPicPr>
            <p:cNvPr id="10" name="図 9">
              <a:extLst>
                <a:ext uri="{FF2B5EF4-FFF2-40B4-BE49-F238E27FC236}">
                  <a16:creationId xmlns:a16="http://schemas.microsoft.com/office/drawing/2014/main" id="{CC891CAD-009B-4E4B-82AA-61F731EFF5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6872" y="3490742"/>
              <a:ext cx="701101" cy="501228"/>
            </a:xfrm>
            <a:prstGeom prst="rect">
              <a:avLst/>
            </a:prstGeom>
            <a:ln>
              <a:noFill/>
            </a:ln>
            <a:effectLst>
              <a:outerShdw blurRad="50800" dist="50800" dir="2700000" algn="tl" rotWithShape="0">
                <a:srgbClr val="333333">
                  <a:alpha val="96000"/>
                </a:srgbClr>
              </a:outerShdw>
            </a:effectLst>
          </p:spPr>
        </p:pic>
        <p:pic>
          <p:nvPicPr>
            <p:cNvPr id="11" name="図 10">
              <a:extLst>
                <a:ext uri="{FF2B5EF4-FFF2-40B4-BE49-F238E27FC236}">
                  <a16:creationId xmlns:a16="http://schemas.microsoft.com/office/drawing/2014/main" id="{ADF888FD-0530-4916-BC48-18D9FBDFCA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9624" y="3490519"/>
              <a:ext cx="701101" cy="524585"/>
            </a:xfrm>
            <a:prstGeom prst="rect">
              <a:avLst/>
            </a:prstGeom>
            <a:ln>
              <a:noFill/>
            </a:ln>
            <a:effectLst>
              <a:outerShdw blurRad="50800" dist="50800" dir="2700000" algn="tl" rotWithShape="0">
                <a:srgbClr val="333333">
                  <a:alpha val="96000"/>
                </a:srgbClr>
              </a:outerShdw>
            </a:effectLst>
          </p:spPr>
        </p:pic>
        <p:pic>
          <p:nvPicPr>
            <p:cNvPr id="12" name="図 11">
              <a:extLst>
                <a:ext uri="{FF2B5EF4-FFF2-40B4-BE49-F238E27FC236}">
                  <a16:creationId xmlns:a16="http://schemas.microsoft.com/office/drawing/2014/main" id="{015E5295-AF8D-45FD-9F84-567F64B001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16872" y="4259727"/>
              <a:ext cx="726841" cy="484258"/>
            </a:xfrm>
            <a:prstGeom prst="rect">
              <a:avLst/>
            </a:prstGeom>
            <a:ln>
              <a:noFill/>
            </a:ln>
            <a:effectLst>
              <a:outerShdw blurRad="50800" dist="50800" dir="2700000" algn="tl" rotWithShape="0">
                <a:srgbClr val="333333">
                  <a:alpha val="96000"/>
                </a:srgbClr>
              </a:outerShdw>
            </a:effectLst>
          </p:spPr>
        </p:pic>
        <p:pic>
          <p:nvPicPr>
            <p:cNvPr id="13" name="図 12">
              <a:extLst>
                <a:ext uri="{FF2B5EF4-FFF2-40B4-BE49-F238E27FC236}">
                  <a16:creationId xmlns:a16="http://schemas.microsoft.com/office/drawing/2014/main" id="{D4E10E90-08D4-4635-B809-81DD361AA7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79624" y="4259727"/>
              <a:ext cx="726841" cy="484258"/>
            </a:xfrm>
            <a:prstGeom prst="rect">
              <a:avLst/>
            </a:prstGeom>
            <a:ln>
              <a:noFill/>
            </a:ln>
            <a:effectLst>
              <a:outerShdw blurRad="50800" dist="50800" dir="2700000" algn="tl" rotWithShape="0">
                <a:srgbClr val="333333">
                  <a:alpha val="96000"/>
                </a:srgbClr>
              </a:outerShdw>
            </a:effectLst>
          </p:spPr>
        </p:pic>
        <p:pic>
          <p:nvPicPr>
            <p:cNvPr id="14" name="図 13">
              <a:extLst>
                <a:ext uri="{FF2B5EF4-FFF2-40B4-BE49-F238E27FC236}">
                  <a16:creationId xmlns:a16="http://schemas.microsoft.com/office/drawing/2014/main" id="{C14CF2CB-9BF1-4D69-9516-0BA060E590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10974" y="5011742"/>
              <a:ext cx="726841" cy="484258"/>
            </a:xfrm>
            <a:prstGeom prst="rect">
              <a:avLst/>
            </a:prstGeom>
            <a:ln>
              <a:noFill/>
            </a:ln>
            <a:effectLst>
              <a:outerShdw blurRad="50800" dist="50800" dir="2700000" algn="tl" rotWithShape="0">
                <a:srgbClr val="333333">
                  <a:alpha val="96000"/>
                </a:srgbClr>
              </a:outerShdw>
            </a:effectLst>
          </p:spPr>
        </p:pic>
        <p:pic>
          <p:nvPicPr>
            <p:cNvPr id="15" name="図 14">
              <a:extLst>
                <a:ext uri="{FF2B5EF4-FFF2-40B4-BE49-F238E27FC236}">
                  <a16:creationId xmlns:a16="http://schemas.microsoft.com/office/drawing/2014/main" id="{92D89BB2-A6F1-461B-B305-B87A04EE28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77318" y="5011743"/>
              <a:ext cx="701101" cy="484258"/>
            </a:xfrm>
            <a:prstGeom prst="rect">
              <a:avLst/>
            </a:prstGeom>
            <a:ln>
              <a:noFill/>
            </a:ln>
            <a:effectLst>
              <a:outerShdw blurRad="50800" dist="50800" dir="2700000" algn="tl" rotWithShape="0">
                <a:srgbClr val="333333">
                  <a:alpha val="96000"/>
                </a:srgbClr>
              </a:outerShdw>
            </a:effectLst>
          </p:spPr>
        </p:pic>
      </p:grpSp>
      <p:sp>
        <p:nvSpPr>
          <p:cNvPr id="16" name="テキスト ボックス 15">
            <a:extLst>
              <a:ext uri="{FF2B5EF4-FFF2-40B4-BE49-F238E27FC236}">
                <a16:creationId xmlns:a16="http://schemas.microsoft.com/office/drawing/2014/main" id="{C213845D-45D5-4579-B20E-389FB96667F9}"/>
              </a:ext>
            </a:extLst>
          </p:cNvPr>
          <p:cNvSpPr txBox="1"/>
          <p:nvPr/>
        </p:nvSpPr>
        <p:spPr>
          <a:xfrm>
            <a:off x="1153811" y="1347663"/>
            <a:ext cx="1705593" cy="369332"/>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rPr>
              <a:t>種目一覧画面</a:t>
            </a:r>
          </a:p>
        </p:txBody>
      </p:sp>
      <p:sp>
        <p:nvSpPr>
          <p:cNvPr id="17" name="吹き出し: 折線 (強調線付き) 16">
            <a:extLst>
              <a:ext uri="{FF2B5EF4-FFF2-40B4-BE49-F238E27FC236}">
                <a16:creationId xmlns:a16="http://schemas.microsoft.com/office/drawing/2014/main" id="{7DF68479-285C-409D-B4A5-C5BF0A670E99}"/>
              </a:ext>
            </a:extLst>
          </p:cNvPr>
          <p:cNvSpPr/>
          <p:nvPr/>
        </p:nvSpPr>
        <p:spPr>
          <a:xfrm>
            <a:off x="4303665" y="1159847"/>
            <a:ext cx="3847071" cy="641688"/>
          </a:xfrm>
          <a:prstGeom prst="accentCallout2">
            <a:avLst>
              <a:gd name="adj1" fmla="val 18750"/>
              <a:gd name="adj2" fmla="val -8333"/>
              <a:gd name="adj3" fmla="val 18750"/>
              <a:gd name="adj4" fmla="val -16667"/>
              <a:gd name="adj5" fmla="val 129180"/>
              <a:gd name="adj6" fmla="val -3178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Meiryo UI" panose="020B0604030504040204" pitchFamily="50" charset="-128"/>
                <a:ea typeface="Meiryo UI" panose="020B0604030504040204" pitchFamily="50" charset="-128"/>
              </a:rPr>
              <a:t>開催日までのカウントダウンを表示</a:t>
            </a:r>
          </a:p>
        </p:txBody>
      </p:sp>
      <p:sp>
        <p:nvSpPr>
          <p:cNvPr id="18" name="吹き出し: 折線 (強調線付き) 17">
            <a:extLst>
              <a:ext uri="{FF2B5EF4-FFF2-40B4-BE49-F238E27FC236}">
                <a16:creationId xmlns:a16="http://schemas.microsoft.com/office/drawing/2014/main" id="{C883338B-A042-475D-8B3C-3458D1ABC8AC}"/>
              </a:ext>
            </a:extLst>
          </p:cNvPr>
          <p:cNvSpPr/>
          <p:nvPr/>
        </p:nvSpPr>
        <p:spPr>
          <a:xfrm>
            <a:off x="4303665" y="2005817"/>
            <a:ext cx="3847071" cy="641688"/>
          </a:xfrm>
          <a:prstGeom prst="accentCallout2">
            <a:avLst>
              <a:gd name="adj1" fmla="val 18750"/>
              <a:gd name="adj2" fmla="val -8333"/>
              <a:gd name="adj3" fmla="val 18750"/>
              <a:gd name="adj4" fmla="val -16667"/>
              <a:gd name="adj5" fmla="val 179500"/>
              <a:gd name="adj6" fmla="val -310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latin typeface="Meiryo UI" panose="020B0604030504040204" pitchFamily="50" charset="-128"/>
                <a:ea typeface="Meiryo UI" panose="020B0604030504040204" pitchFamily="50" charset="-128"/>
              </a:rPr>
              <a:t>開催種目の一覧を表示</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画像押下で各種目のページへ遷移</a:t>
            </a:r>
          </a:p>
        </p:txBody>
      </p:sp>
      <p:sp>
        <p:nvSpPr>
          <p:cNvPr id="19" name="吹き出し: 折線 (強調線付き) 18">
            <a:extLst>
              <a:ext uri="{FF2B5EF4-FFF2-40B4-BE49-F238E27FC236}">
                <a16:creationId xmlns:a16="http://schemas.microsoft.com/office/drawing/2014/main" id="{DBD0EA96-558F-4A25-85C7-3DC78430A848}"/>
              </a:ext>
            </a:extLst>
          </p:cNvPr>
          <p:cNvSpPr/>
          <p:nvPr/>
        </p:nvSpPr>
        <p:spPr>
          <a:xfrm>
            <a:off x="4403033" y="2824079"/>
            <a:ext cx="4999589" cy="1724362"/>
          </a:xfrm>
          <a:prstGeom prst="accentCallout2">
            <a:avLst>
              <a:gd name="adj1" fmla="val 18750"/>
              <a:gd name="adj2" fmla="val -8333"/>
              <a:gd name="adj3" fmla="val 18750"/>
              <a:gd name="adj4" fmla="val -16667"/>
              <a:gd name="adj5" fmla="val 54662"/>
              <a:gd name="adj6" fmla="val -2514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latin typeface="Meiryo UI" panose="020B0604030504040204" pitchFamily="50" charset="-128"/>
                <a:ea typeface="Meiryo UI" panose="020B0604030504040204" pitchFamily="50" charset="-128"/>
              </a:rPr>
              <a:t>オリンピック競技一覧（３３競技）</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水泳　アーチェリー　陸上競技　バドミントン　野球・ソフトボール</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バスケットボール　ボクシング　カヌー　自転車競技　馬術</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フェンシング　サッカー　ゴルフ　体操　ハンドボール　ホッケー</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柔道　空手　近代五種　ボート　ラグビー　セーリング　射撃</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スケートボード　スポーツクライミング　サーフィン　卓球</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テコンドー　テニス　トライアスロン　バレーボール　</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ウエイトリフティング　レスリング</a:t>
            </a:r>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3B2FF267-4024-47EF-8C2D-4963375192E4}"/>
              </a:ext>
            </a:extLst>
          </p:cNvPr>
          <p:cNvSpPr/>
          <p:nvPr/>
        </p:nvSpPr>
        <p:spPr>
          <a:xfrm>
            <a:off x="897934" y="5801242"/>
            <a:ext cx="512582" cy="564700"/>
          </a:xfrm>
          <a:prstGeom prst="rect">
            <a:avLst/>
          </a:prstGeom>
          <a:solidFill>
            <a:schemeClr val="bg1">
              <a:lumMod val="95000"/>
            </a:schemeClr>
          </a:solid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1" name="正方形/長方形 20">
            <a:extLst>
              <a:ext uri="{FF2B5EF4-FFF2-40B4-BE49-F238E27FC236}">
                <a16:creationId xmlns:a16="http://schemas.microsoft.com/office/drawing/2014/main" id="{1C0F2989-7E97-40A2-945B-DE9B51AAB6B4}"/>
              </a:ext>
            </a:extLst>
          </p:cNvPr>
          <p:cNvSpPr/>
          <p:nvPr/>
        </p:nvSpPr>
        <p:spPr>
          <a:xfrm>
            <a:off x="1410805" y="5801242"/>
            <a:ext cx="512582" cy="564700"/>
          </a:xfrm>
          <a:prstGeom prst="rect">
            <a:avLst/>
          </a:prstGeom>
          <a:solidFill>
            <a:schemeClr val="bg1">
              <a:lumMod val="95000"/>
            </a:schemeClr>
          </a:solid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22" name="正方形/長方形 21">
            <a:extLst>
              <a:ext uri="{FF2B5EF4-FFF2-40B4-BE49-F238E27FC236}">
                <a16:creationId xmlns:a16="http://schemas.microsoft.com/office/drawing/2014/main" id="{CB503343-6604-4263-95FC-F7E27F1918C8}"/>
              </a:ext>
            </a:extLst>
          </p:cNvPr>
          <p:cNvSpPr/>
          <p:nvPr/>
        </p:nvSpPr>
        <p:spPr>
          <a:xfrm>
            <a:off x="1929254" y="5801242"/>
            <a:ext cx="512582" cy="564700"/>
          </a:xfrm>
          <a:prstGeom prst="rect">
            <a:avLst/>
          </a:prstGeom>
          <a:solidFill>
            <a:schemeClr val="bg1">
              <a:lumMod val="95000"/>
            </a:schemeClr>
          </a:solid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4F14737A-8B47-44EC-8E0F-EF5B76EB0B10}"/>
              </a:ext>
            </a:extLst>
          </p:cNvPr>
          <p:cNvSpPr/>
          <p:nvPr/>
        </p:nvSpPr>
        <p:spPr>
          <a:xfrm>
            <a:off x="2441836" y="5801242"/>
            <a:ext cx="512582" cy="564700"/>
          </a:xfrm>
          <a:prstGeom prst="rect">
            <a:avLst/>
          </a:prstGeom>
          <a:solidFill>
            <a:schemeClr val="bg1">
              <a:lumMod val="95000"/>
            </a:schemeClr>
          </a:solid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4" name="吹き出し: 折線 (強調線付き) 23">
            <a:extLst>
              <a:ext uri="{FF2B5EF4-FFF2-40B4-BE49-F238E27FC236}">
                <a16:creationId xmlns:a16="http://schemas.microsoft.com/office/drawing/2014/main" id="{311C2630-170A-4150-AB38-0960A96BB39C}"/>
              </a:ext>
            </a:extLst>
          </p:cNvPr>
          <p:cNvSpPr/>
          <p:nvPr/>
        </p:nvSpPr>
        <p:spPr>
          <a:xfrm>
            <a:off x="4403033" y="4712279"/>
            <a:ext cx="4761471" cy="1536122"/>
          </a:xfrm>
          <a:prstGeom prst="accentCallout2">
            <a:avLst>
              <a:gd name="adj1" fmla="val 18750"/>
              <a:gd name="adj2" fmla="val -8333"/>
              <a:gd name="adj3" fmla="val 18750"/>
              <a:gd name="adj4" fmla="val -16667"/>
              <a:gd name="adj5" fmla="val 63345"/>
              <a:gd name="adj6" fmla="val -2643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latin typeface="Meiryo UI" panose="020B0604030504040204" pitchFamily="50" charset="-128"/>
                <a:ea typeface="Meiryo UI" panose="020B0604030504040204" pitchFamily="50" charset="-128"/>
              </a:rPr>
              <a:t>メニューボタン</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ボタン押下によりページを切り替え</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・種目一覧</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・概要・ルール</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・大会スケジュール</a:t>
            </a:r>
            <a:endParaRPr kumimoji="1" lang="en-US" altLang="ja-JP" sz="1200" dirty="0">
              <a:solidFill>
                <a:schemeClr val="tx1"/>
              </a:solidFill>
              <a:latin typeface="Meiryo UI" panose="020B0604030504040204" pitchFamily="50" charset="-128"/>
              <a:ea typeface="Meiryo UI" panose="020B0604030504040204" pitchFamily="50" charset="-128"/>
            </a:endParaRPr>
          </a:p>
          <a:p>
            <a:r>
              <a:rPr kumimoji="1" lang="ja-JP" altLang="en-US" sz="1200" dirty="0">
                <a:solidFill>
                  <a:schemeClr val="tx1"/>
                </a:solidFill>
                <a:latin typeface="Meiryo UI" panose="020B0604030504040204" pitchFamily="50" charset="-128"/>
                <a:ea typeface="Meiryo UI" panose="020B0604030504040204" pitchFamily="50" charset="-128"/>
              </a:rPr>
              <a:t>・関連動画（</a:t>
            </a:r>
            <a:r>
              <a:rPr kumimoji="1" lang="en-US" altLang="ja-JP" sz="1200" dirty="0">
                <a:solidFill>
                  <a:schemeClr val="tx1"/>
                </a:solidFill>
                <a:latin typeface="Meiryo UI" panose="020B0604030504040204" pitchFamily="50" charset="-128"/>
                <a:ea typeface="Meiryo UI" panose="020B0604030504040204" pitchFamily="50" charset="-128"/>
              </a:rPr>
              <a:t>YOUTUBE</a:t>
            </a:r>
            <a:r>
              <a:rPr kumimoji="1" lang="ja-JP" altLang="en-US" sz="1200" dirty="0">
                <a:solidFill>
                  <a:schemeClr val="tx1"/>
                </a:solidFill>
                <a:latin typeface="Meiryo UI" panose="020B0604030504040204" pitchFamily="50" charset="-128"/>
                <a:ea typeface="Meiryo UI" panose="020B0604030504040204" pitchFamily="50" charset="-128"/>
              </a:rPr>
              <a:t>の動画一覧など）</a:t>
            </a:r>
          </a:p>
        </p:txBody>
      </p:sp>
    </p:spTree>
    <p:extLst>
      <p:ext uri="{BB962C8B-B14F-4D97-AF65-F5344CB8AC3E}">
        <p14:creationId xmlns:p14="http://schemas.microsoft.com/office/powerpoint/2010/main" val="79489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204A58-69ED-4578-834A-274F2AAD2CDB}"/>
              </a:ext>
            </a:extLst>
          </p:cNvPr>
          <p:cNvSpPr>
            <a:spLocks noGrp="1"/>
          </p:cNvSpPr>
          <p:nvPr>
            <p:ph type="title"/>
          </p:nvPr>
        </p:nvSpPr>
        <p:spPr>
          <a:xfrm>
            <a:off x="677334" y="609600"/>
            <a:ext cx="8596668" cy="726062"/>
          </a:xfrm>
        </p:spPr>
        <p:txBody>
          <a:bodyPr/>
          <a:lstStyle/>
          <a:p>
            <a:r>
              <a:rPr kumimoji="1" lang="ja-JP" altLang="en-US" dirty="0">
                <a:latin typeface="Meiryo UI" panose="020B0604030504040204" pitchFamily="50" charset="-128"/>
                <a:ea typeface="Meiryo UI" panose="020B0604030504040204" pitchFamily="50" charset="-128"/>
              </a:rPr>
              <a:t>画面詳細</a:t>
            </a:r>
          </a:p>
        </p:txBody>
      </p:sp>
      <p:sp>
        <p:nvSpPr>
          <p:cNvPr id="3" name="テキスト ボックス 2">
            <a:extLst>
              <a:ext uri="{FF2B5EF4-FFF2-40B4-BE49-F238E27FC236}">
                <a16:creationId xmlns:a16="http://schemas.microsoft.com/office/drawing/2014/main" id="{96F7AB59-579B-4008-AE48-CC7DD210477F}"/>
              </a:ext>
            </a:extLst>
          </p:cNvPr>
          <p:cNvSpPr txBox="1"/>
          <p:nvPr/>
        </p:nvSpPr>
        <p:spPr>
          <a:xfrm>
            <a:off x="1123898" y="1430530"/>
            <a:ext cx="1398141" cy="369332"/>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rPr>
              <a:t>種目別画面</a:t>
            </a:r>
          </a:p>
        </p:txBody>
      </p:sp>
      <p:grpSp>
        <p:nvGrpSpPr>
          <p:cNvPr id="4" name="グループ化 3">
            <a:extLst>
              <a:ext uri="{FF2B5EF4-FFF2-40B4-BE49-F238E27FC236}">
                <a16:creationId xmlns:a16="http://schemas.microsoft.com/office/drawing/2014/main" id="{B9FD7ADF-C613-4EBC-AABB-060682726CFF}"/>
              </a:ext>
            </a:extLst>
          </p:cNvPr>
          <p:cNvGrpSpPr/>
          <p:nvPr/>
        </p:nvGrpSpPr>
        <p:grpSpPr>
          <a:xfrm>
            <a:off x="514174" y="1864238"/>
            <a:ext cx="2520973" cy="4754860"/>
            <a:chOff x="3512747" y="1846592"/>
            <a:chExt cx="2520973" cy="4754860"/>
          </a:xfrm>
        </p:grpSpPr>
        <p:pic>
          <p:nvPicPr>
            <p:cNvPr id="5" name="図 4">
              <a:extLst>
                <a:ext uri="{FF2B5EF4-FFF2-40B4-BE49-F238E27FC236}">
                  <a16:creationId xmlns:a16="http://schemas.microsoft.com/office/drawing/2014/main" id="{62C71B48-E9C5-4647-86A6-63B72AB0DE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747" y="1846592"/>
              <a:ext cx="2520973" cy="4754860"/>
            </a:xfrm>
            <a:prstGeom prst="rect">
              <a:avLst/>
            </a:prstGeom>
          </p:spPr>
        </p:pic>
        <p:pic>
          <p:nvPicPr>
            <p:cNvPr id="6" name="図 5">
              <a:extLst>
                <a:ext uri="{FF2B5EF4-FFF2-40B4-BE49-F238E27FC236}">
                  <a16:creationId xmlns:a16="http://schemas.microsoft.com/office/drawing/2014/main" id="{52BFF003-F85F-44C8-AB6D-D2329FD99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8087" y="2657899"/>
              <a:ext cx="2070291" cy="1379332"/>
            </a:xfrm>
            <a:prstGeom prst="rect">
              <a:avLst/>
            </a:prstGeom>
            <a:ln>
              <a:noFill/>
            </a:ln>
            <a:effectLst/>
          </p:spPr>
        </p:pic>
        <p:sp>
          <p:nvSpPr>
            <p:cNvPr id="7" name="テキスト ボックス 6">
              <a:extLst>
                <a:ext uri="{FF2B5EF4-FFF2-40B4-BE49-F238E27FC236}">
                  <a16:creationId xmlns:a16="http://schemas.microsoft.com/office/drawing/2014/main" id="{2012D339-6473-4BE2-B86E-A9CF3FFA16E0}"/>
                </a:ext>
              </a:extLst>
            </p:cNvPr>
            <p:cNvSpPr txBox="1"/>
            <p:nvPr/>
          </p:nvSpPr>
          <p:spPr>
            <a:xfrm>
              <a:off x="3731652" y="2328082"/>
              <a:ext cx="1089890"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ゴルフ</a:t>
              </a:r>
            </a:p>
          </p:txBody>
        </p:sp>
        <p:sp>
          <p:nvSpPr>
            <p:cNvPr id="8" name="テキスト ボックス 7">
              <a:extLst>
                <a:ext uri="{FF2B5EF4-FFF2-40B4-BE49-F238E27FC236}">
                  <a16:creationId xmlns:a16="http://schemas.microsoft.com/office/drawing/2014/main" id="{7355C3A0-A297-4E09-BEB8-1665134C65A8}"/>
                </a:ext>
              </a:extLst>
            </p:cNvPr>
            <p:cNvSpPr txBox="1"/>
            <p:nvPr/>
          </p:nvSpPr>
          <p:spPr>
            <a:xfrm>
              <a:off x="3738087" y="4139655"/>
              <a:ext cx="1089890"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競技概要</a:t>
              </a:r>
            </a:p>
          </p:txBody>
        </p:sp>
        <p:sp>
          <p:nvSpPr>
            <p:cNvPr id="9" name="テキスト ボックス 8">
              <a:extLst>
                <a:ext uri="{FF2B5EF4-FFF2-40B4-BE49-F238E27FC236}">
                  <a16:creationId xmlns:a16="http://schemas.microsoft.com/office/drawing/2014/main" id="{AE2ABAE2-4720-4F08-91E0-87622983C199}"/>
                </a:ext>
              </a:extLst>
            </p:cNvPr>
            <p:cNvSpPr txBox="1"/>
            <p:nvPr/>
          </p:nvSpPr>
          <p:spPr>
            <a:xfrm>
              <a:off x="3731652" y="4791626"/>
              <a:ext cx="1089890"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ルール</a:t>
              </a:r>
            </a:p>
          </p:txBody>
        </p:sp>
        <p:grpSp>
          <p:nvGrpSpPr>
            <p:cNvPr id="10" name="グループ化 9">
              <a:extLst>
                <a:ext uri="{FF2B5EF4-FFF2-40B4-BE49-F238E27FC236}">
                  <a16:creationId xmlns:a16="http://schemas.microsoft.com/office/drawing/2014/main" id="{47237D34-5C37-4896-B666-D22E22A7A6A8}"/>
                </a:ext>
              </a:extLst>
            </p:cNvPr>
            <p:cNvGrpSpPr/>
            <p:nvPr/>
          </p:nvGrpSpPr>
          <p:grpSpPr>
            <a:xfrm>
              <a:off x="3740889" y="5883293"/>
              <a:ext cx="2067490" cy="564700"/>
              <a:chOff x="3740888" y="5853798"/>
              <a:chExt cx="2149271" cy="593184"/>
            </a:xfrm>
            <a:solidFill>
              <a:schemeClr val="bg1">
                <a:lumMod val="95000"/>
              </a:schemeClr>
            </a:solidFill>
          </p:grpSpPr>
          <p:sp>
            <p:nvSpPr>
              <p:cNvPr id="17" name="正方形/長方形 16">
                <a:extLst>
                  <a:ext uri="{FF2B5EF4-FFF2-40B4-BE49-F238E27FC236}">
                    <a16:creationId xmlns:a16="http://schemas.microsoft.com/office/drawing/2014/main" id="{7FA30595-0520-463C-9E36-DBFC054440DD}"/>
                  </a:ext>
                </a:extLst>
              </p:cNvPr>
              <p:cNvSpPr/>
              <p:nvPr/>
            </p:nvSpPr>
            <p:spPr>
              <a:xfrm>
                <a:off x="3740888" y="5853798"/>
                <a:ext cx="535709" cy="593184"/>
              </a:xfrm>
              <a:prstGeom prst="rect">
                <a:avLst/>
              </a:prstGeom>
              <a:grp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D650038B-0ECE-4653-A36B-753DD90E7B49}"/>
                  </a:ext>
                </a:extLst>
              </p:cNvPr>
              <p:cNvSpPr/>
              <p:nvPr/>
            </p:nvSpPr>
            <p:spPr>
              <a:xfrm>
                <a:off x="4276900" y="5853798"/>
                <a:ext cx="535709" cy="593184"/>
              </a:xfrm>
              <a:prstGeom prst="rect">
                <a:avLst/>
              </a:prstGeom>
              <a:grp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2547A96E-6E78-425E-9082-ED8AC7806D1E}"/>
                  </a:ext>
                </a:extLst>
              </p:cNvPr>
              <p:cNvSpPr/>
              <p:nvPr/>
            </p:nvSpPr>
            <p:spPr>
              <a:xfrm>
                <a:off x="4818741" y="5853798"/>
                <a:ext cx="535709" cy="593184"/>
              </a:xfrm>
              <a:prstGeom prst="rect">
                <a:avLst/>
              </a:prstGeom>
              <a:grp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2C8F9370-5E2B-441C-A6A2-854068AAA8D9}"/>
                  </a:ext>
                </a:extLst>
              </p:cNvPr>
              <p:cNvSpPr/>
              <p:nvPr/>
            </p:nvSpPr>
            <p:spPr>
              <a:xfrm>
                <a:off x="5354450" y="5853798"/>
                <a:ext cx="535709" cy="593184"/>
              </a:xfrm>
              <a:prstGeom prst="rect">
                <a:avLst/>
              </a:prstGeom>
              <a:grp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cxnSp>
          <p:nvCxnSpPr>
            <p:cNvPr id="11" name="直線コネクタ 10">
              <a:extLst>
                <a:ext uri="{FF2B5EF4-FFF2-40B4-BE49-F238E27FC236}">
                  <a16:creationId xmlns:a16="http://schemas.microsoft.com/office/drawing/2014/main" id="{56586758-CF52-4ABC-A9B9-AD353EA0B68A}"/>
                </a:ext>
              </a:extLst>
            </p:cNvPr>
            <p:cNvCxnSpPr/>
            <p:nvPr/>
          </p:nvCxnSpPr>
          <p:spPr>
            <a:xfrm>
              <a:off x="3998551" y="4447432"/>
              <a:ext cx="1552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A70FD763-3943-4895-B0CB-589E4164CDF7}"/>
                </a:ext>
              </a:extLst>
            </p:cNvPr>
            <p:cNvCxnSpPr/>
            <p:nvPr/>
          </p:nvCxnSpPr>
          <p:spPr>
            <a:xfrm>
              <a:off x="3998551" y="4599832"/>
              <a:ext cx="1552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C07E9B9-F02D-483B-BCD6-156CD02FA3FB}"/>
                </a:ext>
              </a:extLst>
            </p:cNvPr>
            <p:cNvCxnSpPr/>
            <p:nvPr/>
          </p:nvCxnSpPr>
          <p:spPr>
            <a:xfrm>
              <a:off x="3998551" y="4752232"/>
              <a:ext cx="1552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F0384FD1-A6D3-4ED7-9565-14745D66A9AF}"/>
                </a:ext>
              </a:extLst>
            </p:cNvPr>
            <p:cNvCxnSpPr/>
            <p:nvPr/>
          </p:nvCxnSpPr>
          <p:spPr>
            <a:xfrm>
              <a:off x="3998551" y="5133799"/>
              <a:ext cx="1552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4B18E028-6CE5-4970-BFBE-20D864F15445}"/>
                </a:ext>
              </a:extLst>
            </p:cNvPr>
            <p:cNvCxnSpPr/>
            <p:nvPr/>
          </p:nvCxnSpPr>
          <p:spPr>
            <a:xfrm>
              <a:off x="3998551" y="5286199"/>
              <a:ext cx="1552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526DBA0-F6D7-4DA0-BFD9-1DCAF508A77C}"/>
                </a:ext>
              </a:extLst>
            </p:cNvPr>
            <p:cNvCxnSpPr/>
            <p:nvPr/>
          </p:nvCxnSpPr>
          <p:spPr>
            <a:xfrm>
              <a:off x="3998551" y="5438599"/>
              <a:ext cx="1552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1" name="吹き出し: 折線 (強調線付き) 20">
            <a:extLst>
              <a:ext uri="{FF2B5EF4-FFF2-40B4-BE49-F238E27FC236}">
                <a16:creationId xmlns:a16="http://schemas.microsoft.com/office/drawing/2014/main" id="{D24F6A6A-6D1E-4E65-A201-217EA26D4E5F}"/>
              </a:ext>
            </a:extLst>
          </p:cNvPr>
          <p:cNvSpPr/>
          <p:nvPr/>
        </p:nvSpPr>
        <p:spPr>
          <a:xfrm>
            <a:off x="4352322" y="3033983"/>
            <a:ext cx="4761471" cy="700217"/>
          </a:xfrm>
          <a:prstGeom prst="accentCallout2">
            <a:avLst>
              <a:gd name="adj1" fmla="val 18750"/>
              <a:gd name="adj2" fmla="val -8333"/>
              <a:gd name="adj3" fmla="val 18750"/>
              <a:gd name="adj4" fmla="val -16667"/>
              <a:gd name="adj5" fmla="val 140912"/>
              <a:gd name="adj6" fmla="val -291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latin typeface="Meiryo UI" panose="020B0604030504040204" pitchFamily="50" charset="-128"/>
                <a:ea typeface="Meiryo UI" panose="020B0604030504040204" pitchFamily="50" charset="-128"/>
              </a:rPr>
              <a:t>各種目の概要とルールを記載</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en-US" altLang="ja-JP" dirty="0">
                <a:solidFill>
                  <a:schemeClr val="tx1"/>
                </a:solidFill>
                <a:latin typeface="Meiryo UI" panose="020B0604030504040204" pitchFamily="50" charset="-128"/>
                <a:ea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rPr>
              <a:t>ルールは図解で分かりやすいとよい</a:t>
            </a:r>
          </a:p>
        </p:txBody>
      </p:sp>
      <p:sp>
        <p:nvSpPr>
          <p:cNvPr id="24" name="吹き出し: 折線 (強調線付き) 23">
            <a:extLst>
              <a:ext uri="{FF2B5EF4-FFF2-40B4-BE49-F238E27FC236}">
                <a16:creationId xmlns:a16="http://schemas.microsoft.com/office/drawing/2014/main" id="{968ECA8D-4A50-436C-B230-DE4E7BB87467}"/>
              </a:ext>
            </a:extLst>
          </p:cNvPr>
          <p:cNvSpPr/>
          <p:nvPr/>
        </p:nvSpPr>
        <p:spPr>
          <a:xfrm>
            <a:off x="4352321" y="1864238"/>
            <a:ext cx="4761471" cy="700217"/>
          </a:xfrm>
          <a:prstGeom prst="accentCallout2">
            <a:avLst>
              <a:gd name="adj1" fmla="val 18750"/>
              <a:gd name="adj2" fmla="val -8333"/>
              <a:gd name="adj3" fmla="val 18750"/>
              <a:gd name="adj4" fmla="val -16667"/>
              <a:gd name="adj5" fmla="val 88149"/>
              <a:gd name="adj6" fmla="val -2917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latin typeface="Meiryo UI" panose="020B0604030504040204" pitchFamily="50" charset="-128"/>
                <a:ea typeface="Meiryo UI" panose="020B0604030504040204" pitchFamily="50" charset="-128"/>
              </a:rPr>
              <a:t>種目名</a:t>
            </a:r>
          </a:p>
        </p:txBody>
      </p:sp>
      <p:sp>
        <p:nvSpPr>
          <p:cNvPr id="25" name="吹き出し: 折線 (強調線付き) 24">
            <a:extLst>
              <a:ext uri="{FF2B5EF4-FFF2-40B4-BE49-F238E27FC236}">
                <a16:creationId xmlns:a16="http://schemas.microsoft.com/office/drawing/2014/main" id="{67492EBF-32E6-460E-8FC8-4020A00DCEDF}"/>
              </a:ext>
            </a:extLst>
          </p:cNvPr>
          <p:cNvSpPr/>
          <p:nvPr/>
        </p:nvSpPr>
        <p:spPr>
          <a:xfrm>
            <a:off x="4352321" y="4109055"/>
            <a:ext cx="4761471" cy="700217"/>
          </a:xfrm>
          <a:prstGeom prst="accentCallout2">
            <a:avLst>
              <a:gd name="adj1" fmla="val 18750"/>
              <a:gd name="adj2" fmla="val -8333"/>
              <a:gd name="adj3" fmla="val 18750"/>
              <a:gd name="adj4" fmla="val -16667"/>
              <a:gd name="adj5" fmla="val 136955"/>
              <a:gd name="adj6" fmla="val -280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latin typeface="Meiryo UI" panose="020B0604030504040204" pitchFamily="50" charset="-128"/>
                <a:ea typeface="Meiryo UI" panose="020B0604030504040204" pitchFamily="50" charset="-128"/>
              </a:rPr>
              <a:t>観戦時の注目ポイントも記載</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en-US" altLang="ja-JP" dirty="0">
                <a:solidFill>
                  <a:schemeClr val="tx1"/>
                </a:solidFill>
                <a:latin typeface="Meiryo UI" panose="020B0604030504040204" pitchFamily="50" charset="-128"/>
                <a:ea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rPr>
              <a:t>「豪快なドライバーショットに注目」など</a:t>
            </a:r>
          </a:p>
        </p:txBody>
      </p:sp>
    </p:spTree>
    <p:extLst>
      <p:ext uri="{BB962C8B-B14F-4D97-AF65-F5344CB8AC3E}">
        <p14:creationId xmlns:p14="http://schemas.microsoft.com/office/powerpoint/2010/main" val="3483229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16D673-703B-4046-86BC-D0F42FE22A48}"/>
              </a:ext>
            </a:extLst>
          </p:cNvPr>
          <p:cNvSpPr>
            <a:spLocks noGrp="1"/>
          </p:cNvSpPr>
          <p:nvPr>
            <p:ph type="title"/>
          </p:nvPr>
        </p:nvSpPr>
        <p:spPr>
          <a:xfrm>
            <a:off x="677334" y="609600"/>
            <a:ext cx="8596668" cy="832022"/>
          </a:xfrm>
        </p:spPr>
        <p:txBody>
          <a:bodyPr/>
          <a:lstStyle/>
          <a:p>
            <a:r>
              <a:rPr kumimoji="1" lang="ja-JP" altLang="en-US" dirty="0">
                <a:latin typeface="Meiryo UI" panose="020B0604030504040204" pitchFamily="50" charset="-128"/>
                <a:ea typeface="Meiryo UI" panose="020B0604030504040204" pitchFamily="50" charset="-128"/>
              </a:rPr>
              <a:t>画面詳細</a:t>
            </a:r>
          </a:p>
        </p:txBody>
      </p:sp>
      <p:grpSp>
        <p:nvGrpSpPr>
          <p:cNvPr id="31" name="グループ化 30">
            <a:extLst>
              <a:ext uri="{FF2B5EF4-FFF2-40B4-BE49-F238E27FC236}">
                <a16:creationId xmlns:a16="http://schemas.microsoft.com/office/drawing/2014/main" id="{2CDB0CBF-D325-4E32-A82D-31DB1DA62EC4}"/>
              </a:ext>
            </a:extLst>
          </p:cNvPr>
          <p:cNvGrpSpPr/>
          <p:nvPr/>
        </p:nvGrpSpPr>
        <p:grpSpPr>
          <a:xfrm>
            <a:off x="535354" y="1861496"/>
            <a:ext cx="2507552" cy="4754860"/>
            <a:chOff x="5495281" y="1997282"/>
            <a:chExt cx="2507552" cy="4754860"/>
          </a:xfrm>
        </p:grpSpPr>
        <p:grpSp>
          <p:nvGrpSpPr>
            <p:cNvPr id="32" name="グループ化 31">
              <a:extLst>
                <a:ext uri="{FF2B5EF4-FFF2-40B4-BE49-F238E27FC236}">
                  <a16:creationId xmlns:a16="http://schemas.microsoft.com/office/drawing/2014/main" id="{46C57F57-69C2-436E-B36B-2E204219DE41}"/>
                </a:ext>
              </a:extLst>
            </p:cNvPr>
            <p:cNvGrpSpPr/>
            <p:nvPr/>
          </p:nvGrpSpPr>
          <p:grpSpPr>
            <a:xfrm>
              <a:off x="5495281" y="1997282"/>
              <a:ext cx="2507552" cy="4754860"/>
              <a:chOff x="5495281" y="1997282"/>
              <a:chExt cx="2507552" cy="4754860"/>
            </a:xfrm>
          </p:grpSpPr>
          <p:pic>
            <p:nvPicPr>
              <p:cNvPr id="37" name="図 36">
                <a:extLst>
                  <a:ext uri="{FF2B5EF4-FFF2-40B4-BE49-F238E27FC236}">
                    <a16:creationId xmlns:a16="http://schemas.microsoft.com/office/drawing/2014/main" id="{3C8F9C85-E565-48D2-9595-3E0199893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5281" y="1997282"/>
                <a:ext cx="2507552" cy="4754860"/>
              </a:xfrm>
              <a:prstGeom prst="rect">
                <a:avLst/>
              </a:prstGeom>
            </p:spPr>
          </p:pic>
          <p:sp>
            <p:nvSpPr>
              <p:cNvPr id="38" name="テキスト ボックス 37">
                <a:extLst>
                  <a:ext uri="{FF2B5EF4-FFF2-40B4-BE49-F238E27FC236}">
                    <a16:creationId xmlns:a16="http://schemas.microsoft.com/office/drawing/2014/main" id="{121988E8-72B9-4BC5-B3FD-487035CD1995}"/>
                  </a:ext>
                </a:extLst>
              </p:cNvPr>
              <p:cNvSpPr txBox="1"/>
              <p:nvPr/>
            </p:nvSpPr>
            <p:spPr>
              <a:xfrm>
                <a:off x="5713021" y="2478772"/>
                <a:ext cx="2059268"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イベントスケジュール</a:t>
                </a:r>
              </a:p>
            </p:txBody>
          </p:sp>
          <p:grpSp>
            <p:nvGrpSpPr>
              <p:cNvPr id="39" name="グループ化 38">
                <a:extLst>
                  <a:ext uri="{FF2B5EF4-FFF2-40B4-BE49-F238E27FC236}">
                    <a16:creationId xmlns:a16="http://schemas.microsoft.com/office/drawing/2014/main" id="{E51CD465-B62F-4FCC-BA3D-790DAF0081A3}"/>
                  </a:ext>
                </a:extLst>
              </p:cNvPr>
              <p:cNvGrpSpPr/>
              <p:nvPr/>
            </p:nvGrpSpPr>
            <p:grpSpPr>
              <a:xfrm>
                <a:off x="5722207" y="6033983"/>
                <a:ext cx="2056483" cy="564700"/>
                <a:chOff x="5722207" y="6033983"/>
                <a:chExt cx="2056483" cy="564700"/>
              </a:xfrm>
            </p:grpSpPr>
            <p:sp>
              <p:nvSpPr>
                <p:cNvPr id="40" name="正方形/長方形 39">
                  <a:extLst>
                    <a:ext uri="{FF2B5EF4-FFF2-40B4-BE49-F238E27FC236}">
                      <a16:creationId xmlns:a16="http://schemas.microsoft.com/office/drawing/2014/main" id="{71F33FF8-9FC1-4D4F-A693-708B732F6F7E}"/>
                    </a:ext>
                  </a:extLst>
                </p:cNvPr>
                <p:cNvSpPr/>
                <p:nvPr/>
              </p:nvSpPr>
              <p:spPr>
                <a:xfrm>
                  <a:off x="5722207" y="6033983"/>
                  <a:ext cx="512581" cy="564700"/>
                </a:xfrm>
                <a:prstGeom prst="rect">
                  <a:avLst/>
                </a:prstGeom>
                <a:solidFill>
                  <a:schemeClr val="bg1">
                    <a:lumMod val="95000"/>
                  </a:schemeClr>
                </a:solid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1" name="正方形/長方形 40">
                  <a:extLst>
                    <a:ext uri="{FF2B5EF4-FFF2-40B4-BE49-F238E27FC236}">
                      <a16:creationId xmlns:a16="http://schemas.microsoft.com/office/drawing/2014/main" id="{EE86A9ED-D33E-42F5-B626-29582BFD5C4C}"/>
                    </a:ext>
                  </a:extLst>
                </p:cNvPr>
                <p:cNvSpPr/>
                <p:nvPr/>
              </p:nvSpPr>
              <p:spPr>
                <a:xfrm>
                  <a:off x="6235078" y="6033983"/>
                  <a:ext cx="512581" cy="564700"/>
                </a:xfrm>
                <a:prstGeom prst="rect">
                  <a:avLst/>
                </a:prstGeom>
                <a:solidFill>
                  <a:schemeClr val="bg1">
                    <a:lumMod val="95000"/>
                  </a:schemeClr>
                </a:solid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42" name="正方形/長方形 41">
                  <a:extLst>
                    <a:ext uri="{FF2B5EF4-FFF2-40B4-BE49-F238E27FC236}">
                      <a16:creationId xmlns:a16="http://schemas.microsoft.com/office/drawing/2014/main" id="{633F67CC-E77B-42DA-B96A-BF87ED2A8626}"/>
                    </a:ext>
                  </a:extLst>
                </p:cNvPr>
                <p:cNvSpPr/>
                <p:nvPr/>
              </p:nvSpPr>
              <p:spPr>
                <a:xfrm>
                  <a:off x="6753527" y="6033983"/>
                  <a:ext cx="512581" cy="564700"/>
                </a:xfrm>
                <a:prstGeom prst="rect">
                  <a:avLst/>
                </a:prstGeom>
                <a:solidFill>
                  <a:schemeClr val="bg1">
                    <a:lumMod val="95000"/>
                  </a:schemeClr>
                </a:solid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3" name="正方形/長方形 42">
                  <a:extLst>
                    <a:ext uri="{FF2B5EF4-FFF2-40B4-BE49-F238E27FC236}">
                      <a16:creationId xmlns:a16="http://schemas.microsoft.com/office/drawing/2014/main" id="{51786D06-4EBC-4538-997A-E56F3DACEF53}"/>
                    </a:ext>
                  </a:extLst>
                </p:cNvPr>
                <p:cNvSpPr/>
                <p:nvPr/>
              </p:nvSpPr>
              <p:spPr>
                <a:xfrm>
                  <a:off x="7266109" y="6033983"/>
                  <a:ext cx="512581" cy="564700"/>
                </a:xfrm>
                <a:prstGeom prst="rect">
                  <a:avLst/>
                </a:prstGeom>
                <a:solidFill>
                  <a:schemeClr val="bg1">
                    <a:lumMod val="95000"/>
                  </a:schemeClr>
                </a:solid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grpSp>
        <p:sp>
          <p:nvSpPr>
            <p:cNvPr id="33" name="テキスト ボックス 32">
              <a:extLst>
                <a:ext uri="{FF2B5EF4-FFF2-40B4-BE49-F238E27FC236}">
                  <a16:creationId xmlns:a16="http://schemas.microsoft.com/office/drawing/2014/main" id="{7CA83E61-8B02-44D9-B19F-47C6673E91E1}"/>
                </a:ext>
              </a:extLst>
            </p:cNvPr>
            <p:cNvSpPr txBox="1"/>
            <p:nvPr/>
          </p:nvSpPr>
          <p:spPr>
            <a:xfrm>
              <a:off x="5722208" y="4998148"/>
              <a:ext cx="1057283"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詳細</a:t>
              </a:r>
            </a:p>
          </p:txBody>
        </p:sp>
        <p:cxnSp>
          <p:nvCxnSpPr>
            <p:cNvPr id="34" name="直線コネクタ 33">
              <a:extLst>
                <a:ext uri="{FF2B5EF4-FFF2-40B4-BE49-F238E27FC236}">
                  <a16:creationId xmlns:a16="http://schemas.microsoft.com/office/drawing/2014/main" id="{A0F2DB15-A53C-4FEC-A097-E4F806156DB5}"/>
                </a:ext>
              </a:extLst>
            </p:cNvPr>
            <p:cNvCxnSpPr/>
            <p:nvPr/>
          </p:nvCxnSpPr>
          <p:spPr>
            <a:xfrm>
              <a:off x="5949569" y="5380047"/>
              <a:ext cx="1543902"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F513E41A-162C-47A1-90DB-0A174E8731D0}"/>
                </a:ext>
              </a:extLst>
            </p:cNvPr>
            <p:cNvCxnSpPr/>
            <p:nvPr/>
          </p:nvCxnSpPr>
          <p:spPr>
            <a:xfrm>
              <a:off x="5949569" y="5532447"/>
              <a:ext cx="1543902"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67AE6A15-D210-479D-A90D-CC7122069294}"/>
                </a:ext>
              </a:extLst>
            </p:cNvPr>
            <p:cNvCxnSpPr/>
            <p:nvPr/>
          </p:nvCxnSpPr>
          <p:spPr>
            <a:xfrm>
              <a:off x="5949569" y="5684847"/>
              <a:ext cx="1543902"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44" name="テキスト ボックス 43">
            <a:extLst>
              <a:ext uri="{FF2B5EF4-FFF2-40B4-BE49-F238E27FC236}">
                <a16:creationId xmlns:a16="http://schemas.microsoft.com/office/drawing/2014/main" id="{FC2A0CB3-5DBD-4281-B1C2-93EDEB87A1D6}"/>
              </a:ext>
            </a:extLst>
          </p:cNvPr>
          <p:cNvSpPr txBox="1"/>
          <p:nvPr/>
        </p:nvSpPr>
        <p:spPr>
          <a:xfrm>
            <a:off x="680725" y="1441622"/>
            <a:ext cx="2410724" cy="369332"/>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rPr>
              <a:t>スケジュール画面</a:t>
            </a:r>
          </a:p>
        </p:txBody>
      </p:sp>
      <p:graphicFrame>
        <p:nvGraphicFramePr>
          <p:cNvPr id="45" name="表 44">
            <a:extLst>
              <a:ext uri="{FF2B5EF4-FFF2-40B4-BE49-F238E27FC236}">
                <a16:creationId xmlns:a16="http://schemas.microsoft.com/office/drawing/2014/main" id="{E4201FF0-62E7-4218-B7BF-4FA36A230C49}"/>
              </a:ext>
            </a:extLst>
          </p:cNvPr>
          <p:cNvGraphicFramePr>
            <a:graphicFrameLocks noGrp="1"/>
          </p:cNvGraphicFramePr>
          <p:nvPr>
            <p:extLst>
              <p:ext uri="{D42A27DB-BD31-4B8C-83A1-F6EECF244321}">
                <p14:modId xmlns:p14="http://schemas.microsoft.com/office/powerpoint/2010/main" val="1439320764"/>
              </p:ext>
            </p:extLst>
          </p:nvPr>
        </p:nvGraphicFramePr>
        <p:xfrm>
          <a:off x="801771" y="2717843"/>
          <a:ext cx="1979997" cy="2074320"/>
        </p:xfrm>
        <a:graphic>
          <a:graphicData uri="http://schemas.openxmlformats.org/drawingml/2006/table">
            <a:tbl>
              <a:tblPr firstRow="1" bandRow="1">
                <a:tableStyleId>{5C22544A-7EE6-4342-B048-85BDC9FD1C3A}</a:tableStyleId>
              </a:tblPr>
              <a:tblGrid>
                <a:gridCol w="261747">
                  <a:extLst>
                    <a:ext uri="{9D8B030D-6E8A-4147-A177-3AD203B41FA5}">
                      <a16:colId xmlns:a16="http://schemas.microsoft.com/office/drawing/2014/main" val="2062188785"/>
                    </a:ext>
                  </a:extLst>
                </a:gridCol>
                <a:gridCol w="286375">
                  <a:extLst>
                    <a:ext uri="{9D8B030D-6E8A-4147-A177-3AD203B41FA5}">
                      <a16:colId xmlns:a16="http://schemas.microsoft.com/office/drawing/2014/main" val="4045875119"/>
                    </a:ext>
                  </a:extLst>
                </a:gridCol>
                <a:gridCol w="286375">
                  <a:extLst>
                    <a:ext uri="{9D8B030D-6E8A-4147-A177-3AD203B41FA5}">
                      <a16:colId xmlns:a16="http://schemas.microsoft.com/office/drawing/2014/main" val="2183060944"/>
                    </a:ext>
                  </a:extLst>
                </a:gridCol>
                <a:gridCol w="286375">
                  <a:extLst>
                    <a:ext uri="{9D8B030D-6E8A-4147-A177-3AD203B41FA5}">
                      <a16:colId xmlns:a16="http://schemas.microsoft.com/office/drawing/2014/main" val="250798384"/>
                    </a:ext>
                  </a:extLst>
                </a:gridCol>
                <a:gridCol w="286375">
                  <a:extLst>
                    <a:ext uri="{9D8B030D-6E8A-4147-A177-3AD203B41FA5}">
                      <a16:colId xmlns:a16="http://schemas.microsoft.com/office/drawing/2014/main" val="2723650257"/>
                    </a:ext>
                  </a:extLst>
                </a:gridCol>
                <a:gridCol w="286375">
                  <a:extLst>
                    <a:ext uri="{9D8B030D-6E8A-4147-A177-3AD203B41FA5}">
                      <a16:colId xmlns:a16="http://schemas.microsoft.com/office/drawing/2014/main" val="2753419650"/>
                    </a:ext>
                  </a:extLst>
                </a:gridCol>
                <a:gridCol w="286375">
                  <a:extLst>
                    <a:ext uri="{9D8B030D-6E8A-4147-A177-3AD203B41FA5}">
                      <a16:colId xmlns:a16="http://schemas.microsoft.com/office/drawing/2014/main" val="1473037418"/>
                    </a:ext>
                  </a:extLst>
                </a:gridCol>
              </a:tblGrid>
              <a:tr h="243798">
                <a:tc gridSpan="7">
                  <a:txBody>
                    <a:bodyPr/>
                    <a:lstStyle/>
                    <a:p>
                      <a:r>
                        <a:rPr kumimoji="1" lang="en-US" altLang="ja-JP" sz="1200" dirty="0"/>
                        <a:t>7</a:t>
                      </a:r>
                      <a:r>
                        <a:rPr kumimoji="1" lang="ja-JP" altLang="en-US" sz="1200" dirty="0"/>
                        <a:t>月</a:t>
                      </a:r>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3697447924"/>
                  </a:ext>
                </a:extLst>
              </a:tr>
              <a:tr h="360000">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extLst>
                  <a:ext uri="{0D108BD9-81ED-4DB2-BD59-A6C34878D82A}">
                    <a16:rowId xmlns:a16="http://schemas.microsoft.com/office/drawing/2014/main" val="240006529"/>
                  </a:ext>
                </a:extLst>
              </a:tr>
              <a:tr h="360000">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a:p>
                  </a:txBody>
                  <a:tcPr/>
                </a:tc>
                <a:extLst>
                  <a:ext uri="{0D108BD9-81ED-4DB2-BD59-A6C34878D82A}">
                    <a16:rowId xmlns:a16="http://schemas.microsoft.com/office/drawing/2014/main" val="2543867114"/>
                  </a:ext>
                </a:extLst>
              </a:tr>
              <a:tr h="360000">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a:p>
                  </a:txBody>
                  <a:tcPr/>
                </a:tc>
                <a:tc>
                  <a:txBody>
                    <a:bodyPr/>
                    <a:lstStyle/>
                    <a:p>
                      <a:endParaRPr kumimoji="1" lang="ja-JP" altLang="en-US" sz="1200"/>
                    </a:p>
                  </a:txBody>
                  <a:tcPr/>
                </a:tc>
                <a:extLst>
                  <a:ext uri="{0D108BD9-81ED-4DB2-BD59-A6C34878D82A}">
                    <a16:rowId xmlns:a16="http://schemas.microsoft.com/office/drawing/2014/main" val="2818164781"/>
                  </a:ext>
                </a:extLst>
              </a:tr>
              <a:tr h="360000">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extLst>
                  <a:ext uri="{0D108BD9-81ED-4DB2-BD59-A6C34878D82A}">
                    <a16:rowId xmlns:a16="http://schemas.microsoft.com/office/drawing/2014/main" val="2956977102"/>
                  </a:ext>
                </a:extLst>
              </a:tr>
              <a:tr h="360000">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extLst>
                  <a:ext uri="{0D108BD9-81ED-4DB2-BD59-A6C34878D82A}">
                    <a16:rowId xmlns:a16="http://schemas.microsoft.com/office/drawing/2014/main" val="285158373"/>
                  </a:ext>
                </a:extLst>
              </a:tr>
            </a:tbl>
          </a:graphicData>
        </a:graphic>
      </p:graphicFrame>
      <p:sp>
        <p:nvSpPr>
          <p:cNvPr id="46" name="吹き出し: 折線 (強調線付き) 45">
            <a:extLst>
              <a:ext uri="{FF2B5EF4-FFF2-40B4-BE49-F238E27FC236}">
                <a16:creationId xmlns:a16="http://schemas.microsoft.com/office/drawing/2014/main" id="{23F8ED02-9DCB-460A-8D6A-3931BA0A5DB2}"/>
              </a:ext>
            </a:extLst>
          </p:cNvPr>
          <p:cNvSpPr/>
          <p:nvPr/>
        </p:nvSpPr>
        <p:spPr>
          <a:xfrm>
            <a:off x="4093704" y="1557895"/>
            <a:ext cx="5398314" cy="1570181"/>
          </a:xfrm>
          <a:prstGeom prst="accentCallout2">
            <a:avLst>
              <a:gd name="adj1" fmla="val 18750"/>
              <a:gd name="adj2" fmla="val -8333"/>
              <a:gd name="adj3" fmla="val 18750"/>
              <a:gd name="adj4" fmla="val -16667"/>
              <a:gd name="adj5" fmla="val 79558"/>
              <a:gd name="adj6" fmla="val -2348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latin typeface="Meiryo UI" panose="020B0604030504040204" pitchFamily="50" charset="-128"/>
                <a:ea typeface="Meiryo UI" panose="020B0604030504040204" pitchFamily="50" charset="-128"/>
              </a:rPr>
              <a:t>大会やイベントをカレンダー上に表示</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イベントスケジュールの情報は各種目の公式</a:t>
            </a:r>
            <a:r>
              <a:rPr kumimoji="1" lang="en-US" altLang="ja-JP" dirty="0">
                <a:solidFill>
                  <a:schemeClr val="tx1"/>
                </a:solidFill>
                <a:latin typeface="Meiryo UI" panose="020B0604030504040204" pitchFamily="50" charset="-128"/>
                <a:ea typeface="Meiryo UI" panose="020B0604030504040204" pitchFamily="50" charset="-128"/>
              </a:rPr>
              <a:t>HP</a:t>
            </a:r>
            <a:r>
              <a:rPr kumimoji="1" lang="ja-JP" altLang="en-US" dirty="0">
                <a:solidFill>
                  <a:schemeClr val="tx1"/>
                </a:solidFill>
                <a:latin typeface="Meiryo UI" panose="020B0604030504040204" pitchFamily="50" charset="-128"/>
                <a:ea typeface="Meiryo UI" panose="020B0604030504040204" pitchFamily="50" charset="-128"/>
              </a:rPr>
              <a:t>より取得</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初期表示は現在月のカレンダー</a:t>
            </a:r>
            <a:endParaRPr kumimoji="1" lang="en-US" altLang="ja-JP" dirty="0">
              <a:solidFill>
                <a:schemeClr val="tx1"/>
              </a:solidFill>
              <a:latin typeface="Meiryo UI" panose="020B0604030504040204" pitchFamily="50" charset="-128"/>
              <a:ea typeface="Meiryo UI" panose="020B0604030504040204" pitchFamily="50" charset="-128"/>
            </a:endParaRPr>
          </a:p>
        </p:txBody>
      </p:sp>
      <p:sp>
        <p:nvSpPr>
          <p:cNvPr id="47" name="吹き出し: 折線 (強調線付き) 46">
            <a:extLst>
              <a:ext uri="{FF2B5EF4-FFF2-40B4-BE49-F238E27FC236}">
                <a16:creationId xmlns:a16="http://schemas.microsoft.com/office/drawing/2014/main" id="{434214C0-2E09-4BC3-8124-0F4D552E3B7E}"/>
              </a:ext>
            </a:extLst>
          </p:cNvPr>
          <p:cNvSpPr/>
          <p:nvPr/>
        </p:nvSpPr>
        <p:spPr>
          <a:xfrm>
            <a:off x="4093704" y="3657600"/>
            <a:ext cx="4761471" cy="2805296"/>
          </a:xfrm>
          <a:prstGeom prst="accentCallout2">
            <a:avLst>
              <a:gd name="adj1" fmla="val 18750"/>
              <a:gd name="adj2" fmla="val -8333"/>
              <a:gd name="adj3" fmla="val 18750"/>
              <a:gd name="adj4" fmla="val -16667"/>
              <a:gd name="adj5" fmla="val 46461"/>
              <a:gd name="adj6" fmla="val -2340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latin typeface="Meiryo UI" panose="020B0604030504040204" pitchFamily="50" charset="-128"/>
                <a:ea typeface="Meiryo UI" panose="020B0604030504040204" pitchFamily="50" charset="-128"/>
              </a:rPr>
              <a:t>カレンダー上のイベント押下時に、非同期でイベントの詳細を表示する。</a:t>
            </a:r>
            <a:endParaRPr kumimoji="1" lang="en-US" altLang="ja-JP" dirty="0">
              <a:solidFill>
                <a:schemeClr val="tx1"/>
              </a:solidFill>
              <a:latin typeface="Meiryo UI" panose="020B0604030504040204" pitchFamily="50" charset="-128"/>
              <a:ea typeface="Meiryo UI" panose="020B0604030504040204" pitchFamily="50" charset="-128"/>
            </a:endParaRPr>
          </a:p>
          <a:p>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b="1" dirty="0">
                <a:solidFill>
                  <a:schemeClr val="accent5">
                    <a:lumMod val="60000"/>
                    <a:lumOff val="40000"/>
                  </a:schemeClr>
                </a:solidFill>
                <a:latin typeface="Meiryo UI" panose="020B0604030504040204" pitchFamily="50" charset="-128"/>
                <a:ea typeface="Meiryo UI" panose="020B0604030504040204" pitchFamily="50" charset="-128"/>
              </a:rPr>
              <a:t>★ポイント</a:t>
            </a:r>
            <a:endParaRPr kumimoji="1" lang="en-US" altLang="ja-JP" b="1" dirty="0">
              <a:solidFill>
                <a:schemeClr val="accent5">
                  <a:lumMod val="60000"/>
                  <a:lumOff val="40000"/>
                </a:schemeClr>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チケットの購入が必要なイベントの場合にはチケット購入画面への誘導も行う。</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（チケット購入サイトへのリンクなど）</a:t>
            </a:r>
            <a:endParaRPr kumimoji="1" lang="en-US" altLang="ja-JP"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24260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ECF428-E632-4D43-BF83-E5E124FAF956}"/>
              </a:ext>
            </a:extLst>
          </p:cNvPr>
          <p:cNvSpPr>
            <a:spLocks noGrp="1"/>
          </p:cNvSpPr>
          <p:nvPr>
            <p:ph type="title"/>
          </p:nvPr>
        </p:nvSpPr>
        <p:spPr>
          <a:xfrm>
            <a:off x="677334" y="609600"/>
            <a:ext cx="8596668" cy="729673"/>
          </a:xfrm>
        </p:spPr>
        <p:txBody>
          <a:bodyPr/>
          <a:lstStyle/>
          <a:p>
            <a:r>
              <a:rPr kumimoji="1" lang="ja-JP" altLang="en-US" dirty="0">
                <a:latin typeface="Meiryo UI" panose="020B0604030504040204" pitchFamily="50" charset="-128"/>
                <a:ea typeface="Meiryo UI" panose="020B0604030504040204" pitchFamily="50" charset="-128"/>
              </a:rPr>
              <a:t>画面詳細</a:t>
            </a:r>
          </a:p>
        </p:txBody>
      </p:sp>
      <p:sp>
        <p:nvSpPr>
          <p:cNvPr id="3" name="テキスト ボックス 2">
            <a:extLst>
              <a:ext uri="{FF2B5EF4-FFF2-40B4-BE49-F238E27FC236}">
                <a16:creationId xmlns:a16="http://schemas.microsoft.com/office/drawing/2014/main" id="{1619C8AF-DB05-4878-BB8E-C9FA132514B8}"/>
              </a:ext>
            </a:extLst>
          </p:cNvPr>
          <p:cNvSpPr txBox="1"/>
          <p:nvPr/>
        </p:nvSpPr>
        <p:spPr>
          <a:xfrm>
            <a:off x="933065" y="1339273"/>
            <a:ext cx="2204252" cy="369332"/>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rPr>
              <a:t>関連動画画面</a:t>
            </a:r>
          </a:p>
        </p:txBody>
      </p:sp>
      <p:grpSp>
        <p:nvGrpSpPr>
          <p:cNvPr id="4" name="グループ化 3">
            <a:extLst>
              <a:ext uri="{FF2B5EF4-FFF2-40B4-BE49-F238E27FC236}">
                <a16:creationId xmlns:a16="http://schemas.microsoft.com/office/drawing/2014/main" id="{05A11210-8190-4621-8620-3C09332ABFDD}"/>
              </a:ext>
            </a:extLst>
          </p:cNvPr>
          <p:cNvGrpSpPr/>
          <p:nvPr/>
        </p:nvGrpSpPr>
        <p:grpSpPr>
          <a:xfrm>
            <a:off x="449848" y="1770748"/>
            <a:ext cx="2507552" cy="4754860"/>
            <a:chOff x="8051376" y="1997282"/>
            <a:chExt cx="2507552" cy="4754860"/>
          </a:xfrm>
        </p:grpSpPr>
        <p:grpSp>
          <p:nvGrpSpPr>
            <p:cNvPr id="5" name="グループ化 4">
              <a:extLst>
                <a:ext uri="{FF2B5EF4-FFF2-40B4-BE49-F238E27FC236}">
                  <a16:creationId xmlns:a16="http://schemas.microsoft.com/office/drawing/2014/main" id="{F0E17B13-23D4-424E-AF71-4EF05D82B758}"/>
                </a:ext>
              </a:extLst>
            </p:cNvPr>
            <p:cNvGrpSpPr/>
            <p:nvPr/>
          </p:nvGrpSpPr>
          <p:grpSpPr>
            <a:xfrm>
              <a:off x="8051376" y="1997282"/>
              <a:ext cx="2507552" cy="4754860"/>
              <a:chOff x="3512747" y="1846592"/>
              <a:chExt cx="2520973" cy="4754860"/>
            </a:xfrm>
          </p:grpSpPr>
          <p:pic>
            <p:nvPicPr>
              <p:cNvPr id="38" name="図 37">
                <a:extLst>
                  <a:ext uri="{FF2B5EF4-FFF2-40B4-BE49-F238E27FC236}">
                    <a16:creationId xmlns:a16="http://schemas.microsoft.com/office/drawing/2014/main" id="{C76B0B8E-39AC-444B-A44E-09293739E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747" y="1846592"/>
                <a:ext cx="2520973" cy="4754860"/>
              </a:xfrm>
              <a:prstGeom prst="rect">
                <a:avLst/>
              </a:prstGeom>
            </p:spPr>
          </p:pic>
          <p:sp>
            <p:nvSpPr>
              <p:cNvPr id="39" name="テキスト ボックス 38">
                <a:extLst>
                  <a:ext uri="{FF2B5EF4-FFF2-40B4-BE49-F238E27FC236}">
                    <a16:creationId xmlns:a16="http://schemas.microsoft.com/office/drawing/2014/main" id="{B7F41108-274B-45B7-8082-A7220E82D7CC}"/>
                  </a:ext>
                </a:extLst>
              </p:cNvPr>
              <p:cNvSpPr txBox="1"/>
              <p:nvPr/>
            </p:nvSpPr>
            <p:spPr>
              <a:xfrm>
                <a:off x="3731652" y="2328082"/>
                <a:ext cx="1881680" cy="307777"/>
              </a:xfrm>
              <a:prstGeom prst="rect">
                <a:avLst/>
              </a:prstGeom>
              <a:noFill/>
            </p:spPr>
            <p:txBody>
              <a:bodyPr wrap="square" rtlCol="0">
                <a:spAutoFit/>
              </a:bodyPr>
              <a:lstStyle/>
              <a:p>
                <a:r>
                  <a:rPr kumimoji="1" lang="ja-JP" altLang="en-US" sz="1400" dirty="0">
                    <a:latin typeface="Meiryo UI" panose="020B0604030504040204" pitchFamily="50" charset="-128"/>
                    <a:ea typeface="Meiryo UI" panose="020B0604030504040204" pitchFamily="50" charset="-128"/>
                  </a:rPr>
                  <a:t>関連動画　ゴルフ</a:t>
                </a:r>
              </a:p>
            </p:txBody>
          </p:sp>
          <p:grpSp>
            <p:nvGrpSpPr>
              <p:cNvPr id="40" name="グループ化 39">
                <a:extLst>
                  <a:ext uri="{FF2B5EF4-FFF2-40B4-BE49-F238E27FC236}">
                    <a16:creationId xmlns:a16="http://schemas.microsoft.com/office/drawing/2014/main" id="{2EB5D8A7-AE46-4021-823E-2E56E38970F3}"/>
                  </a:ext>
                </a:extLst>
              </p:cNvPr>
              <p:cNvGrpSpPr/>
              <p:nvPr/>
            </p:nvGrpSpPr>
            <p:grpSpPr>
              <a:xfrm>
                <a:off x="3740889" y="5883293"/>
                <a:ext cx="2067490" cy="564700"/>
                <a:chOff x="3740888" y="5853798"/>
                <a:chExt cx="2149271" cy="593184"/>
              </a:xfrm>
              <a:solidFill>
                <a:schemeClr val="bg1">
                  <a:lumMod val="95000"/>
                </a:schemeClr>
              </a:solidFill>
            </p:grpSpPr>
            <p:sp>
              <p:nvSpPr>
                <p:cNvPr id="41" name="正方形/長方形 40">
                  <a:extLst>
                    <a:ext uri="{FF2B5EF4-FFF2-40B4-BE49-F238E27FC236}">
                      <a16:creationId xmlns:a16="http://schemas.microsoft.com/office/drawing/2014/main" id="{F1EE950E-070C-4951-9A98-41F542567B6E}"/>
                    </a:ext>
                  </a:extLst>
                </p:cNvPr>
                <p:cNvSpPr/>
                <p:nvPr/>
              </p:nvSpPr>
              <p:spPr>
                <a:xfrm>
                  <a:off x="3740888" y="5853798"/>
                  <a:ext cx="535709" cy="593184"/>
                </a:xfrm>
                <a:prstGeom prst="rect">
                  <a:avLst/>
                </a:prstGeom>
                <a:grp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2" name="正方形/長方形 41">
                  <a:extLst>
                    <a:ext uri="{FF2B5EF4-FFF2-40B4-BE49-F238E27FC236}">
                      <a16:creationId xmlns:a16="http://schemas.microsoft.com/office/drawing/2014/main" id="{6F98F75E-927D-4692-9041-B26A134190FD}"/>
                    </a:ext>
                  </a:extLst>
                </p:cNvPr>
                <p:cNvSpPr/>
                <p:nvPr/>
              </p:nvSpPr>
              <p:spPr>
                <a:xfrm>
                  <a:off x="4276900" y="5853798"/>
                  <a:ext cx="535709" cy="593184"/>
                </a:xfrm>
                <a:prstGeom prst="rect">
                  <a:avLst/>
                </a:prstGeom>
                <a:grp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eiryo UI" panose="020B0604030504040204" pitchFamily="50" charset="-128"/>
                    <a:ea typeface="Meiryo UI" panose="020B0604030504040204" pitchFamily="50" charset="-128"/>
                  </a:endParaRPr>
                </a:p>
              </p:txBody>
            </p:sp>
            <p:sp>
              <p:nvSpPr>
                <p:cNvPr id="43" name="正方形/長方形 42">
                  <a:extLst>
                    <a:ext uri="{FF2B5EF4-FFF2-40B4-BE49-F238E27FC236}">
                      <a16:creationId xmlns:a16="http://schemas.microsoft.com/office/drawing/2014/main" id="{059E6AE0-F748-4C0E-93BA-4B336342AA80}"/>
                    </a:ext>
                  </a:extLst>
                </p:cNvPr>
                <p:cNvSpPr/>
                <p:nvPr/>
              </p:nvSpPr>
              <p:spPr>
                <a:xfrm>
                  <a:off x="4818741" y="5853798"/>
                  <a:ext cx="535709" cy="593184"/>
                </a:xfrm>
                <a:prstGeom prst="rect">
                  <a:avLst/>
                </a:prstGeom>
                <a:grp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4" name="正方形/長方形 43">
                  <a:extLst>
                    <a:ext uri="{FF2B5EF4-FFF2-40B4-BE49-F238E27FC236}">
                      <a16:creationId xmlns:a16="http://schemas.microsoft.com/office/drawing/2014/main" id="{133C00DA-4D58-41A0-A717-ACD0FADF7AFC}"/>
                    </a:ext>
                  </a:extLst>
                </p:cNvPr>
                <p:cNvSpPr/>
                <p:nvPr/>
              </p:nvSpPr>
              <p:spPr>
                <a:xfrm>
                  <a:off x="5354450" y="5853798"/>
                  <a:ext cx="535709" cy="593184"/>
                </a:xfrm>
                <a:prstGeom prst="rect">
                  <a:avLst/>
                </a:prstGeom>
                <a:grpFill/>
                <a:ln w="3175">
                  <a:solidFill>
                    <a:srgbClr val="00206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grpSp>
        <p:grpSp>
          <p:nvGrpSpPr>
            <p:cNvPr id="6" name="グループ化 5">
              <a:extLst>
                <a:ext uri="{FF2B5EF4-FFF2-40B4-BE49-F238E27FC236}">
                  <a16:creationId xmlns:a16="http://schemas.microsoft.com/office/drawing/2014/main" id="{A4C4817A-3F73-4196-BD57-411BE18EF12C}"/>
                </a:ext>
              </a:extLst>
            </p:cNvPr>
            <p:cNvGrpSpPr/>
            <p:nvPr/>
          </p:nvGrpSpPr>
          <p:grpSpPr>
            <a:xfrm>
              <a:off x="8358057" y="2863798"/>
              <a:ext cx="1896974" cy="608215"/>
              <a:chOff x="8358057" y="2863798"/>
              <a:chExt cx="1896974" cy="608215"/>
            </a:xfrm>
          </p:grpSpPr>
          <p:sp>
            <p:nvSpPr>
              <p:cNvPr id="31" name="正方形/長方形 30">
                <a:extLst>
                  <a:ext uri="{FF2B5EF4-FFF2-40B4-BE49-F238E27FC236}">
                    <a16:creationId xmlns:a16="http://schemas.microsoft.com/office/drawing/2014/main" id="{8E1DBFE2-D468-48F8-9F55-A9B9FF53889C}"/>
                  </a:ext>
                </a:extLst>
              </p:cNvPr>
              <p:cNvSpPr/>
              <p:nvPr/>
            </p:nvSpPr>
            <p:spPr>
              <a:xfrm>
                <a:off x="8358057" y="2863798"/>
                <a:ext cx="1896974" cy="608215"/>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2" name="正方形/長方形 31">
                <a:extLst>
                  <a:ext uri="{FF2B5EF4-FFF2-40B4-BE49-F238E27FC236}">
                    <a16:creationId xmlns:a16="http://schemas.microsoft.com/office/drawing/2014/main" id="{F904B894-6800-425C-A154-D46B2C0993BB}"/>
                  </a:ext>
                </a:extLst>
              </p:cNvPr>
              <p:cNvSpPr/>
              <p:nvPr/>
            </p:nvSpPr>
            <p:spPr>
              <a:xfrm>
                <a:off x="8438946" y="2930692"/>
                <a:ext cx="688577" cy="481490"/>
              </a:xfrm>
              <a:prstGeom prst="rect">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33" name="直線コネクタ 32">
                <a:extLst>
                  <a:ext uri="{FF2B5EF4-FFF2-40B4-BE49-F238E27FC236}">
                    <a16:creationId xmlns:a16="http://schemas.microsoft.com/office/drawing/2014/main" id="{861134A2-E1C5-4C32-A723-3DD94216DCC1}"/>
                  </a:ext>
                </a:extLst>
              </p:cNvPr>
              <p:cNvCxnSpPr>
                <a:cxnSpLocks/>
              </p:cNvCxnSpPr>
              <p:nvPr/>
            </p:nvCxnSpPr>
            <p:spPr>
              <a:xfrm>
                <a:off x="9203016" y="29325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A23C725F-D05B-49A9-B2BA-1A8688130212}"/>
                  </a:ext>
                </a:extLst>
              </p:cNvPr>
              <p:cNvCxnSpPr>
                <a:cxnSpLocks/>
              </p:cNvCxnSpPr>
              <p:nvPr/>
            </p:nvCxnSpPr>
            <p:spPr>
              <a:xfrm>
                <a:off x="9203016" y="30849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997C46F5-626F-4085-B044-A6E6074CEE73}"/>
                  </a:ext>
                </a:extLst>
              </p:cNvPr>
              <p:cNvCxnSpPr>
                <a:cxnSpLocks/>
              </p:cNvCxnSpPr>
              <p:nvPr/>
            </p:nvCxnSpPr>
            <p:spPr>
              <a:xfrm>
                <a:off x="9203016" y="32373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4375A82-6DE2-4033-94B3-2EDDDB543D28}"/>
                  </a:ext>
                </a:extLst>
              </p:cNvPr>
              <p:cNvCxnSpPr>
                <a:cxnSpLocks/>
              </p:cNvCxnSpPr>
              <p:nvPr/>
            </p:nvCxnSpPr>
            <p:spPr>
              <a:xfrm>
                <a:off x="9203016" y="33897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7" name="二等辺三角形 36">
                <a:extLst>
                  <a:ext uri="{FF2B5EF4-FFF2-40B4-BE49-F238E27FC236}">
                    <a16:creationId xmlns:a16="http://schemas.microsoft.com/office/drawing/2014/main" id="{664BDE20-D570-406B-AD51-C50482029460}"/>
                  </a:ext>
                </a:extLst>
              </p:cNvPr>
              <p:cNvSpPr/>
              <p:nvPr/>
            </p:nvSpPr>
            <p:spPr>
              <a:xfrm rot="5400000">
                <a:off x="8666553" y="3031228"/>
                <a:ext cx="248661" cy="2733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grpSp>
          <p:nvGrpSpPr>
            <p:cNvPr id="7" name="グループ化 6">
              <a:extLst>
                <a:ext uri="{FF2B5EF4-FFF2-40B4-BE49-F238E27FC236}">
                  <a16:creationId xmlns:a16="http://schemas.microsoft.com/office/drawing/2014/main" id="{69609467-54DE-45A4-AC2B-7A839671A419}"/>
                </a:ext>
              </a:extLst>
            </p:cNvPr>
            <p:cNvGrpSpPr/>
            <p:nvPr/>
          </p:nvGrpSpPr>
          <p:grpSpPr>
            <a:xfrm>
              <a:off x="8358057" y="3576051"/>
              <a:ext cx="1896974" cy="608215"/>
              <a:chOff x="8358057" y="2863798"/>
              <a:chExt cx="1896974" cy="608215"/>
            </a:xfrm>
          </p:grpSpPr>
          <p:sp>
            <p:nvSpPr>
              <p:cNvPr id="24" name="正方形/長方形 23">
                <a:extLst>
                  <a:ext uri="{FF2B5EF4-FFF2-40B4-BE49-F238E27FC236}">
                    <a16:creationId xmlns:a16="http://schemas.microsoft.com/office/drawing/2014/main" id="{0911674A-565C-40E7-8C3B-B7808D0845E1}"/>
                  </a:ext>
                </a:extLst>
              </p:cNvPr>
              <p:cNvSpPr/>
              <p:nvPr/>
            </p:nvSpPr>
            <p:spPr>
              <a:xfrm>
                <a:off x="8358057" y="2863798"/>
                <a:ext cx="1896974" cy="608215"/>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id="{E2463EA9-58DA-4B99-8952-0518CDCBE7C8}"/>
                  </a:ext>
                </a:extLst>
              </p:cNvPr>
              <p:cNvSpPr/>
              <p:nvPr/>
            </p:nvSpPr>
            <p:spPr>
              <a:xfrm>
                <a:off x="8438946" y="2930692"/>
                <a:ext cx="688577" cy="481490"/>
              </a:xfrm>
              <a:prstGeom prst="rect">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26" name="直線コネクタ 25">
                <a:extLst>
                  <a:ext uri="{FF2B5EF4-FFF2-40B4-BE49-F238E27FC236}">
                    <a16:creationId xmlns:a16="http://schemas.microsoft.com/office/drawing/2014/main" id="{167A5AA3-1F45-4A8D-B0C3-2E1080A16147}"/>
                  </a:ext>
                </a:extLst>
              </p:cNvPr>
              <p:cNvCxnSpPr>
                <a:cxnSpLocks/>
              </p:cNvCxnSpPr>
              <p:nvPr/>
            </p:nvCxnSpPr>
            <p:spPr>
              <a:xfrm>
                <a:off x="9203016" y="29325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F772DB0C-9BE8-4DC6-8002-1E2BD695AFA1}"/>
                  </a:ext>
                </a:extLst>
              </p:cNvPr>
              <p:cNvCxnSpPr>
                <a:cxnSpLocks/>
              </p:cNvCxnSpPr>
              <p:nvPr/>
            </p:nvCxnSpPr>
            <p:spPr>
              <a:xfrm>
                <a:off x="9203016" y="30849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A4F1D7A-9F9F-4A2A-B682-04CD4B83ECA8}"/>
                  </a:ext>
                </a:extLst>
              </p:cNvPr>
              <p:cNvCxnSpPr>
                <a:cxnSpLocks/>
              </p:cNvCxnSpPr>
              <p:nvPr/>
            </p:nvCxnSpPr>
            <p:spPr>
              <a:xfrm>
                <a:off x="9203016" y="32373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D296816-1D52-4C3D-8A3E-EB35C190F473}"/>
                  </a:ext>
                </a:extLst>
              </p:cNvPr>
              <p:cNvCxnSpPr>
                <a:cxnSpLocks/>
              </p:cNvCxnSpPr>
              <p:nvPr/>
            </p:nvCxnSpPr>
            <p:spPr>
              <a:xfrm>
                <a:off x="9203016" y="33897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二等辺三角形 29">
                <a:extLst>
                  <a:ext uri="{FF2B5EF4-FFF2-40B4-BE49-F238E27FC236}">
                    <a16:creationId xmlns:a16="http://schemas.microsoft.com/office/drawing/2014/main" id="{7D5C3BB7-5952-4560-9188-1954260B74F8}"/>
                  </a:ext>
                </a:extLst>
              </p:cNvPr>
              <p:cNvSpPr/>
              <p:nvPr/>
            </p:nvSpPr>
            <p:spPr>
              <a:xfrm rot="5400000">
                <a:off x="8666553" y="3031228"/>
                <a:ext cx="248661" cy="2733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grpSp>
          <p:nvGrpSpPr>
            <p:cNvPr id="8" name="グループ化 7">
              <a:extLst>
                <a:ext uri="{FF2B5EF4-FFF2-40B4-BE49-F238E27FC236}">
                  <a16:creationId xmlns:a16="http://schemas.microsoft.com/office/drawing/2014/main" id="{45E8EE5C-B019-477B-95DA-870346F4F634}"/>
                </a:ext>
              </a:extLst>
            </p:cNvPr>
            <p:cNvGrpSpPr/>
            <p:nvPr/>
          </p:nvGrpSpPr>
          <p:grpSpPr>
            <a:xfrm>
              <a:off x="8355268" y="4251597"/>
              <a:ext cx="1896974" cy="608215"/>
              <a:chOff x="8358057" y="2863798"/>
              <a:chExt cx="1896974" cy="608215"/>
            </a:xfrm>
          </p:grpSpPr>
          <p:sp>
            <p:nvSpPr>
              <p:cNvPr id="17" name="正方形/長方形 16">
                <a:extLst>
                  <a:ext uri="{FF2B5EF4-FFF2-40B4-BE49-F238E27FC236}">
                    <a16:creationId xmlns:a16="http://schemas.microsoft.com/office/drawing/2014/main" id="{BE940CED-687A-49DD-9D9D-2382359D7EE6}"/>
                  </a:ext>
                </a:extLst>
              </p:cNvPr>
              <p:cNvSpPr/>
              <p:nvPr/>
            </p:nvSpPr>
            <p:spPr>
              <a:xfrm>
                <a:off x="8358057" y="2863798"/>
                <a:ext cx="1896974" cy="608215"/>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C0B89966-205E-480D-81DF-5E56B19F7F9A}"/>
                  </a:ext>
                </a:extLst>
              </p:cNvPr>
              <p:cNvSpPr/>
              <p:nvPr/>
            </p:nvSpPr>
            <p:spPr>
              <a:xfrm>
                <a:off x="8438946" y="2930692"/>
                <a:ext cx="688577" cy="481490"/>
              </a:xfrm>
              <a:prstGeom prst="rect">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19" name="直線コネクタ 18">
                <a:extLst>
                  <a:ext uri="{FF2B5EF4-FFF2-40B4-BE49-F238E27FC236}">
                    <a16:creationId xmlns:a16="http://schemas.microsoft.com/office/drawing/2014/main" id="{C8F0F939-8FEC-4895-AE35-57756C1B8F9A}"/>
                  </a:ext>
                </a:extLst>
              </p:cNvPr>
              <p:cNvCxnSpPr>
                <a:cxnSpLocks/>
              </p:cNvCxnSpPr>
              <p:nvPr/>
            </p:nvCxnSpPr>
            <p:spPr>
              <a:xfrm>
                <a:off x="9203016" y="29325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50202A5-EDC6-411F-83C2-EF103AE5C991}"/>
                  </a:ext>
                </a:extLst>
              </p:cNvPr>
              <p:cNvCxnSpPr>
                <a:cxnSpLocks/>
              </p:cNvCxnSpPr>
              <p:nvPr/>
            </p:nvCxnSpPr>
            <p:spPr>
              <a:xfrm>
                <a:off x="9203016" y="30849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09DD29F8-1AF4-47BE-A6D1-037067201C61}"/>
                  </a:ext>
                </a:extLst>
              </p:cNvPr>
              <p:cNvCxnSpPr>
                <a:cxnSpLocks/>
              </p:cNvCxnSpPr>
              <p:nvPr/>
            </p:nvCxnSpPr>
            <p:spPr>
              <a:xfrm>
                <a:off x="9203016" y="32373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F08ED01-1D74-4060-9E30-7BDA37E49A0B}"/>
                  </a:ext>
                </a:extLst>
              </p:cNvPr>
              <p:cNvCxnSpPr>
                <a:cxnSpLocks/>
              </p:cNvCxnSpPr>
              <p:nvPr/>
            </p:nvCxnSpPr>
            <p:spPr>
              <a:xfrm>
                <a:off x="9203016" y="33897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二等辺三角形 22">
                <a:extLst>
                  <a:ext uri="{FF2B5EF4-FFF2-40B4-BE49-F238E27FC236}">
                    <a16:creationId xmlns:a16="http://schemas.microsoft.com/office/drawing/2014/main" id="{04076D0D-D311-460F-84DB-4DE8D56E029E}"/>
                  </a:ext>
                </a:extLst>
              </p:cNvPr>
              <p:cNvSpPr/>
              <p:nvPr/>
            </p:nvSpPr>
            <p:spPr>
              <a:xfrm rot="5400000">
                <a:off x="8666553" y="3031228"/>
                <a:ext cx="248661" cy="2733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grpSp>
          <p:nvGrpSpPr>
            <p:cNvPr id="9" name="グループ化 8">
              <a:extLst>
                <a:ext uri="{FF2B5EF4-FFF2-40B4-BE49-F238E27FC236}">
                  <a16:creationId xmlns:a16="http://schemas.microsoft.com/office/drawing/2014/main" id="{970BDAA5-0ED8-4821-9C24-4639BBC8FDB0}"/>
                </a:ext>
              </a:extLst>
            </p:cNvPr>
            <p:cNvGrpSpPr/>
            <p:nvPr/>
          </p:nvGrpSpPr>
          <p:grpSpPr>
            <a:xfrm>
              <a:off x="8355268" y="4963850"/>
              <a:ext cx="1896974" cy="608215"/>
              <a:chOff x="8358057" y="2863798"/>
              <a:chExt cx="1896974" cy="608215"/>
            </a:xfrm>
          </p:grpSpPr>
          <p:sp>
            <p:nvSpPr>
              <p:cNvPr id="10" name="正方形/長方形 9">
                <a:extLst>
                  <a:ext uri="{FF2B5EF4-FFF2-40B4-BE49-F238E27FC236}">
                    <a16:creationId xmlns:a16="http://schemas.microsoft.com/office/drawing/2014/main" id="{13E43619-4C09-4ABE-B3E6-4772A8BD323A}"/>
                  </a:ext>
                </a:extLst>
              </p:cNvPr>
              <p:cNvSpPr/>
              <p:nvPr/>
            </p:nvSpPr>
            <p:spPr>
              <a:xfrm>
                <a:off x="8358057" y="2863798"/>
                <a:ext cx="1896974" cy="608215"/>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1" name="正方形/長方形 10">
                <a:extLst>
                  <a:ext uri="{FF2B5EF4-FFF2-40B4-BE49-F238E27FC236}">
                    <a16:creationId xmlns:a16="http://schemas.microsoft.com/office/drawing/2014/main" id="{528E7237-3ED7-412D-88DC-E3D08FBA1EBD}"/>
                  </a:ext>
                </a:extLst>
              </p:cNvPr>
              <p:cNvSpPr/>
              <p:nvPr/>
            </p:nvSpPr>
            <p:spPr>
              <a:xfrm>
                <a:off x="8438946" y="2930692"/>
                <a:ext cx="688577" cy="481490"/>
              </a:xfrm>
              <a:prstGeom prst="rect">
                <a:avLst/>
              </a:prstGeom>
              <a:solidFill>
                <a:srgbClr val="FF0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cxnSp>
            <p:nvCxnSpPr>
              <p:cNvPr id="12" name="直線コネクタ 11">
                <a:extLst>
                  <a:ext uri="{FF2B5EF4-FFF2-40B4-BE49-F238E27FC236}">
                    <a16:creationId xmlns:a16="http://schemas.microsoft.com/office/drawing/2014/main" id="{DB13B157-0702-4F81-B372-AB0617C869EA}"/>
                  </a:ext>
                </a:extLst>
              </p:cNvPr>
              <p:cNvCxnSpPr>
                <a:cxnSpLocks/>
              </p:cNvCxnSpPr>
              <p:nvPr/>
            </p:nvCxnSpPr>
            <p:spPr>
              <a:xfrm>
                <a:off x="9203016" y="29325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4D4488A-3B07-4EA6-965A-6EC57B50F1B6}"/>
                  </a:ext>
                </a:extLst>
              </p:cNvPr>
              <p:cNvCxnSpPr>
                <a:cxnSpLocks/>
              </p:cNvCxnSpPr>
              <p:nvPr/>
            </p:nvCxnSpPr>
            <p:spPr>
              <a:xfrm>
                <a:off x="9203016" y="30849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0FEE2660-B7E3-44FC-A43E-01684BAEA647}"/>
                  </a:ext>
                </a:extLst>
              </p:cNvPr>
              <p:cNvCxnSpPr>
                <a:cxnSpLocks/>
              </p:cNvCxnSpPr>
              <p:nvPr/>
            </p:nvCxnSpPr>
            <p:spPr>
              <a:xfrm>
                <a:off x="9203016" y="32373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85953E9-440B-4F43-B29B-E7DD65B34B6B}"/>
                  </a:ext>
                </a:extLst>
              </p:cNvPr>
              <p:cNvCxnSpPr>
                <a:cxnSpLocks/>
              </p:cNvCxnSpPr>
              <p:nvPr/>
            </p:nvCxnSpPr>
            <p:spPr>
              <a:xfrm>
                <a:off x="9203016" y="3389794"/>
                <a:ext cx="908431"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二等辺三角形 15">
                <a:extLst>
                  <a:ext uri="{FF2B5EF4-FFF2-40B4-BE49-F238E27FC236}">
                    <a16:creationId xmlns:a16="http://schemas.microsoft.com/office/drawing/2014/main" id="{0B86579D-E6EE-49CA-BB87-4683B7397629}"/>
                  </a:ext>
                </a:extLst>
              </p:cNvPr>
              <p:cNvSpPr/>
              <p:nvPr/>
            </p:nvSpPr>
            <p:spPr>
              <a:xfrm rot="5400000">
                <a:off x="8666553" y="3031228"/>
                <a:ext cx="248661" cy="273356"/>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grpSp>
      <p:sp>
        <p:nvSpPr>
          <p:cNvPr id="46" name="吹き出し: 折線 (強調線付き) 45">
            <a:extLst>
              <a:ext uri="{FF2B5EF4-FFF2-40B4-BE49-F238E27FC236}">
                <a16:creationId xmlns:a16="http://schemas.microsoft.com/office/drawing/2014/main" id="{E50271F1-19BE-432A-85CB-7B4ED8F8457E}"/>
              </a:ext>
            </a:extLst>
          </p:cNvPr>
          <p:cNvSpPr/>
          <p:nvPr/>
        </p:nvSpPr>
        <p:spPr>
          <a:xfrm>
            <a:off x="4293214" y="1472342"/>
            <a:ext cx="4761471" cy="2552722"/>
          </a:xfrm>
          <a:prstGeom prst="accentCallout2">
            <a:avLst>
              <a:gd name="adj1" fmla="val 18750"/>
              <a:gd name="adj2" fmla="val -8333"/>
              <a:gd name="adj3" fmla="val 18750"/>
              <a:gd name="adj4" fmla="val -16667"/>
              <a:gd name="adj5" fmla="val 63975"/>
              <a:gd name="adj6" fmla="val -3357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latin typeface="Meiryo UI" panose="020B0604030504040204" pitchFamily="50" charset="-128"/>
                <a:ea typeface="Meiryo UI" panose="020B0604030504040204" pitchFamily="50" charset="-128"/>
              </a:rPr>
              <a:t>種目名で検索した関連動画の一覧を表示する。</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a:t>
            </a:r>
            <a:r>
              <a:rPr kumimoji="1" lang="en-US" altLang="ja-JP" dirty="0">
                <a:solidFill>
                  <a:schemeClr val="tx1"/>
                </a:solidFill>
                <a:latin typeface="Meiryo UI" panose="020B0604030504040204" pitchFamily="50" charset="-128"/>
                <a:ea typeface="Meiryo UI" panose="020B0604030504040204" pitchFamily="50" charset="-128"/>
              </a:rPr>
              <a:t>YOUTUBE</a:t>
            </a:r>
            <a:r>
              <a:rPr kumimoji="1" lang="ja-JP" altLang="en-US" dirty="0">
                <a:solidFill>
                  <a:schemeClr val="tx1"/>
                </a:solidFill>
                <a:latin typeface="Meiryo UI" panose="020B0604030504040204" pitchFamily="50" charset="-128"/>
                <a:ea typeface="Meiryo UI" panose="020B0604030504040204" pitchFamily="50" charset="-128"/>
              </a:rPr>
              <a:t>など）</a:t>
            </a:r>
            <a:endParaRPr kumimoji="1" lang="en-US" altLang="ja-JP" dirty="0">
              <a:solidFill>
                <a:schemeClr val="tx1"/>
              </a:solidFill>
              <a:latin typeface="Meiryo UI" panose="020B0604030504040204" pitchFamily="50" charset="-128"/>
              <a:ea typeface="Meiryo UI" panose="020B0604030504040204" pitchFamily="50" charset="-128"/>
            </a:endParaRPr>
          </a:p>
          <a:p>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b="1" dirty="0">
                <a:solidFill>
                  <a:schemeClr val="accent5">
                    <a:lumMod val="60000"/>
                    <a:lumOff val="40000"/>
                  </a:schemeClr>
                </a:solidFill>
                <a:latin typeface="Meiryo UI" panose="020B0604030504040204" pitchFamily="50" charset="-128"/>
                <a:ea typeface="Meiryo UI" panose="020B0604030504040204" pitchFamily="50" charset="-128"/>
              </a:rPr>
              <a:t>★ポイント</a:t>
            </a:r>
            <a:endParaRPr kumimoji="1" lang="en-US" altLang="ja-JP" b="1" dirty="0">
              <a:solidFill>
                <a:schemeClr val="accent5">
                  <a:lumMod val="60000"/>
                  <a:lumOff val="40000"/>
                </a:schemeClr>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試合の雰囲気を見てみたいけど、直接行くのは敷居が高いという人のために、試合などの動画がアプリ内で視聴できるとよい。</a:t>
            </a:r>
            <a:endParaRPr kumimoji="1" lang="en-US" altLang="ja-JP"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67308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1CC7E-47FE-4951-85C4-56D222804482}"/>
              </a:ext>
            </a:extLst>
          </p:cNvPr>
          <p:cNvSpPr>
            <a:spLocks noGrp="1"/>
          </p:cNvSpPr>
          <p:nvPr>
            <p:ph type="title"/>
          </p:nvPr>
        </p:nvSpPr>
        <p:spPr/>
        <p:txBody>
          <a:bodyPr/>
          <a:lstStyle/>
          <a:p>
            <a:r>
              <a:rPr kumimoji="1" lang="ja-JP" altLang="en-US" dirty="0">
                <a:latin typeface="Meiryo UI" panose="020B0604030504040204" pitchFamily="50" charset="-128"/>
                <a:ea typeface="Meiryo UI" panose="020B0604030504040204" pitchFamily="50" charset="-128"/>
              </a:rPr>
              <a:t>その他</a:t>
            </a:r>
          </a:p>
        </p:txBody>
      </p:sp>
      <p:sp>
        <p:nvSpPr>
          <p:cNvPr id="3" name="コンテンツ プレースホルダー 2">
            <a:extLst>
              <a:ext uri="{FF2B5EF4-FFF2-40B4-BE49-F238E27FC236}">
                <a16:creationId xmlns:a16="http://schemas.microsoft.com/office/drawing/2014/main" id="{D54D5BC4-E96F-46DF-B950-15DD9E953323}"/>
              </a:ext>
            </a:extLst>
          </p:cNvPr>
          <p:cNvSpPr>
            <a:spLocks noGrp="1"/>
          </p:cNvSpPr>
          <p:nvPr>
            <p:ph idx="1"/>
          </p:nvPr>
        </p:nvSpPr>
        <p:spPr/>
        <p:txBody>
          <a:bodyPr/>
          <a:lstStyle/>
          <a:p>
            <a:r>
              <a:rPr lang="ja-JP" altLang="en-US" dirty="0">
                <a:latin typeface="Meiryo UI" panose="020B0604030504040204" pitchFamily="50" charset="-128"/>
                <a:ea typeface="Meiryo UI" panose="020B0604030504040204" pitchFamily="50" charset="-128"/>
              </a:rPr>
              <a:t>東京オリンピックだけでなく、パラリンピックも対応したアプリだとなおよいと思います。</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外国籍の方も利用できるよう多国籍言語への翻訳機能も付けたいです。</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種目ごとに注目選手の紹介記事があってもよいと思います。</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東京オリンピック用のアプリとしてだけでなく、マイナー競技をもっと多くの人に知ってもらい、競技自体の活性化にもつながるアプリになると思います。</a:t>
            </a:r>
            <a:endParaRPr lang="en-US" altLang="ja-JP" dirty="0">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マイナー競技が活性化すれば、選手のモチベーションもアップし、日本のメダル獲得数増にも貢献します！</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16634221"/>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175</TotalTime>
  <Words>506</Words>
  <Application>Microsoft Office PowerPoint</Application>
  <PresentationFormat>ワイド画面</PresentationFormat>
  <Paragraphs>84</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Meiryo UI</vt:lpstr>
      <vt:lpstr>Arial</vt:lpstr>
      <vt:lpstr>Trebuchet MS</vt:lpstr>
      <vt:lpstr>Wingdings 3</vt:lpstr>
      <vt:lpstr>ファセット</vt:lpstr>
      <vt:lpstr>TOKYO2020 競技ガイドアプリ</vt:lpstr>
      <vt:lpstr>アプリ概要</vt:lpstr>
      <vt:lpstr>画面一覧</vt:lpstr>
      <vt:lpstr>画面詳細</vt:lpstr>
      <vt:lpstr>画面詳細</vt:lpstr>
      <vt:lpstr>画面詳細</vt:lpstr>
      <vt:lpstr>画面詳細</vt:lpstr>
      <vt:lpstr>その他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東京オリンピック 競技ガイドアプリ</dc:title>
  <dc:creator>陽平 原田</dc:creator>
  <cp:lastModifiedBy>陽平 原田</cp:lastModifiedBy>
  <cp:revision>15</cp:revision>
  <dcterms:created xsi:type="dcterms:W3CDTF">2019-07-01T17:24:28Z</dcterms:created>
  <dcterms:modified xsi:type="dcterms:W3CDTF">2019-07-01T20:30:50Z</dcterms:modified>
</cp:coreProperties>
</file>