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87AED-ED93-B097-86BD-FD898F431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A77E32-AB1B-6FDF-CB77-3BCB9872A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1F753-80A7-9731-F031-DFFE9D97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5F413-8A76-D244-3D5A-80269884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A00A1-66EB-047D-6AB8-7A56EBFB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4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A4A3E-20D8-7F00-CBE3-66468A06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A0109C-7E72-1477-E16D-48E75822A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5A50C-7157-54CB-E05C-FE002828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D2CC6E-129E-5342-6B35-64A05FAD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1CE8D1-6F71-7FE7-D311-60B1D24E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96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547544-F4F3-3CDF-A58C-B3E1075DD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D2E4A4-65C8-5079-A504-5B24C20F8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A51F9-0ECD-A546-1D4C-0178CC76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88F184-9BF1-19EB-ECBD-298DFA33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AE443-705D-25DA-6191-85979B3D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80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7E090-8DB1-2F3D-58F0-07AD6558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B9AA1-1C32-291D-9075-C530595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6A618-DDC6-13A0-C527-968D01F2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927191-4895-2926-252B-561F1EC3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405CD-116C-840C-927A-F4609FA5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22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2D8D2-7ADF-CDED-B1BE-E8DDE1A7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5EF7B5-8905-3045-96DF-9CD31BBB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4FEF83-D286-DA26-4752-2E6CBC99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75124C-1C0F-E0D5-BD69-99ABDB5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F9259-50D6-083F-48FB-E80B04BA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95771-84EC-479E-EB3D-B6D7DD58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2D6C2-08B4-908D-CC55-B66988770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A43F40-01FF-C99B-363C-14D81C74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679FFC-026A-7F07-6615-11AD8505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BCA29E-8C5F-BE1C-91E7-F21CBF60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CFBF39-9D3C-0FA4-6A3B-F5E57817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DAC95-1BC2-D24C-B302-DAB65329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86F46-B3DB-10B3-E619-F901BD28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B96FC4-0C7B-297D-1FB6-FD1CFA59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B817-C1F3-DF8A-B913-3BE25CC32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A77548-497D-E21C-0AEF-C4D3611D9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ED8AE1-EAAE-EC72-87EA-EB44F272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5CEB84-5E39-1AA4-F81D-E226287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2E1DFD-D460-27DB-158C-703372F5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0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ADAA6-C0D9-EF5C-202C-0ECF32D5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D3DC8F-B0C8-ADC6-B230-B93F0121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F19D78-A0C5-BE48-C3CA-D2648D91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1F90C4-9B2B-2465-851F-7F46CB97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91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4133207-F060-7477-7942-8C0BB353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865BCE-7076-024B-5ED0-D11C6E63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34495D-AD6C-0D6C-BFC2-35FE6667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0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8FF47-D6DE-C324-CE96-CF4D02B3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C16AA6-4AE9-5115-2D0B-76DEC5F3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105EBB-2275-8C6A-5275-338AADC38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309E35-9276-A8B7-AFCB-1A67BD7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ACB2AA-4776-26BD-F400-189B39E5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9DF564-7BA3-79E9-8A65-CFDF8F6E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9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62308-CAD9-E83D-510C-C10FFF5A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0B11C9-D54D-5858-7EAD-8E74C4110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75D37E-992B-A5AE-7536-D66E556D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084FD-B1B8-5692-18EF-0E07E9A9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D194DA-F4E9-39C9-B50C-BB5C4033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D02CC-04A4-392E-74C5-6689F47A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23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11FFB6-71F7-21E0-7404-B5050072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A03C22-4DDD-16CB-D165-5468A13F0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BAE13-1C19-339C-9EE4-8669C462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DC2A-20A8-42C1-B754-D2C431A788B3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66C110-D7F8-F84D-A8A6-8EA3BE928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2901-9F5F-9008-53A5-78564EDA6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98C1-3E9C-498A-A595-C7CE1FFAB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55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4BE873-6BDC-6F5E-BF9D-E85A7A28C641}"/>
              </a:ext>
            </a:extLst>
          </p:cNvPr>
          <p:cNvSpPr txBox="1"/>
          <p:nvPr/>
        </p:nvSpPr>
        <p:spPr>
          <a:xfrm>
            <a:off x="143744" y="262174"/>
            <a:ext cx="357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２０２０　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764FBDE-9DA6-DD7F-5419-F77EBCB9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4" y="1091926"/>
            <a:ext cx="6067870" cy="49053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CE2F39-A436-D33A-BF43-D02C86926E37}"/>
              </a:ext>
            </a:extLst>
          </p:cNvPr>
          <p:cNvSpPr txBox="1"/>
          <p:nvPr/>
        </p:nvSpPr>
        <p:spPr>
          <a:xfrm>
            <a:off x="6096000" y="1199065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Class1</a:t>
            </a:r>
          </a:p>
          <a:p>
            <a:r>
              <a:rPr lang="zh-TW" altLang="en-US" sz="1600" b="1" dirty="0"/>
              <a:t>北海道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秋　田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鳥　取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島　根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岡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佐　賀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長　崎</a:t>
            </a:r>
            <a:endParaRPr lang="en-US" altLang="zh-TW" sz="1600" b="1" dirty="0"/>
          </a:p>
          <a:p>
            <a:endParaRPr lang="en-US" altLang="zh-TW" sz="1600" b="1" dirty="0"/>
          </a:p>
          <a:p>
            <a:r>
              <a:rPr lang="en-US" altLang="zh-TW" sz="1600" b="1" dirty="0"/>
              <a:t>Class</a:t>
            </a:r>
            <a:r>
              <a:rPr lang="ja-JP" altLang="en-US" sz="1600" b="1" dirty="0"/>
              <a:t>２</a:t>
            </a:r>
            <a:endParaRPr lang="en-US" altLang="zh-TW" sz="1600" b="1" dirty="0"/>
          </a:p>
          <a:p>
            <a:r>
              <a:rPr lang="zh-TW" altLang="en-US" sz="1600" b="1" dirty="0"/>
              <a:t>青　森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岩　手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形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和歌山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高　知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鹿児島</a:t>
            </a:r>
            <a:endParaRPr lang="en-US" altLang="zh-TW" sz="1600" b="1" dirty="0"/>
          </a:p>
          <a:p>
            <a:endParaRPr lang="en-US" altLang="zh-TW" sz="1600" b="1" dirty="0"/>
          </a:p>
          <a:p>
            <a:r>
              <a:rPr lang="en-US" altLang="ja-JP" sz="1600" b="1" dirty="0"/>
              <a:t>Class</a:t>
            </a:r>
            <a:r>
              <a:rPr lang="ja-JP" altLang="en-US" sz="1600" b="1" dirty="0"/>
              <a:t>３</a:t>
            </a:r>
            <a:endParaRPr lang="en-US" altLang="ja-JP" sz="1600" b="1" dirty="0"/>
          </a:p>
          <a:p>
            <a:r>
              <a:rPr lang="zh-TW" altLang="en-US" sz="1600" b="1" dirty="0"/>
              <a:t>埼　玉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千　葉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東　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神奈川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愛　知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京　都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大　阪</a:t>
            </a:r>
            <a:r>
              <a:rPr lang="ja-JP" altLang="en-US" sz="1600" b="1" dirty="0"/>
              <a:t>・</a:t>
            </a:r>
            <a:endParaRPr lang="en-US" altLang="ja-JP" sz="1600" b="1" dirty="0"/>
          </a:p>
          <a:p>
            <a:r>
              <a:rPr lang="zh-TW" altLang="en-US" sz="1600" b="1" dirty="0"/>
              <a:t>兵　庫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沖　縄</a:t>
            </a:r>
            <a:endParaRPr lang="en-US" altLang="zh-TW" sz="1600" b="1" dirty="0"/>
          </a:p>
          <a:p>
            <a:endParaRPr lang="en-US" altLang="zh-TW" sz="1600" b="1" dirty="0"/>
          </a:p>
          <a:p>
            <a:r>
              <a:rPr lang="en-US" altLang="ja-JP" sz="1600" b="1" dirty="0"/>
              <a:t>Class</a:t>
            </a:r>
            <a:r>
              <a:rPr lang="ja-JP" altLang="en-US" sz="1600" b="1" dirty="0"/>
              <a:t>４</a:t>
            </a:r>
            <a:endParaRPr lang="en-US" altLang="ja-JP" sz="1600" b="1" dirty="0"/>
          </a:p>
          <a:p>
            <a:r>
              <a:rPr lang="zh-TW" altLang="en-US" sz="1600" b="1" dirty="0"/>
              <a:t>宮　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茨　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栃　木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群　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新　潟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富　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石　川</a:t>
            </a:r>
          </a:p>
          <a:p>
            <a:r>
              <a:rPr lang="zh-TW" altLang="en-US" sz="1600" b="1" dirty="0"/>
              <a:t>福　井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梨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長　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岐　阜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静　岡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三　重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滋　賀</a:t>
            </a:r>
          </a:p>
          <a:p>
            <a:r>
              <a:rPr lang="zh-TW" altLang="en-US" sz="1600" b="1" dirty="0"/>
              <a:t>奈　良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岡　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広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口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徳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香　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愛　媛</a:t>
            </a:r>
            <a:r>
              <a:rPr lang="ja-JP" altLang="en-US" sz="1600" b="1" dirty="0"/>
              <a:t>・</a:t>
            </a:r>
            <a:endParaRPr lang="en-US" altLang="ja-JP" sz="1600" b="1" dirty="0"/>
          </a:p>
          <a:p>
            <a:r>
              <a:rPr lang="zh-TW" altLang="en-US" sz="1600" b="1" dirty="0"/>
              <a:t>熊　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大　分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宮　崎</a:t>
            </a:r>
          </a:p>
          <a:p>
            <a:endParaRPr lang="zh-TW" altLang="en-US" sz="1600" b="1" dirty="0"/>
          </a:p>
          <a:p>
            <a:endParaRPr lang="zh-TW" altLang="en-US" sz="1600" b="1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209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4BE873-6BDC-6F5E-BF9D-E85A7A28C641}"/>
              </a:ext>
            </a:extLst>
          </p:cNvPr>
          <p:cNvSpPr txBox="1"/>
          <p:nvPr/>
        </p:nvSpPr>
        <p:spPr>
          <a:xfrm>
            <a:off x="143744" y="262174"/>
            <a:ext cx="357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２０２０　</a:t>
            </a:r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CE2F39-A436-D33A-BF43-D02C86926E37}"/>
              </a:ext>
            </a:extLst>
          </p:cNvPr>
          <p:cNvSpPr txBox="1"/>
          <p:nvPr/>
        </p:nvSpPr>
        <p:spPr>
          <a:xfrm>
            <a:off x="5938345" y="1078929"/>
            <a:ext cx="579460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Class1</a:t>
            </a:r>
          </a:p>
          <a:p>
            <a:r>
              <a:rPr lang="zh-TW" altLang="en-US" sz="1600" b="1" dirty="0"/>
              <a:t>北海道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青　森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茨　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口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徳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高　知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佐　賀</a:t>
            </a:r>
          </a:p>
          <a:p>
            <a:r>
              <a:rPr lang="zh-TW" altLang="en-US" sz="1600" b="1" dirty="0"/>
              <a:t>長　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宮　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鹿児島</a:t>
            </a:r>
          </a:p>
          <a:p>
            <a:endParaRPr lang="en-US" altLang="zh-TW" sz="1600" b="1" dirty="0"/>
          </a:p>
          <a:p>
            <a:r>
              <a:rPr lang="en-US" altLang="zh-TW" sz="1600" b="1" dirty="0"/>
              <a:t>Class</a:t>
            </a:r>
            <a:r>
              <a:rPr lang="ja-JP" altLang="en-US" sz="1600" b="1" dirty="0"/>
              <a:t>２</a:t>
            </a:r>
            <a:endParaRPr lang="en-US" altLang="zh-TW" sz="1600" b="1" dirty="0"/>
          </a:p>
          <a:p>
            <a:r>
              <a:rPr lang="zh-TW" altLang="en-US" sz="1600" b="1" dirty="0"/>
              <a:t>岩　手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宮　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秋　田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形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神奈川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新　潟</a:t>
            </a:r>
          </a:p>
          <a:p>
            <a:r>
              <a:rPr lang="zh-TW" altLang="en-US" sz="1600" b="1" dirty="0"/>
              <a:t>富　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石　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梨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長　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静　岡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愛　知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鳥　取</a:t>
            </a:r>
          </a:p>
          <a:p>
            <a:r>
              <a:rPr lang="zh-TW" altLang="en-US" sz="1600" b="1" dirty="0"/>
              <a:t>島　根</a:t>
            </a:r>
          </a:p>
          <a:p>
            <a:endParaRPr lang="en-US" altLang="zh-TW" sz="1600" b="1" dirty="0"/>
          </a:p>
          <a:p>
            <a:r>
              <a:rPr lang="en-US" altLang="ja-JP" sz="1600" b="1" dirty="0"/>
              <a:t>Class</a:t>
            </a:r>
            <a:r>
              <a:rPr lang="ja-JP" altLang="en-US" sz="1600" b="1" dirty="0"/>
              <a:t>３</a:t>
            </a:r>
            <a:endParaRPr lang="en-US" altLang="ja-JP" sz="1600" b="1" dirty="0"/>
          </a:p>
          <a:p>
            <a:r>
              <a:rPr lang="zh-TW" altLang="en-US" sz="1600" b="1" dirty="0"/>
              <a:t>栃　木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群　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埼　玉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千　葉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東　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京　都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大　阪</a:t>
            </a:r>
          </a:p>
          <a:p>
            <a:r>
              <a:rPr lang="zh-TW" altLang="en-US" sz="1600" b="1" dirty="0"/>
              <a:t>兵　庫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奈　良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岡　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広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岡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熊　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沖　縄</a:t>
            </a:r>
          </a:p>
          <a:p>
            <a:endParaRPr lang="en-US" altLang="zh-TW" sz="1600" b="1" dirty="0"/>
          </a:p>
          <a:p>
            <a:r>
              <a:rPr lang="en-US" altLang="ja-JP" sz="1600" b="1" dirty="0"/>
              <a:t>Class</a:t>
            </a:r>
            <a:r>
              <a:rPr lang="ja-JP" altLang="en-US" sz="1600" b="1" dirty="0"/>
              <a:t>４</a:t>
            </a:r>
            <a:endParaRPr lang="en-US" altLang="ja-JP" sz="1600" b="1" dirty="0"/>
          </a:p>
          <a:p>
            <a:r>
              <a:rPr lang="zh-TW" altLang="en-US" sz="1600" b="1" dirty="0"/>
              <a:t>福　井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岐　阜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三　重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滋　賀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和歌山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香　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愛　媛</a:t>
            </a:r>
          </a:p>
          <a:p>
            <a:r>
              <a:rPr lang="zh-TW" altLang="en-US" sz="1600" b="1" dirty="0"/>
              <a:t>大　分</a:t>
            </a:r>
          </a:p>
          <a:p>
            <a:endParaRPr lang="zh-TW" altLang="en-US" sz="1600" b="1" dirty="0"/>
          </a:p>
          <a:p>
            <a:endParaRPr lang="zh-TW" altLang="en-US" sz="1600" b="1" dirty="0"/>
          </a:p>
          <a:p>
            <a:endParaRPr lang="zh-TW" altLang="en-US" sz="1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5717327-A264-4D36-B214-15028B8B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4" y="1008534"/>
            <a:ext cx="5794601" cy="51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C23CF-945A-99BD-B2FF-10DEBD3F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2" y="976312"/>
            <a:ext cx="5684454" cy="54665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DB8275-1108-0860-12A0-2FB1233851CA}"/>
              </a:ext>
            </a:extLst>
          </p:cNvPr>
          <p:cNvSpPr txBox="1"/>
          <p:nvPr/>
        </p:nvSpPr>
        <p:spPr>
          <a:xfrm>
            <a:off x="143744" y="262174"/>
            <a:ext cx="357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２０</a:t>
            </a:r>
            <a:r>
              <a:rPr kumimoji="1" lang="en-US" altLang="ja-JP" dirty="0"/>
              <a:t>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65AFCC-3AB4-1CF5-51A4-2985F5EB94D6}"/>
              </a:ext>
            </a:extLst>
          </p:cNvPr>
          <p:cNvSpPr txBox="1"/>
          <p:nvPr/>
        </p:nvSpPr>
        <p:spPr>
          <a:xfrm>
            <a:off x="5948856" y="1199065"/>
            <a:ext cx="62431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Class1</a:t>
            </a:r>
          </a:p>
          <a:p>
            <a:r>
              <a:rPr lang="zh-TW" altLang="en-US" sz="1600" b="1" dirty="0"/>
              <a:t>北海道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青　森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徳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愛　媛</a:t>
            </a:r>
          </a:p>
          <a:p>
            <a:endParaRPr lang="en-US" altLang="zh-TW" sz="1600" b="1" dirty="0"/>
          </a:p>
          <a:p>
            <a:r>
              <a:rPr lang="en-US" altLang="zh-TW" sz="1600" b="1" dirty="0"/>
              <a:t>Class</a:t>
            </a:r>
            <a:r>
              <a:rPr lang="ja-JP" altLang="en-US" sz="1600" b="1" dirty="0"/>
              <a:t>２</a:t>
            </a:r>
            <a:endParaRPr lang="en-US" altLang="zh-TW" sz="1600" b="1" dirty="0"/>
          </a:p>
          <a:p>
            <a:r>
              <a:rPr lang="zh-TW" altLang="en-US" sz="1600" b="1" dirty="0"/>
              <a:t>岩　手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秋　田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茨　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栃　木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富　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井</a:t>
            </a:r>
          </a:p>
          <a:p>
            <a:r>
              <a:rPr lang="zh-TW" altLang="en-US" sz="1600" b="1" dirty="0"/>
              <a:t>山　梨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長　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岐　阜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三　重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岡　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広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口</a:t>
            </a:r>
          </a:p>
          <a:p>
            <a:r>
              <a:rPr lang="zh-TW" altLang="en-US" sz="1600" b="1" dirty="0"/>
              <a:t>香　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高　知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大　分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宮　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鹿児島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沖　縄</a:t>
            </a:r>
          </a:p>
          <a:p>
            <a:endParaRPr lang="en-US" altLang="zh-TW" sz="1600" b="1" dirty="0"/>
          </a:p>
          <a:p>
            <a:r>
              <a:rPr lang="en-US" altLang="ja-JP" sz="1600" b="1" dirty="0"/>
              <a:t>Class</a:t>
            </a:r>
            <a:r>
              <a:rPr lang="ja-JP" altLang="en-US" sz="1600" b="1" dirty="0"/>
              <a:t>３</a:t>
            </a:r>
            <a:endParaRPr lang="en-US" altLang="ja-JP" sz="1600" b="1" dirty="0"/>
          </a:p>
          <a:p>
            <a:r>
              <a:rPr lang="zh-TW" altLang="en-US" sz="1600" b="1" dirty="0"/>
              <a:t>宮　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形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群　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埼　玉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千　葉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東　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神奈川</a:t>
            </a:r>
          </a:p>
          <a:p>
            <a:r>
              <a:rPr lang="zh-TW" altLang="en-US" sz="1600" b="1" dirty="0"/>
              <a:t>石　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静　岡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愛　知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滋　賀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京　都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大　阪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兵　庫</a:t>
            </a:r>
          </a:p>
          <a:p>
            <a:r>
              <a:rPr lang="zh-TW" altLang="en-US" sz="1600" b="1" dirty="0"/>
              <a:t>奈　良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和歌山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島　根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熊　本</a:t>
            </a:r>
          </a:p>
          <a:p>
            <a:endParaRPr lang="en-US" altLang="zh-TW" sz="1600" b="1" dirty="0"/>
          </a:p>
          <a:p>
            <a:r>
              <a:rPr lang="en-US" altLang="ja-JP" sz="1600" b="1" dirty="0"/>
              <a:t>Class</a:t>
            </a:r>
            <a:r>
              <a:rPr lang="ja-JP" altLang="en-US" sz="1600" b="1" dirty="0"/>
              <a:t>４</a:t>
            </a:r>
            <a:endParaRPr lang="en-US" altLang="ja-JP" sz="1600" b="1" dirty="0"/>
          </a:p>
          <a:p>
            <a:r>
              <a:rPr lang="zh-TW" altLang="en-US" sz="1600" b="1" dirty="0"/>
              <a:t>新　潟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鳥　取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岡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佐　賀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長　崎</a:t>
            </a:r>
          </a:p>
          <a:p>
            <a:endParaRPr lang="zh-TW" altLang="en-US" sz="1600" b="1" dirty="0"/>
          </a:p>
          <a:p>
            <a:endParaRPr lang="zh-TW" altLang="en-US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242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6F4BC-6EB1-46CE-167D-A44FACDB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5B264C-264E-7D45-4EE1-C7441FBC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87E205-2424-8611-C694-A43C9775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1" y="1027906"/>
            <a:ext cx="5831599" cy="52783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B7D39F-7416-DEA3-846B-4EE49B3198C4}"/>
              </a:ext>
            </a:extLst>
          </p:cNvPr>
          <p:cNvSpPr txBox="1"/>
          <p:nvPr/>
        </p:nvSpPr>
        <p:spPr>
          <a:xfrm>
            <a:off x="6096000" y="1199065"/>
            <a:ext cx="57946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Class1</a:t>
            </a:r>
          </a:p>
          <a:p>
            <a:r>
              <a:rPr lang="zh-TW" altLang="en-US" sz="1600" b="1" dirty="0"/>
              <a:t>北海道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青　森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秋　田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栃　木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埼　玉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千　葉</a:t>
            </a:r>
          </a:p>
          <a:p>
            <a:r>
              <a:rPr lang="zh-TW" altLang="en-US" sz="1600" b="1" dirty="0"/>
              <a:t>東　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神奈川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梨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静　岡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愛　知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京　都</a:t>
            </a:r>
          </a:p>
          <a:p>
            <a:r>
              <a:rPr lang="zh-TW" altLang="en-US" sz="1600" b="1" dirty="0"/>
              <a:t>大　阪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兵　庫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奈　良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和歌山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島　根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口</a:t>
            </a:r>
          </a:p>
          <a:p>
            <a:r>
              <a:rPr lang="zh-TW" altLang="en-US" sz="1600" b="1" dirty="0"/>
              <a:t>徳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岡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長　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熊　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宮　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沖　縄</a:t>
            </a:r>
          </a:p>
          <a:p>
            <a:endParaRPr lang="en-US" altLang="zh-TW" sz="1600" b="1" dirty="0"/>
          </a:p>
          <a:p>
            <a:r>
              <a:rPr lang="en-US" altLang="zh-TW" sz="1600" b="1" dirty="0"/>
              <a:t>Class</a:t>
            </a:r>
            <a:r>
              <a:rPr lang="ja-JP" altLang="en-US" sz="1600" b="1" dirty="0"/>
              <a:t>２</a:t>
            </a:r>
            <a:endParaRPr lang="en-US" altLang="zh-TW" sz="1600" b="1" dirty="0"/>
          </a:p>
          <a:p>
            <a:r>
              <a:rPr lang="zh-TW" altLang="en-US" sz="1600" b="1" dirty="0"/>
              <a:t>岩　手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宮　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山　形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新　潟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長　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鳥　取</a:t>
            </a:r>
          </a:p>
          <a:p>
            <a:endParaRPr lang="en-US" altLang="zh-TW" sz="1600" b="1" dirty="0"/>
          </a:p>
          <a:p>
            <a:r>
              <a:rPr lang="en-US" altLang="ja-JP" sz="1600" b="1" dirty="0"/>
              <a:t>Class</a:t>
            </a:r>
            <a:r>
              <a:rPr lang="ja-JP" altLang="en-US" sz="1600" b="1" dirty="0"/>
              <a:t>３</a:t>
            </a:r>
            <a:endParaRPr lang="en-US" altLang="ja-JP" sz="1600" b="1" dirty="0"/>
          </a:p>
          <a:p>
            <a:r>
              <a:rPr lang="zh-TW" altLang="en-US" sz="1600" b="1" dirty="0"/>
              <a:t>茨　城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群　馬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富　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石　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福　井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岐　阜</a:t>
            </a:r>
          </a:p>
          <a:p>
            <a:r>
              <a:rPr lang="zh-TW" altLang="en-US" sz="1600" b="1" dirty="0"/>
              <a:t>三　重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岡　山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高　知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佐　賀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大　分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鹿児島</a:t>
            </a:r>
          </a:p>
          <a:p>
            <a:endParaRPr lang="en-US" altLang="ja-JP" sz="1600" b="1" dirty="0"/>
          </a:p>
          <a:p>
            <a:r>
              <a:rPr lang="en-US" altLang="ja-JP" sz="1600" b="1" dirty="0"/>
              <a:t>Class</a:t>
            </a:r>
            <a:r>
              <a:rPr lang="ja-JP" altLang="en-US" sz="1600" b="1" dirty="0"/>
              <a:t>４</a:t>
            </a:r>
            <a:endParaRPr lang="en-US" altLang="ja-JP" sz="1600" b="1" dirty="0"/>
          </a:p>
          <a:p>
            <a:r>
              <a:rPr lang="zh-TW" altLang="en-US" sz="1600" b="1" dirty="0"/>
              <a:t> 滋　賀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広　島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香　川</a:t>
            </a:r>
            <a:r>
              <a:rPr lang="ja-JP" altLang="en-US" sz="1600" b="1" dirty="0"/>
              <a:t>・</a:t>
            </a:r>
            <a:r>
              <a:rPr lang="zh-TW" altLang="en-US" sz="1600" b="1" dirty="0"/>
              <a:t>愛　媛</a:t>
            </a:r>
          </a:p>
          <a:p>
            <a:endParaRPr lang="zh-TW" altLang="en-US" sz="1600" b="1" dirty="0"/>
          </a:p>
          <a:p>
            <a:endParaRPr lang="zh-TW" altLang="en-US" sz="1600" dirty="0"/>
          </a:p>
          <a:p>
            <a:endParaRPr lang="zh-TW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B18BDE-6DA3-88BF-3A06-7AF3F94C947F}"/>
              </a:ext>
            </a:extLst>
          </p:cNvPr>
          <p:cNvSpPr txBox="1"/>
          <p:nvPr/>
        </p:nvSpPr>
        <p:spPr>
          <a:xfrm>
            <a:off x="143744" y="262174"/>
            <a:ext cx="357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２０</a:t>
            </a:r>
            <a:r>
              <a:rPr kumimoji="1" lang="en-US" altLang="ja-JP" dirty="0"/>
              <a:t>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544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554</Words>
  <Application>Microsoft Office PowerPoint</Application>
  <PresentationFormat>ワイド画面</PresentationFormat>
  <Paragraphs>69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Akiko HARADA</dc:creator>
  <cp:lastModifiedBy>Akiko HARADA</cp:lastModifiedBy>
  <cp:revision>2</cp:revision>
  <dcterms:created xsi:type="dcterms:W3CDTF">2023-11-12T08:29:29Z</dcterms:created>
  <dcterms:modified xsi:type="dcterms:W3CDTF">2023-11-12T10:20:23Z</dcterms:modified>
</cp:coreProperties>
</file>