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22B87-D59C-0648-8EAB-1FB8D75481A8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65466-73FF-1D4B-97D7-E37C24F0CD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4811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E307E-62FD-DE4D-8369-D8AD52B2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0D16C5-EBBB-434D-81C1-99EC9501B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4B47-C795-934C-AD0C-621AD5DD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05EA0-5143-4E4D-AFC3-2596AC12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5DCCC-59E2-E94F-84FA-019E6F7B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327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E166-E1F8-B540-AB79-ABDDB21F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A3F45-DA40-384A-B1DA-D6DCE910F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B0D99-D28A-294B-9EBE-B11507B5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3F292-0F3C-504E-94ED-CF2D210A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5F4AE-971C-4441-A03F-8007D73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23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EC54D-99A1-1844-AD0D-B87E7E0F6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0C959-1809-9E4A-B03E-FCF72631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119FD-EDAF-5B47-BA5A-973F2F00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B132D-08CC-7845-ABC7-72FAA22D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14DE9-7276-DB40-B82F-48EA649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192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79057-2DE7-5648-8BFE-4D8A6923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99B05-316B-5746-9BA6-AA532BE9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2A593-AC0D-EF44-BC53-26AAB597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F3E5F-9E20-9540-BD7F-7DE57F8E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DB996-E562-9F4B-B143-51D10203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479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A0B57-5E15-2643-B6B4-81C1B458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B966F-0F3E-0543-982E-687D1AE5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B4BDA-C580-F448-8F57-47EA9793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C25DD-7A9D-044D-B83A-8CE8F9B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31D13-A1C7-804F-8B80-4446EA09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53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8CDFD-A37C-1F49-A100-C3452AC6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14824-671B-0648-A754-87D50E4E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3B0C8-564E-ED42-94AF-17989D46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8D937-19D7-9249-8B66-52F57B8F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04234-83D9-204E-8607-ED1EDA0B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BF530-570B-124E-BB7C-807C09DE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483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78E4A-BDDB-3641-9ED2-0893BD90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A201E-36BD-834E-8A66-D32C931D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A8725-D046-C64B-B119-4C78A5D5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182804-649B-AE40-8198-190463BF1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2C634-DEA6-C541-AEE2-EEED6C344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AE32B-472B-4C46-901C-AE593E13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79CAC9-B3F6-284A-B18B-DDFCBDA5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DB2C42-419D-FD40-8E61-E923C0BA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64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A3F2C-284E-654E-8AA6-AA7EC0ED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B5AEE-A6A2-CA4F-8FCD-E829CC24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B8F3F7-9F95-9548-AB4D-F188386A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025E7-8BE7-7747-8B5A-D1F1366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3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E2016-F905-D344-BAF6-68A4FDBF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1FF20-EFA0-5244-9671-03D2C23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96C6C-4209-1949-9DC6-3215484D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356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EEC9-0131-244E-BAC3-385186A2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FCAF9-92EB-2B41-AC11-D1E22683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0FF2A-7CF0-394D-8B78-3505FBC13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C369F-CFDA-5446-A61A-7AC4C72D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91022-0E6E-C64E-9A0E-06C39601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E93A3-FD31-8049-A134-7F9BF088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269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7035-F876-EA4D-BBD8-BC321E5C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3A82F-029E-AC46-92B1-F419650F9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0597F-2D2B-434F-9D20-606B58DD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A0893-74FD-1746-94AB-E2588807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93C3D-F964-DD45-AA8B-1AB6534D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81F0E-DB29-1044-A17F-D6AC6AC8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62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53254A-03C5-7847-BDE7-4612C676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04694-B427-4248-8D75-CC93410D6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6BBB6-FC12-3C46-96D9-647306E6E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456E-D65F-F44E-974F-4B125A0B5276}" type="datetimeFigureOut">
              <a:rPr kumimoji="1" lang="ko-KR" altLang="en-US" smtClean="0"/>
              <a:t>2019. 9. 14.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FDE07-6A06-7346-ACE3-C8DECD2B7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C024-7CCA-6C44-9947-09264D3AB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6C84-E335-7044-BF00-A7784D855F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67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E92FE-32F0-CB40-A042-7D6B53D9AC55}"/>
              </a:ext>
            </a:extLst>
          </p:cNvPr>
          <p:cNvSpPr txBox="1"/>
          <p:nvPr/>
        </p:nvSpPr>
        <p:spPr>
          <a:xfrm>
            <a:off x="1456764" y="1787799"/>
            <a:ext cx="9278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/>
              <a:t>텐서플로와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머신러닝으로</a:t>
            </a:r>
            <a:r>
              <a:rPr lang="ko-KR" altLang="en-US" sz="4000" b="1" dirty="0"/>
              <a:t> 시작하는 </a:t>
            </a:r>
            <a:endParaRPr lang="en-US" altLang="ko-KR" sz="4000" b="1" dirty="0"/>
          </a:p>
          <a:p>
            <a:pPr algn="ctr"/>
            <a:r>
              <a:rPr lang="ko-KR" altLang="en-US" sz="4000" b="1" dirty="0" err="1"/>
              <a:t>자연어처리</a:t>
            </a:r>
            <a:endParaRPr lang="ko-KR" altLang="en-US" sz="4000" dirty="0"/>
          </a:p>
          <a:p>
            <a:pPr algn="ctr"/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359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6855A-1117-F34E-AB10-86CE6E9A6671}"/>
              </a:ext>
            </a:extLst>
          </p:cNvPr>
          <p:cNvSpPr txBox="1"/>
          <p:nvPr/>
        </p:nvSpPr>
        <p:spPr>
          <a:xfrm>
            <a:off x="1718444" y="3118871"/>
            <a:ext cx="274382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Gini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Entropy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Chi-Square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Information Gain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Reduction in Variance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41622-2B6B-1648-B106-CF20A65B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25" y="3180778"/>
            <a:ext cx="3352176" cy="2962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BDA967-661F-D947-BFDE-D858767C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409" y="3279888"/>
            <a:ext cx="4492591" cy="28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6855A-1117-F34E-AB10-86CE6E9A6671}"/>
              </a:ext>
            </a:extLst>
          </p:cNvPr>
          <p:cNvSpPr txBox="1"/>
          <p:nvPr/>
        </p:nvSpPr>
        <p:spPr>
          <a:xfrm>
            <a:off x="1718444" y="3118871"/>
            <a:ext cx="274382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Gini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Entropy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Chi-Square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Information Gain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Reduction in Variance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41622-2B6B-1648-B106-CF20A65B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25" y="3180778"/>
            <a:ext cx="3352176" cy="2962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BDA967-661F-D947-BFDE-D858767C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409" y="3279888"/>
            <a:ext cx="4492591" cy="28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6855A-1117-F34E-AB10-86CE6E9A6671}"/>
              </a:ext>
            </a:extLst>
          </p:cNvPr>
          <p:cNvSpPr txBox="1"/>
          <p:nvPr/>
        </p:nvSpPr>
        <p:spPr>
          <a:xfrm>
            <a:off x="1718444" y="3118871"/>
            <a:ext cx="274382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Gini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Entropy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Chi-Square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Information Gain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Reduction in Variance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41622-2B6B-1648-B106-CF20A65B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25" y="3180778"/>
            <a:ext cx="3352176" cy="2962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BDA967-661F-D947-BFDE-D858767C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409" y="3279888"/>
            <a:ext cx="4492591" cy="28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3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948CE-AEE4-1C4A-9D7A-E6B77FCB0241}"/>
              </a:ext>
            </a:extLst>
          </p:cNvPr>
          <p:cNvSpPr txBox="1"/>
          <p:nvPr/>
        </p:nvSpPr>
        <p:spPr>
          <a:xfrm>
            <a:off x="2711669" y="374724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Advantage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BE808-4253-954F-BF5F-CBCF1B2DA561}"/>
              </a:ext>
            </a:extLst>
          </p:cNvPr>
          <p:cNvSpPr txBox="1"/>
          <p:nvPr/>
        </p:nvSpPr>
        <p:spPr>
          <a:xfrm>
            <a:off x="7246882" y="3747248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Disadvantage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13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948CE-AEE4-1C4A-9D7A-E6B77FCB0241}"/>
              </a:ext>
            </a:extLst>
          </p:cNvPr>
          <p:cNvSpPr txBox="1"/>
          <p:nvPr/>
        </p:nvSpPr>
        <p:spPr>
          <a:xfrm>
            <a:off x="2711669" y="374724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Advantage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BE808-4253-954F-BF5F-CBCF1B2DA561}"/>
              </a:ext>
            </a:extLst>
          </p:cNvPr>
          <p:cNvSpPr txBox="1"/>
          <p:nvPr/>
        </p:nvSpPr>
        <p:spPr>
          <a:xfrm>
            <a:off x="7246882" y="3747248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Disadvantage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8E6A0-FFEB-8D45-AC0D-5736FF7217EF}"/>
              </a:ext>
            </a:extLst>
          </p:cNvPr>
          <p:cNvSpPr txBox="1"/>
          <p:nvPr/>
        </p:nvSpPr>
        <p:spPr>
          <a:xfrm>
            <a:off x="2264591" y="481350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예측이 매우 빠르다</a:t>
            </a:r>
          </a:p>
        </p:txBody>
      </p:sp>
    </p:spTree>
    <p:extLst>
      <p:ext uri="{BB962C8B-B14F-4D97-AF65-F5344CB8AC3E}">
        <p14:creationId xmlns:p14="http://schemas.microsoft.com/office/powerpoint/2010/main" val="191081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948CE-AEE4-1C4A-9D7A-E6B77FCB0241}"/>
              </a:ext>
            </a:extLst>
          </p:cNvPr>
          <p:cNvSpPr txBox="1"/>
          <p:nvPr/>
        </p:nvSpPr>
        <p:spPr>
          <a:xfrm>
            <a:off x="2711669" y="374724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Advantage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BE808-4253-954F-BF5F-CBCF1B2DA561}"/>
              </a:ext>
            </a:extLst>
          </p:cNvPr>
          <p:cNvSpPr txBox="1"/>
          <p:nvPr/>
        </p:nvSpPr>
        <p:spPr>
          <a:xfrm>
            <a:off x="7246882" y="3747248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Disadvantage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8E6A0-FFEB-8D45-AC0D-5736FF7217EF}"/>
              </a:ext>
            </a:extLst>
          </p:cNvPr>
          <p:cNvSpPr txBox="1"/>
          <p:nvPr/>
        </p:nvSpPr>
        <p:spPr>
          <a:xfrm>
            <a:off x="2264591" y="481350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예측이 매우 빠르다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AD27E-FFCE-D840-9B5D-8F82673B58EF}"/>
              </a:ext>
            </a:extLst>
          </p:cNvPr>
          <p:cNvSpPr txBox="1"/>
          <p:nvPr/>
        </p:nvSpPr>
        <p:spPr>
          <a:xfrm>
            <a:off x="6775910" y="4813280"/>
            <a:ext cx="269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Over-Fit </a:t>
            </a:r>
            <a:r>
              <a:rPr kumimoji="1" lang="ko-KR" altLang="en-US" dirty="0"/>
              <a:t>이 매우 심하다</a:t>
            </a:r>
          </a:p>
        </p:txBody>
      </p:sp>
    </p:spTree>
    <p:extLst>
      <p:ext uri="{BB962C8B-B14F-4D97-AF65-F5344CB8AC3E}">
        <p14:creationId xmlns:p14="http://schemas.microsoft.com/office/powerpoint/2010/main" val="99992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948CE-AEE4-1C4A-9D7A-E6B77FCB0241}"/>
              </a:ext>
            </a:extLst>
          </p:cNvPr>
          <p:cNvSpPr txBox="1"/>
          <p:nvPr/>
        </p:nvSpPr>
        <p:spPr>
          <a:xfrm>
            <a:off x="2711669" y="374724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Advantage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BE808-4253-954F-BF5F-CBCF1B2DA561}"/>
              </a:ext>
            </a:extLst>
          </p:cNvPr>
          <p:cNvSpPr txBox="1"/>
          <p:nvPr/>
        </p:nvSpPr>
        <p:spPr>
          <a:xfrm>
            <a:off x="7246882" y="3747248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Disadvantage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8E6A0-FFEB-8D45-AC0D-5736FF7217EF}"/>
              </a:ext>
            </a:extLst>
          </p:cNvPr>
          <p:cNvSpPr txBox="1"/>
          <p:nvPr/>
        </p:nvSpPr>
        <p:spPr>
          <a:xfrm>
            <a:off x="2264591" y="481350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예측이 매우 빠르다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AD27E-FFCE-D840-9B5D-8F82673B58EF}"/>
              </a:ext>
            </a:extLst>
          </p:cNvPr>
          <p:cNvSpPr txBox="1"/>
          <p:nvPr/>
        </p:nvSpPr>
        <p:spPr>
          <a:xfrm>
            <a:off x="6775910" y="4813280"/>
            <a:ext cx="269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Over-Fit </a:t>
            </a:r>
            <a:r>
              <a:rPr kumimoji="1" lang="ko-KR" altLang="en-US" dirty="0">
                <a:solidFill>
                  <a:srgbClr val="C00000"/>
                </a:solidFill>
              </a:rPr>
              <a:t>이 매우 심하다</a:t>
            </a:r>
          </a:p>
        </p:txBody>
      </p:sp>
    </p:spTree>
    <p:extLst>
      <p:ext uri="{BB962C8B-B14F-4D97-AF65-F5344CB8AC3E}">
        <p14:creationId xmlns:p14="http://schemas.microsoft.com/office/powerpoint/2010/main" val="128486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4456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Ensemble in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DAAF5-E396-844D-A7C4-3EFC15A55B76}"/>
              </a:ext>
            </a:extLst>
          </p:cNvPr>
          <p:cNvSpPr txBox="1"/>
          <p:nvPr/>
        </p:nvSpPr>
        <p:spPr>
          <a:xfrm>
            <a:off x="557048" y="1660634"/>
            <a:ext cx="20649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Bagging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Boosting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XG-Boost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52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C55F5-6915-6742-9A95-ECCBE7F81A63}"/>
                  </a:ext>
                </a:extLst>
              </p:cNvPr>
              <p:cNvSpPr txBox="1"/>
              <p:nvPr/>
            </p:nvSpPr>
            <p:spPr>
              <a:xfrm>
                <a:off x="557048" y="1660634"/>
                <a:ext cx="7184852" cy="455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전체 데이터의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ko-KR" altLang="en-US" dirty="0"/>
                  <a:t>의 데이터를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dirty="0"/>
                  <a:t>번 </a:t>
                </a:r>
                <a:r>
                  <a:rPr kumimoji="1" lang="ko-KR" altLang="en-US" dirty="0" err="1"/>
                  <a:t>샘플해서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Tree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만들어 평균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C55F5-6915-6742-9A95-ECCBE7F8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8" y="1660634"/>
                <a:ext cx="7184852" cy="455061"/>
              </a:xfrm>
              <a:prstGeom prst="rect">
                <a:avLst/>
              </a:prstGeom>
              <a:blipFill>
                <a:blip r:embed="rId2"/>
                <a:stretch>
                  <a:fillRect l="-529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0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C55F5-6915-6742-9A95-ECCBE7F81A63}"/>
                  </a:ext>
                </a:extLst>
              </p:cNvPr>
              <p:cNvSpPr txBox="1"/>
              <p:nvPr/>
            </p:nvSpPr>
            <p:spPr>
              <a:xfrm>
                <a:off x="557048" y="1660634"/>
                <a:ext cx="10346871" cy="870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전체 데이터의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ko-KR" altLang="en-US" dirty="0"/>
                  <a:t>의 데이터를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dirty="0"/>
                  <a:t>번 </a:t>
                </a:r>
                <a:r>
                  <a:rPr kumimoji="1" lang="ko-KR" altLang="en-US" dirty="0" err="1"/>
                  <a:t>샘플한</a:t>
                </a:r>
                <a:r>
                  <a:rPr kumimoji="1" lang="ko-KR" altLang="en-US" dirty="0"/>
                  <a:t> 후 순차적으로 </a:t>
                </a:r>
                <a:r>
                  <a:rPr kumimoji="1" lang="en-US" altLang="ko-KR" dirty="0"/>
                  <a:t>Tree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만든다</a:t>
                </a:r>
                <a:r>
                  <a:rPr kumimoji="1"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Tree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만들 때 이전 </a:t>
                </a:r>
                <a:r>
                  <a:rPr kumimoji="1" lang="en-US" altLang="ko-KR" dirty="0"/>
                  <a:t>Tree</a:t>
                </a:r>
                <a:r>
                  <a:rPr kumimoji="1" lang="ko-KR" altLang="en-US" dirty="0"/>
                  <a:t>와 실제 데이터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ko-KR" altLang="en-US" dirty="0" err="1"/>
                  <a:t>와의</a:t>
                </a:r>
                <a:r>
                  <a:rPr kumimoji="1" lang="ko-KR" altLang="en-US" dirty="0"/>
                  <a:t> 차이</a:t>
                </a:r>
                <a:r>
                  <a:rPr kumimoji="1" lang="en-US" altLang="ko-KR" dirty="0"/>
                  <a:t>(Residual)</a:t>
                </a:r>
                <a:r>
                  <a:rPr kumimoji="1" lang="ko-KR" altLang="en-US" dirty="0"/>
                  <a:t>을 반영해서 새로운 </a:t>
                </a:r>
                <a:r>
                  <a:rPr kumimoji="1" lang="en-US" altLang="ko-KR" dirty="0"/>
                  <a:t>Tree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만든다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C55F5-6915-6742-9A95-ECCBE7F8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8" y="1660634"/>
                <a:ext cx="10346871" cy="870559"/>
              </a:xfrm>
              <a:prstGeom prst="rect">
                <a:avLst/>
              </a:prstGeom>
              <a:blipFill>
                <a:blip r:embed="rId2"/>
                <a:stretch>
                  <a:fillRect l="-368" b="-10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11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B55AB-9E66-5C45-B3DE-187AD6A9E35B}"/>
              </a:ext>
            </a:extLst>
          </p:cNvPr>
          <p:cNvSpPr txBox="1"/>
          <p:nvPr/>
        </p:nvSpPr>
        <p:spPr>
          <a:xfrm>
            <a:off x="3887286" y="3136612"/>
            <a:ext cx="4417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Tree 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178553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65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C55F5-6915-6742-9A95-ECCBE7F81A63}"/>
                  </a:ext>
                </a:extLst>
              </p:cNvPr>
              <p:cNvSpPr txBox="1"/>
              <p:nvPr/>
            </p:nvSpPr>
            <p:spPr>
              <a:xfrm>
                <a:off x="557048" y="1660634"/>
                <a:ext cx="9783256" cy="455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전체 데이터의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ko-KR" altLang="en-US" dirty="0"/>
                  <a:t>의 데이터를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dirty="0"/>
                  <a:t>번 </a:t>
                </a:r>
                <a:r>
                  <a:rPr kumimoji="1" lang="ko-KR" altLang="en-US" dirty="0" err="1"/>
                  <a:t>샘플해서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feature</a:t>
                </a:r>
                <a:r>
                  <a:rPr kumimoji="1" lang="ko-KR" altLang="en-US" dirty="0"/>
                  <a:t>만 사용해서 </a:t>
                </a:r>
                <a:r>
                  <a:rPr kumimoji="1" lang="en-US" altLang="ko-KR" dirty="0"/>
                  <a:t>Tree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만들어 평균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C55F5-6915-6742-9A95-ECCBE7F8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8" y="1660634"/>
                <a:ext cx="9783256" cy="455061"/>
              </a:xfrm>
              <a:prstGeom prst="rect">
                <a:avLst/>
              </a:prstGeom>
              <a:blipFill>
                <a:blip r:embed="rId2"/>
                <a:stretch>
                  <a:fillRect l="-389" r="-259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44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65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C55F5-6915-6742-9A95-ECCBE7F81A63}"/>
                  </a:ext>
                </a:extLst>
              </p:cNvPr>
              <p:cNvSpPr txBox="1"/>
              <p:nvPr/>
            </p:nvSpPr>
            <p:spPr>
              <a:xfrm>
                <a:off x="557048" y="1660634"/>
                <a:ext cx="9783256" cy="455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전체 데이터의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ko-KR" altLang="en-US" dirty="0"/>
                  <a:t>의 데이터를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dirty="0"/>
                  <a:t>번 </a:t>
                </a:r>
                <a:r>
                  <a:rPr kumimoji="1" lang="ko-KR" altLang="en-US" dirty="0" err="1"/>
                  <a:t>샘플해서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ko-KR" altLang="en-US" dirty="0">
                    <a:solidFill>
                      <a:srgbClr val="C00000"/>
                    </a:solidFill>
                  </a:rPr>
                  <a:t>의 </a:t>
                </a:r>
                <a:r>
                  <a:rPr kumimoji="1" lang="en-US" altLang="ko-KR" dirty="0">
                    <a:solidFill>
                      <a:srgbClr val="C00000"/>
                    </a:solidFill>
                  </a:rPr>
                  <a:t>feature</a:t>
                </a:r>
                <a:r>
                  <a:rPr kumimoji="1" lang="ko-KR" altLang="en-US" dirty="0">
                    <a:solidFill>
                      <a:srgbClr val="C00000"/>
                    </a:solidFill>
                  </a:rPr>
                  <a:t>만 사용</a:t>
                </a:r>
                <a:r>
                  <a:rPr kumimoji="1" lang="ko-KR" altLang="en-US" dirty="0"/>
                  <a:t>해서 </a:t>
                </a:r>
                <a:r>
                  <a:rPr kumimoji="1" lang="en-US" altLang="ko-KR" dirty="0"/>
                  <a:t>Tree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만들어 평균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C55F5-6915-6742-9A95-ECCBE7F8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8" y="1660634"/>
                <a:ext cx="9783256" cy="455061"/>
              </a:xfrm>
              <a:prstGeom prst="rect">
                <a:avLst/>
              </a:prstGeom>
              <a:blipFill>
                <a:blip r:embed="rId2"/>
                <a:stretch>
                  <a:fillRect l="-389" r="-259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64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1714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XG-Boost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C55F5-6915-6742-9A95-ECCBE7F81A63}"/>
              </a:ext>
            </a:extLst>
          </p:cNvPr>
          <p:cNvSpPr txBox="1"/>
          <p:nvPr/>
        </p:nvSpPr>
        <p:spPr>
          <a:xfrm>
            <a:off x="557048" y="1660634"/>
            <a:ext cx="697498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Boosting</a:t>
            </a:r>
            <a:r>
              <a:rPr kumimoji="1" lang="ko-KR" altLang="en-US" dirty="0"/>
              <a:t>의 분산 처리를 통해 더욱 빠르게 학습할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176829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368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Tree Based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4D1EB-9B54-0348-A8CF-99F8FE7894E0}"/>
              </a:ext>
            </a:extLst>
          </p:cNvPr>
          <p:cNvSpPr txBox="1"/>
          <p:nvPr/>
        </p:nvSpPr>
        <p:spPr>
          <a:xfrm>
            <a:off x="407231" y="1290917"/>
            <a:ext cx="7329310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Decision Tree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Bagging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Boosting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Random Forest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XG-Boost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2512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B55AB-9E66-5C45-B3DE-187AD6A9E35B}"/>
              </a:ext>
            </a:extLst>
          </p:cNvPr>
          <p:cNvSpPr txBox="1"/>
          <p:nvPr/>
        </p:nvSpPr>
        <p:spPr>
          <a:xfrm>
            <a:off x="4697508" y="3136612"/>
            <a:ext cx="279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4227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319422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 기준에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42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 기준에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90155-D101-9D4C-81EB-C2F770CB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9" y="3614433"/>
            <a:ext cx="10029162" cy="24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90155-D101-9D4C-81EB-C2F770CB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9" y="3614433"/>
            <a:ext cx="10029162" cy="24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6855A-1117-F34E-AB10-86CE6E9A6671}"/>
              </a:ext>
            </a:extLst>
          </p:cNvPr>
          <p:cNvSpPr txBox="1"/>
          <p:nvPr/>
        </p:nvSpPr>
        <p:spPr>
          <a:xfrm>
            <a:off x="1718444" y="3118871"/>
            <a:ext cx="274382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Gini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Entropy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Chi-Square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Information Gain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Reduction in Variance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6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1ADB6-7642-8843-A18B-471F14EAB370}"/>
              </a:ext>
            </a:extLst>
          </p:cNvPr>
          <p:cNvSpPr txBox="1"/>
          <p:nvPr/>
        </p:nvSpPr>
        <p:spPr>
          <a:xfrm>
            <a:off x="269341" y="545812"/>
            <a:ext cx="235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8610-2534-8943-9E62-6A48CD055CD5}"/>
              </a:ext>
            </a:extLst>
          </p:cNvPr>
          <p:cNvSpPr txBox="1"/>
          <p:nvPr/>
        </p:nvSpPr>
        <p:spPr>
          <a:xfrm>
            <a:off x="690282" y="1568823"/>
            <a:ext cx="623767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Regression or Classification</a:t>
            </a:r>
            <a:r>
              <a:rPr kumimoji="1" lang="ko-KR" altLang="en-US" dirty="0"/>
              <a:t>을 위해서 </a:t>
            </a:r>
            <a:r>
              <a:rPr kumimoji="1" lang="en-US" altLang="ko-KR" dirty="0"/>
              <a:t>Tree </a:t>
            </a:r>
            <a:r>
              <a:rPr kumimoji="1" lang="ko-KR" altLang="en-US" dirty="0"/>
              <a:t>구조를 사용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rgbClr val="C00000"/>
                </a:solidFill>
              </a:rPr>
              <a:t>기준</a:t>
            </a:r>
            <a:r>
              <a:rPr kumimoji="1" lang="ko-KR" altLang="en-US" dirty="0"/>
              <a:t>에 맞게 가장 잘 분류할 수 있도록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6855A-1117-F34E-AB10-86CE6E9A6671}"/>
              </a:ext>
            </a:extLst>
          </p:cNvPr>
          <p:cNvSpPr txBox="1"/>
          <p:nvPr/>
        </p:nvSpPr>
        <p:spPr>
          <a:xfrm>
            <a:off x="1718444" y="3118871"/>
            <a:ext cx="274382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Gini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Entropy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Chi-Square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Information Gain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C00000"/>
                </a:solidFill>
              </a:rPr>
              <a:t>Reduction in Variance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9B4DA4-2B08-1B48-825B-CCB1439C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25" y="3180778"/>
            <a:ext cx="3352176" cy="29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463</Words>
  <Application>Microsoft Macintosh PowerPoint</Application>
  <PresentationFormat>와이드스크린</PresentationFormat>
  <Paragraphs>100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전은영</dc:creator>
  <cp:lastModifiedBy>전은영</cp:lastModifiedBy>
  <cp:revision>49</cp:revision>
  <dcterms:created xsi:type="dcterms:W3CDTF">2019-05-11T10:32:29Z</dcterms:created>
  <dcterms:modified xsi:type="dcterms:W3CDTF">2019-09-14T05:57:50Z</dcterms:modified>
</cp:coreProperties>
</file>