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26650-F718-8728-E76B-E8861476B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B08CA8-D45F-E8C3-D26D-077AE843D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906C14-21AA-F5BB-C575-9246583C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9DA-C714-4B55-BCA2-0C0DECB816EF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34C58-E87D-2245-33B6-28E19E62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D7CAE-7AC6-5733-CC96-9F040A4C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68E0-2591-445F-B435-4AEF8E566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C7555-5C38-17B7-14CA-F04E682C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A50DAE-B3DB-CC4F-0CD5-7A6F4CB63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9CBEEB-886C-7AF7-2FB7-55860345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9DA-C714-4B55-BCA2-0C0DECB816EF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2009A-E74F-8B7E-81B3-9AB6560B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82377-F4D2-1443-099F-CBD01094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68E0-2591-445F-B435-4AEF8E566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19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8EDDB4-9694-911A-3428-FBF4134C7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AAE244-FBA5-A19E-0EFA-A901FF63A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FD88C6-AF9A-52D5-184F-DD4EC1AA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9DA-C714-4B55-BCA2-0C0DECB816EF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324E11-D26C-B37D-D3D2-B3354D21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59564E-4C2B-F5FF-CCA9-2AAEEADB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68E0-2591-445F-B435-4AEF8E566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D8B85-A945-EF28-AAF4-ED5F91C9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79A5E8-F7A8-FC01-795A-0C3E163F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B19840-5502-3E52-CEF2-94D5D9C4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9DA-C714-4B55-BCA2-0C0DECB816EF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4D2FBC-71C2-9441-A833-DC55F3AD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E83C7F-E155-90BF-D5D4-F077CF23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68E0-2591-445F-B435-4AEF8E566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8D76D-DF3D-40E0-C2DD-DF5C61C0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DFFE14-B223-3D8D-2F39-2D867B19E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AC7A06-6103-4BE6-B2C9-A8BD9374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9DA-C714-4B55-BCA2-0C0DECB816EF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98AA93-76AA-3DF5-F60B-DB05C9CA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AFB7B5-B73C-89E4-1F70-31B6C65B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68E0-2591-445F-B435-4AEF8E566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CF580-1576-780C-535A-F2695F47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244A89-921B-90F1-E7AA-0ADAAC325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32DEC8-C58C-90C3-B106-A06FCF457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C3FEE8-0592-E74B-2A14-35DACE31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9DA-C714-4B55-BCA2-0C0DECB816EF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9B13F4-4170-3019-FC59-B5E0EF0C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A3848B-BEC3-9E16-B011-0CE3A3D7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68E0-2591-445F-B435-4AEF8E566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72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823FD-B120-AC4E-9174-2EEF0985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83710E-C421-5D42-5CD7-AA252643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F3D191-34D4-F52F-5975-0E0B99F0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DB9378-F564-E4F0-20B5-8A24F6DF6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3585E9-4EF0-70C5-BD07-BFA8E1915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546532-E0F4-9D3F-C338-BB7E86F7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9DA-C714-4B55-BCA2-0C0DECB816EF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ADC750-4A13-5E38-8EA7-5EECF3B8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5C72FD-9B94-BE0E-5649-0E03608F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68E0-2591-445F-B435-4AEF8E566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28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C3AB7-DCAF-4EDA-4130-994E28F6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003B54-25FF-395F-F150-19E7AF7A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9DA-C714-4B55-BCA2-0C0DECB816EF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5AB17B-27A7-7124-778D-E6A2B061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5FAC7B-593B-642D-2A77-FA320104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68E0-2591-445F-B435-4AEF8E566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5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ABC3A3-AB73-950F-04FE-C2D06B83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9DA-C714-4B55-BCA2-0C0DECB816EF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938082-AAF7-8008-D0AE-B88A9532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B83B21-374C-5B79-34AE-5521F270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68E0-2591-445F-B435-4AEF8E566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4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CD6546-9103-8B02-C2AD-EC92B98F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C847C8-7491-B905-A13B-7FC0A2E6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6DFAF6-4642-24CF-326D-0F8E15218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5F9A65-56FF-5BCE-2F50-7F9CC731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9DA-C714-4B55-BCA2-0C0DECB816EF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1E8080-E6AF-402E-8FDF-D4BEC818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3975AA-2047-82CE-D554-E52F79E5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68E0-2591-445F-B435-4AEF8E566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6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B9D22-59E1-1617-0861-1E66BCF4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56BD9F-DFD9-C784-8B73-4B451DC49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36F314-F48E-B5C9-A0A9-11A2F872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056B13-F405-ACDA-FEC4-65886887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9DA-C714-4B55-BCA2-0C0DECB816EF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A2419E-11BA-F31C-C173-7E346C83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90C8EA-4531-6F87-BD53-40D2990A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68E0-2591-445F-B435-4AEF8E566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4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C4AC15-BC65-AA3F-BFA9-073C9EF7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C6C753-EA17-0460-74E2-150C5C20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01A185-68B1-AA7A-80AB-95A8E7121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E9DA-C714-4B55-BCA2-0C0DECB816EF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71E69-2D18-4D6E-805A-4D35D6F33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E37D2-BCE9-849B-0192-BA4E4DD84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68E0-2591-445F-B435-4AEF8E566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6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B96628-C2CD-7A99-D8A3-56AD01A2EEAC}"/>
              </a:ext>
            </a:extLst>
          </p:cNvPr>
          <p:cNvSpPr/>
          <p:nvPr/>
        </p:nvSpPr>
        <p:spPr>
          <a:xfrm>
            <a:off x="1317523" y="550606"/>
            <a:ext cx="2369574" cy="25760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522956-DCE8-4158-259C-751BFCFA5018}"/>
              </a:ext>
            </a:extLst>
          </p:cNvPr>
          <p:cNvSpPr txBox="1"/>
          <p:nvPr/>
        </p:nvSpPr>
        <p:spPr>
          <a:xfrm>
            <a:off x="1455174" y="678426"/>
            <a:ext cx="2143432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EBF068-8302-7FA9-AB28-EE42AB69FBC2}"/>
              </a:ext>
            </a:extLst>
          </p:cNvPr>
          <p:cNvSpPr txBox="1"/>
          <p:nvPr/>
        </p:nvSpPr>
        <p:spPr>
          <a:xfrm>
            <a:off x="1430594" y="1403866"/>
            <a:ext cx="21434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テキストボックス</a:t>
            </a:r>
            <a:endParaRPr kumimoji="1"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ID, pass)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35825F-4C49-67AA-BB44-A7064ADEDD65}"/>
              </a:ext>
            </a:extLst>
          </p:cNvPr>
          <p:cNvSpPr txBox="1"/>
          <p:nvPr/>
        </p:nvSpPr>
        <p:spPr>
          <a:xfrm>
            <a:off x="1995949" y="2434539"/>
            <a:ext cx="2025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 dirty="0"/>
              <a:t>ゲストとして予約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574F88B-1DF1-D243-7EAD-BD89D6EE53AB}"/>
              </a:ext>
            </a:extLst>
          </p:cNvPr>
          <p:cNvSpPr/>
          <p:nvPr/>
        </p:nvSpPr>
        <p:spPr>
          <a:xfrm>
            <a:off x="5166852" y="550606"/>
            <a:ext cx="2369574" cy="25760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A155B4-D087-5F8B-EA04-BD9F02367FDD}"/>
              </a:ext>
            </a:extLst>
          </p:cNvPr>
          <p:cNvSpPr txBox="1"/>
          <p:nvPr/>
        </p:nvSpPr>
        <p:spPr>
          <a:xfrm>
            <a:off x="5166852" y="663678"/>
            <a:ext cx="214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メインメニュー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管理者用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F26BBB6-B872-9C97-161B-7C324F60ADD0}"/>
              </a:ext>
            </a:extLst>
          </p:cNvPr>
          <p:cNvSpPr/>
          <p:nvPr/>
        </p:nvSpPr>
        <p:spPr>
          <a:xfrm>
            <a:off x="8681883" y="550606"/>
            <a:ext cx="2369574" cy="25760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B2C875-9C60-BD6A-8463-064C1CC5C1F3}"/>
              </a:ext>
            </a:extLst>
          </p:cNvPr>
          <p:cNvSpPr txBox="1"/>
          <p:nvPr/>
        </p:nvSpPr>
        <p:spPr>
          <a:xfrm>
            <a:off x="8681883" y="663678"/>
            <a:ext cx="214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メインメニュー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一般用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26521643-4D74-AC4F-91B7-C98981E15B8D}"/>
              </a:ext>
            </a:extLst>
          </p:cNvPr>
          <p:cNvSpPr/>
          <p:nvPr/>
        </p:nvSpPr>
        <p:spPr>
          <a:xfrm>
            <a:off x="3340509" y="865239"/>
            <a:ext cx="2143432" cy="54354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矢印: 下カーブ 12">
            <a:extLst>
              <a:ext uri="{FF2B5EF4-FFF2-40B4-BE49-F238E27FC236}">
                <a16:creationId xmlns:a16="http://schemas.microsoft.com/office/drawing/2014/main" id="{DBB11E6A-B880-92FA-D8F8-7956234E2700}"/>
              </a:ext>
            </a:extLst>
          </p:cNvPr>
          <p:cNvSpPr/>
          <p:nvPr/>
        </p:nvSpPr>
        <p:spPr>
          <a:xfrm>
            <a:off x="3114367" y="217018"/>
            <a:ext cx="5567516" cy="114483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1C679F-AD15-637E-7D23-0ADE30E5B117}"/>
              </a:ext>
            </a:extLst>
          </p:cNvPr>
          <p:cNvSpPr/>
          <p:nvPr/>
        </p:nvSpPr>
        <p:spPr>
          <a:xfrm>
            <a:off x="5166852" y="3849329"/>
            <a:ext cx="2369574" cy="25760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5FA0334B-964A-90C9-0CF4-CA6DDD33B4EE}"/>
              </a:ext>
            </a:extLst>
          </p:cNvPr>
          <p:cNvSpPr/>
          <p:nvPr/>
        </p:nvSpPr>
        <p:spPr>
          <a:xfrm rot="2671964">
            <a:off x="3370008" y="3239228"/>
            <a:ext cx="1796844" cy="5435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46E40B-32B5-C248-057E-72573176E0EB}"/>
              </a:ext>
            </a:extLst>
          </p:cNvPr>
          <p:cNvSpPr txBox="1"/>
          <p:nvPr/>
        </p:nvSpPr>
        <p:spPr>
          <a:xfrm>
            <a:off x="5279923" y="3963473"/>
            <a:ext cx="2143432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予約画面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347705A5-4C56-7136-5D38-6C2C69751436}"/>
              </a:ext>
            </a:extLst>
          </p:cNvPr>
          <p:cNvSpPr/>
          <p:nvPr/>
        </p:nvSpPr>
        <p:spPr>
          <a:xfrm>
            <a:off x="5712542" y="3323303"/>
            <a:ext cx="1506795" cy="3342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4F9DCEE4-4B59-5C34-CA4F-58DF135F4A4E}"/>
              </a:ext>
            </a:extLst>
          </p:cNvPr>
          <p:cNvSpPr/>
          <p:nvPr/>
        </p:nvSpPr>
        <p:spPr>
          <a:xfrm rot="7764483">
            <a:off x="7337422" y="3208468"/>
            <a:ext cx="1796844" cy="5435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32867A-60F5-0FA2-44CF-ED5032598C12}"/>
              </a:ext>
            </a:extLst>
          </p:cNvPr>
          <p:cNvSpPr txBox="1"/>
          <p:nvPr/>
        </p:nvSpPr>
        <p:spPr>
          <a:xfrm>
            <a:off x="5712542" y="1531460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予約情報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078600-6288-865B-984A-4B2F292FC5A2}"/>
              </a:ext>
            </a:extLst>
          </p:cNvPr>
          <p:cNvSpPr txBox="1"/>
          <p:nvPr/>
        </p:nvSpPr>
        <p:spPr>
          <a:xfrm>
            <a:off x="9276734" y="1531460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予約情報</a:t>
            </a:r>
          </a:p>
        </p:txBody>
      </p:sp>
    </p:spTree>
    <p:extLst>
      <p:ext uri="{BB962C8B-B14F-4D97-AF65-F5344CB8AC3E}">
        <p14:creationId xmlns:p14="http://schemas.microsoft.com/office/powerpoint/2010/main" val="371730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CE5B20-DCAD-29BE-1D9A-9B7B847238E5}"/>
              </a:ext>
            </a:extLst>
          </p:cNvPr>
          <p:cNvSpPr txBox="1"/>
          <p:nvPr/>
        </p:nvSpPr>
        <p:spPr>
          <a:xfrm>
            <a:off x="698090" y="491613"/>
            <a:ext cx="4345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会員の機能で考えられること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予約可能日（何日前から予約可能）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料金低下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キャンセル料無料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964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慶太 原田</dc:creator>
  <cp:lastModifiedBy>慶太 原田</cp:lastModifiedBy>
  <cp:revision>3</cp:revision>
  <dcterms:created xsi:type="dcterms:W3CDTF">2025-06-27T01:14:26Z</dcterms:created>
  <dcterms:modified xsi:type="dcterms:W3CDTF">2025-06-27T11:14:43Z</dcterms:modified>
</cp:coreProperties>
</file>