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65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49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23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84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99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90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0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67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05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0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5EF7-94E3-44D6-8FC8-29AF9C4320C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40A26-9590-4636-AA08-904D79EA6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9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アカウント作成について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75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アカウント</a:t>
            </a:r>
            <a:r>
              <a:rPr kumimoji="1" lang="ja-JP" altLang="en-US" dirty="0" smtClean="0"/>
              <a:t>作成①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まず下記の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ja-JP" altLang="en-US" dirty="0" smtClean="0"/>
              <a:t>アカウント作成へ移動</a:t>
            </a:r>
            <a:r>
              <a:rPr lang="ja-JP" altLang="en-US" dirty="0" smtClean="0"/>
              <a:t>します。</a:t>
            </a:r>
            <a:endParaRPr lang="en-US" altLang="ja-JP" dirty="0" smtClean="0">
              <a:hlinkClick r:id="rId2"/>
            </a:endParaRPr>
          </a:p>
          <a:p>
            <a:r>
              <a:rPr lang="en-US" altLang="ja-JP" dirty="0" smtClean="0">
                <a:hlinkClick r:id="rId2"/>
              </a:rPr>
              <a:t>GitHub</a:t>
            </a:r>
            <a:r>
              <a:rPr lang="en-US" altLang="ja-JP" dirty="0">
                <a:hlinkClick r:id="rId2"/>
              </a:rPr>
              <a:t>: Where the world builds software · GitHub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653" r="3169" b="6283"/>
          <a:stretch/>
        </p:blipFill>
        <p:spPr>
          <a:xfrm>
            <a:off x="712979" y="2717439"/>
            <a:ext cx="8561650" cy="404918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01" y="5951016"/>
            <a:ext cx="830685" cy="45189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5043386" y="5910169"/>
            <a:ext cx="3669539" cy="6979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43386" y="5966771"/>
            <a:ext cx="395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緑色のボタンをクリックでアカウント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登録画面へ移動します。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67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アカウント作成②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99" y="2335632"/>
            <a:ext cx="6627371" cy="3726076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838200" y="1690688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・それぞれの項目を埋めていきます。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83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アカウント作成③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英語で見にくい場合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2" t="4590" b="38586"/>
          <a:stretch/>
        </p:blipFill>
        <p:spPr>
          <a:xfrm>
            <a:off x="1136469" y="2252391"/>
            <a:ext cx="2272936" cy="3213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513908" y="235131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右クリックで日本語に翻訳しましょう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" t="3875" b="5344"/>
          <a:stretch/>
        </p:blipFill>
        <p:spPr>
          <a:xfrm>
            <a:off x="4409266" y="2720646"/>
            <a:ext cx="7493173" cy="3808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右矢印 10"/>
          <p:cNvSpPr/>
          <p:nvPr/>
        </p:nvSpPr>
        <p:spPr>
          <a:xfrm>
            <a:off x="3602358" y="3442630"/>
            <a:ext cx="613955" cy="500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92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アカウント作成④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91" y="1807383"/>
            <a:ext cx="7735389" cy="4349033"/>
          </a:xfrm>
          <a:ln>
            <a:solidFill>
              <a:schemeClr val="tx1"/>
            </a:solidFill>
          </a:ln>
        </p:spPr>
      </p:pic>
      <p:sp>
        <p:nvSpPr>
          <p:cNvPr id="8" name="角丸四角形 7"/>
          <p:cNvSpPr/>
          <p:nvPr/>
        </p:nvSpPr>
        <p:spPr>
          <a:xfrm>
            <a:off x="1047556" y="4485973"/>
            <a:ext cx="2926222" cy="14127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04154" y="4684537"/>
            <a:ext cx="2887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全て入力したあと青色のボタンを押すと次のページへ進みます。</a:t>
            </a:r>
            <a:endParaRPr kumimoji="1" lang="ja-JP" altLang="en-US" sz="2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6264" y="4639543"/>
            <a:ext cx="1949736" cy="10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アカウント作成⑤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次のページではセットアップをします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を使いやすくするために</a:t>
            </a:r>
            <a:r>
              <a:rPr lang="ja-JP" altLang="en-US" dirty="0" smtClean="0"/>
              <a:t>用途を聞いてきます（任意）</a:t>
            </a:r>
            <a:endParaRPr lang="en-US" altLang="ja-JP" dirty="0" smtClean="0"/>
          </a:p>
          <a:p>
            <a:r>
              <a:rPr lang="ja-JP" altLang="en-US" dirty="0" smtClean="0"/>
              <a:t>入力の後は一番下の青色のボタンを押すと最後のページに進みます。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8094"/>
            <a:ext cx="5068904" cy="28498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1" y="3868094"/>
            <a:ext cx="5024330" cy="28248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694" y="5956316"/>
            <a:ext cx="1191106" cy="6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アカウント作成⑥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このページまで</a:t>
            </a:r>
            <a:r>
              <a:rPr lang="ja-JP" altLang="en-US" dirty="0" smtClean="0"/>
              <a:t>くればほぼ完了です。</a:t>
            </a:r>
            <a:endParaRPr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は登録したメールアドレスに確認用メールがくるのでそこに記載されている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から最終確認をし、登録完了となります。</a:t>
            </a: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3273641"/>
            <a:ext cx="6074228" cy="34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2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165</Words>
  <Application>Microsoft Office PowerPoint</Application>
  <PresentationFormat>ワイド画面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アカウント作成について</vt:lpstr>
      <vt:lpstr>アカウント作成①</vt:lpstr>
      <vt:lpstr>アカウント作成②</vt:lpstr>
      <vt:lpstr>アカウント作成③</vt:lpstr>
      <vt:lpstr>アカウント作成④</vt:lpstr>
      <vt:lpstr>アカウント作成⑤</vt:lpstr>
      <vt:lpstr>アカウント作成⑥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アカウント作成について</dc:title>
  <dc:creator>ohs80095</dc:creator>
  <cp:lastModifiedBy>ohs80095</cp:lastModifiedBy>
  <cp:revision>19</cp:revision>
  <dcterms:created xsi:type="dcterms:W3CDTF">2021-02-26T11:14:16Z</dcterms:created>
  <dcterms:modified xsi:type="dcterms:W3CDTF">2021-03-01T19:00:42Z</dcterms:modified>
</cp:coreProperties>
</file>