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77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6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32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7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2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00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6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A9D3-374E-40A8-95AE-30B83005DA40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5711-63EB-47A4-A66E-67A931DF5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7062" y="1383620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チーム作成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782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チーム作成①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2" y="1690688"/>
            <a:ext cx="7739489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767353" y="3204637"/>
            <a:ext cx="34246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自分のアイコンをクリックし、その中から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Your organizations</a:t>
            </a:r>
            <a:r>
              <a:rPr kumimoji="1" lang="ja-JP" altLang="en-US" sz="2000" dirty="0" smtClean="0"/>
              <a:t>（組織）を選択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8" y="3204637"/>
            <a:ext cx="598825" cy="3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下図の</a:t>
            </a:r>
            <a:r>
              <a:rPr lang="ja-JP" altLang="en-US" dirty="0"/>
              <a:t>画面</a:t>
            </a:r>
            <a:r>
              <a:rPr lang="ja-JP" altLang="en-US" dirty="0" smtClean="0"/>
              <a:t>に移動します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331835"/>
            <a:ext cx="7354389" cy="41348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28" y="3475450"/>
            <a:ext cx="1422867" cy="77404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660674" y="3603159"/>
            <a:ext cx="26931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New(</a:t>
            </a:r>
            <a:r>
              <a:rPr kumimoji="1" lang="ja-JP" altLang="en-US" sz="2400" dirty="0" smtClean="0"/>
              <a:t>新しい組織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をクリック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206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下図では</a:t>
            </a:r>
            <a:r>
              <a:rPr kumimoji="1" lang="en-US" altLang="ja-JP" dirty="0" smtClean="0"/>
              <a:t>Free</a:t>
            </a:r>
            <a:r>
              <a:rPr kumimoji="1" lang="ja-JP" altLang="en-US" dirty="0" smtClean="0"/>
              <a:t>（無料）を選択し</a:t>
            </a:r>
            <a:r>
              <a:rPr lang="ja-JP" altLang="en-US" dirty="0" smtClean="0"/>
              <a:t>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6" y="2328582"/>
            <a:ext cx="7406640" cy="41642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8880" y="5657373"/>
            <a:ext cx="1535679" cy="8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下図の記入ポイントをすべて入力します。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4856"/>
            <a:ext cx="7467600" cy="41984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72" y="5852982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チーム作成⑤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5" y="1422396"/>
            <a:ext cx="7964493" cy="4477841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00" y="3337335"/>
            <a:ext cx="1191106" cy="64796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652085" y="3338966"/>
            <a:ext cx="27913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チームメンバーのアカウントを検索し招待します。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7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下図の使用用途に適する欄にチェックしていきます。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8" y="2289998"/>
            <a:ext cx="7571874" cy="42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チェックをすべて終えたら一番下のボタンをクリック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41" y="2314104"/>
            <a:ext cx="7110663" cy="39977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8" y="5272489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チーム作成⑨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これにてチーム作成は終了です。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4" y="2367809"/>
            <a:ext cx="7644062" cy="42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ワイド画面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チーム作成</vt:lpstr>
      <vt:lpstr>チーム作成①</vt:lpstr>
      <vt:lpstr>チーム作成②</vt:lpstr>
      <vt:lpstr>チーム作成③</vt:lpstr>
      <vt:lpstr>チーム作成④</vt:lpstr>
      <vt:lpstr>チーム作成⑤</vt:lpstr>
      <vt:lpstr>チーム作成⑦</vt:lpstr>
      <vt:lpstr>チーム作成⑧</vt:lpstr>
      <vt:lpstr>チーム作成⑨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チーム作成</dc:title>
  <dc:creator>ohs80095</dc:creator>
  <cp:lastModifiedBy>ohs80095</cp:lastModifiedBy>
  <cp:revision>3</cp:revision>
  <dcterms:created xsi:type="dcterms:W3CDTF">2021-03-02T10:59:44Z</dcterms:created>
  <dcterms:modified xsi:type="dcterms:W3CDTF">2021-03-02T11:22:02Z</dcterms:modified>
</cp:coreProperties>
</file>