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59" r:id="rId10"/>
    <p:sldId id="260" r:id="rId11"/>
    <p:sldId id="261" r:id="rId12"/>
    <p:sldId id="262"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15520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382263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148517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164988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168245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315631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120795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193851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205304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390767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61B938D-DC4F-4331-B6E8-5D903BC369A8}" type="datetimeFigureOut">
              <a:rPr kumimoji="1" lang="ja-JP" altLang="en-US" smtClean="0"/>
              <a:t>2021/3/2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325793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B938D-DC4F-4331-B6E8-5D903BC369A8}" type="datetimeFigureOut">
              <a:rPr kumimoji="1" lang="ja-JP" altLang="en-US" smtClean="0"/>
              <a:t>2021/3/2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D8CAE-75DC-48D8-99C3-A9F3C0E51932}" type="slidenum">
              <a:rPr kumimoji="1" lang="ja-JP" altLang="en-US" smtClean="0"/>
              <a:t>‹#›</a:t>
            </a:fld>
            <a:endParaRPr kumimoji="1" lang="ja-JP" altLang="en-US"/>
          </a:p>
        </p:txBody>
      </p:sp>
    </p:spTree>
    <p:extLst>
      <p:ext uri="{BB962C8B-B14F-4D97-AF65-F5344CB8AC3E}">
        <p14:creationId xmlns:p14="http://schemas.microsoft.com/office/powerpoint/2010/main" val="3129755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プロジェクトの作成</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59558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ソースツリーの</a:t>
            </a:r>
            <a:r>
              <a:rPr lang="ja-JP" altLang="en-US" dirty="0" smtClean="0"/>
              <a:t>専門用語②</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コミット（結果を</a:t>
            </a:r>
            <a:r>
              <a:rPr lang="ja-JP" altLang="en-US" dirty="0"/>
              <a:t>残す</a:t>
            </a:r>
            <a:r>
              <a:rPr lang="ja-JP" altLang="en-US" dirty="0" smtClean="0"/>
              <a:t>）</a:t>
            </a:r>
            <a:endParaRPr lang="en-US" altLang="ja-JP" dirty="0" smtClean="0"/>
          </a:p>
          <a:p>
            <a:pPr marL="0" indent="0">
              <a:buNone/>
            </a:pPr>
            <a:r>
              <a:rPr lang="ja-JP" altLang="en-US" dirty="0" smtClean="0"/>
              <a:t>現在自分のしている作業をコメントを残し、完了</a:t>
            </a:r>
            <a:r>
              <a:rPr lang="ja-JP" altLang="en-US" dirty="0"/>
              <a:t>したこと</a:t>
            </a:r>
            <a:r>
              <a:rPr lang="ja-JP" altLang="en-US" dirty="0" smtClean="0"/>
              <a:t>を記録する。イメージはセーブやチェックポイント</a:t>
            </a:r>
            <a:endParaRPr lang="en-US" altLang="ja-JP" dirty="0"/>
          </a:p>
          <a:p>
            <a:r>
              <a:rPr lang="ja-JP" altLang="en-US" dirty="0" smtClean="0"/>
              <a:t>インデックス</a:t>
            </a:r>
            <a:r>
              <a:rPr lang="ja-JP" altLang="en-US" dirty="0"/>
              <a:t>に追加する</a:t>
            </a:r>
            <a:endParaRPr lang="en-US" altLang="ja-JP" dirty="0"/>
          </a:p>
          <a:p>
            <a:pPr marL="0" indent="0">
              <a:buNone/>
            </a:pPr>
            <a:r>
              <a:rPr lang="ja-JP" altLang="en-US" dirty="0"/>
              <a:t>コミットをする際今までした作業をインデックスに追加するか</a:t>
            </a:r>
            <a:endParaRPr lang="en-US" altLang="ja-JP" dirty="0"/>
          </a:p>
          <a:p>
            <a:pPr marL="0" indent="0">
              <a:buNone/>
            </a:pPr>
            <a:r>
              <a:rPr lang="ja-JP" altLang="en-US" dirty="0"/>
              <a:t>追加せずに消すか変更ができる。間違えた場合はそれを選択</a:t>
            </a:r>
            <a:r>
              <a:rPr lang="ja-JP" altLang="en-US" dirty="0" smtClean="0"/>
              <a:t>し「選択した箇所をインデックス</a:t>
            </a:r>
            <a:r>
              <a:rPr lang="ja-JP" altLang="en-US" dirty="0"/>
              <a:t>から</a:t>
            </a:r>
            <a:r>
              <a:rPr lang="ja-JP" altLang="en-US" dirty="0" smtClean="0"/>
              <a:t>除く」を</a:t>
            </a:r>
            <a:r>
              <a:rPr lang="ja-JP" altLang="en-US" dirty="0"/>
              <a:t>選ぶとよい</a:t>
            </a:r>
            <a:r>
              <a:rPr lang="ja-JP" altLang="en-US" dirty="0" smtClean="0"/>
              <a:t>。</a:t>
            </a:r>
            <a:endParaRPr lang="en-US" altLang="ja-JP" dirty="0"/>
          </a:p>
        </p:txBody>
      </p:sp>
    </p:spTree>
    <p:extLst>
      <p:ext uri="{BB962C8B-B14F-4D97-AF65-F5344CB8AC3E}">
        <p14:creationId xmlns:p14="http://schemas.microsoft.com/office/powerpoint/2010/main" val="280270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ソースツリーの</a:t>
            </a:r>
            <a:r>
              <a:rPr lang="ja-JP" altLang="en-US" dirty="0" smtClean="0"/>
              <a:t>専門用語③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ブランチ（枝分かれ、分岐）</a:t>
            </a:r>
            <a:endParaRPr lang="en-US" altLang="ja-JP" dirty="0" smtClean="0"/>
          </a:p>
          <a:p>
            <a:pPr marL="0" indent="0">
              <a:buNone/>
            </a:pPr>
            <a:r>
              <a:rPr lang="ja-JP" altLang="en-US" dirty="0" smtClean="0"/>
              <a:t>作業をする際に安全のために作業場所を分けてします。</a:t>
            </a:r>
            <a:endParaRPr lang="en-US" altLang="ja-JP" dirty="0"/>
          </a:p>
          <a:p>
            <a:pPr marL="0" indent="0">
              <a:buNone/>
            </a:pPr>
            <a:r>
              <a:rPr lang="ja-JP" altLang="en-US" dirty="0" smtClean="0"/>
              <a:t>又、ブランチに作業者の名前を記入するなど決まりを設けると</a:t>
            </a:r>
            <a:endParaRPr lang="en-US" altLang="ja-JP" dirty="0" smtClean="0"/>
          </a:p>
          <a:p>
            <a:pPr marL="0" indent="0">
              <a:buNone/>
            </a:pPr>
            <a:r>
              <a:rPr lang="ja-JP" altLang="en-US" dirty="0" smtClean="0"/>
              <a:t>修正時、聞く人がわかりやすくてよい。</a:t>
            </a:r>
            <a:endParaRPr lang="en-US" altLang="ja-JP" dirty="0" smtClean="0"/>
          </a:p>
          <a:p>
            <a:endParaRPr lang="en-US" altLang="ja-JP" dirty="0" smtClean="0"/>
          </a:p>
          <a:p>
            <a:endParaRPr lang="en-US" altLang="ja-JP" dirty="0"/>
          </a:p>
          <a:p>
            <a:endParaRPr lang="en-US" altLang="ja-JP" dirty="0"/>
          </a:p>
          <a:p>
            <a:pPr marL="0" indent="0">
              <a:buNone/>
            </a:pPr>
            <a:endParaRPr lang="en-US" altLang="ja-JP" dirty="0"/>
          </a:p>
          <a:p>
            <a:endParaRPr lang="ja-JP" altLang="en-US" dirty="0"/>
          </a:p>
          <a:p>
            <a:endParaRPr kumimoji="1" lang="ja-JP" altLang="en-US" dirty="0"/>
          </a:p>
        </p:txBody>
      </p:sp>
      <p:pic>
        <p:nvPicPr>
          <p:cNvPr id="4" name="図 3"/>
          <p:cNvPicPr>
            <a:picLocks noChangeAspect="1"/>
          </p:cNvPicPr>
          <p:nvPr/>
        </p:nvPicPr>
        <p:blipFill rotWithShape="1">
          <a:blip r:embed="rId2"/>
          <a:srcRect l="38252" t="33902" r="18304" b="38318"/>
          <a:stretch/>
        </p:blipFill>
        <p:spPr>
          <a:xfrm>
            <a:off x="2529868" y="3977408"/>
            <a:ext cx="6587237" cy="2720816"/>
          </a:xfrm>
          <a:prstGeom prst="rect">
            <a:avLst/>
          </a:prstGeom>
        </p:spPr>
      </p:pic>
    </p:spTree>
    <p:extLst>
      <p:ext uri="{BB962C8B-B14F-4D97-AF65-F5344CB8AC3E}">
        <p14:creationId xmlns:p14="http://schemas.microsoft.com/office/powerpoint/2010/main" val="318440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ソースツリーの</a:t>
            </a:r>
            <a:r>
              <a:rPr lang="ja-JP" altLang="en-US" dirty="0" smtClean="0"/>
              <a:t>専門用語④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マージ</a:t>
            </a:r>
            <a:endParaRPr kumimoji="1" lang="en-US" altLang="ja-JP" dirty="0" smtClean="0"/>
          </a:p>
          <a:p>
            <a:pPr marL="0" indent="0">
              <a:buNone/>
            </a:pPr>
            <a:r>
              <a:rPr lang="ja-JP" altLang="en-US" dirty="0" smtClean="0"/>
              <a:t>古い制作環境を新しい制作環境へと更新する。</a:t>
            </a:r>
            <a:endParaRPr lang="en-US" altLang="ja-JP" dirty="0" smtClean="0"/>
          </a:p>
          <a:p>
            <a:pPr marL="0" indent="0">
              <a:buNone/>
            </a:pPr>
            <a:r>
              <a:rPr kumimoji="1" lang="en-US" altLang="ja-JP" dirty="0" smtClean="0"/>
              <a:t>master</a:t>
            </a:r>
            <a:r>
              <a:rPr kumimoji="1" lang="ja-JP" altLang="en-US" dirty="0" smtClean="0"/>
              <a:t>ブランチ、</a:t>
            </a:r>
            <a:r>
              <a:rPr kumimoji="1" lang="en-US" altLang="ja-JP" dirty="0" smtClean="0"/>
              <a:t>develop</a:t>
            </a:r>
            <a:r>
              <a:rPr kumimoji="1" lang="ja-JP" altLang="en-US" dirty="0" smtClean="0"/>
              <a:t>ブランチ</a:t>
            </a:r>
            <a:r>
              <a:rPr lang="ja-JP" altLang="en-US" dirty="0" smtClean="0"/>
              <a:t>で制作を進めている時</a:t>
            </a:r>
            <a:endParaRPr lang="en-US" altLang="ja-JP" dirty="0" smtClean="0"/>
          </a:p>
          <a:p>
            <a:pPr marL="0" indent="0">
              <a:buNone/>
            </a:pPr>
            <a:r>
              <a:rPr lang="ja-JP" altLang="en-US" dirty="0"/>
              <a:t>安全</a:t>
            </a:r>
            <a:r>
              <a:rPr lang="ja-JP" altLang="en-US" dirty="0" smtClean="0"/>
              <a:t>の為</a:t>
            </a:r>
            <a:r>
              <a:rPr lang="en-US" altLang="ja-JP" dirty="0" smtClean="0"/>
              <a:t>master</a:t>
            </a:r>
            <a:r>
              <a:rPr lang="ja-JP" altLang="en-US" dirty="0" smtClean="0"/>
              <a:t>は完全に確定したタイミングでのみマージを行う。</a:t>
            </a:r>
            <a:r>
              <a:rPr lang="en-US" altLang="ja-JP" dirty="0" err="1" smtClean="0"/>
              <a:t>devolop</a:t>
            </a:r>
            <a:r>
              <a:rPr lang="ja-JP" altLang="en-US" dirty="0" smtClean="0"/>
              <a:t>ブランチを基本の軸として進める時などに</a:t>
            </a:r>
            <a:r>
              <a:rPr lang="en-US" altLang="ja-JP" dirty="0" err="1" smtClean="0"/>
              <a:t>harada</a:t>
            </a:r>
            <a:r>
              <a:rPr lang="ja-JP" altLang="en-US" dirty="0" smtClean="0"/>
              <a:t>ブランチを</a:t>
            </a:r>
            <a:r>
              <a:rPr lang="en-US" altLang="ja-JP" dirty="0" smtClean="0"/>
              <a:t>develop</a:t>
            </a:r>
            <a:r>
              <a:rPr lang="ja-JP" altLang="en-US" dirty="0" smtClean="0"/>
              <a:t>軸のブランチとして作成。マージする際を</a:t>
            </a:r>
            <a:r>
              <a:rPr lang="en-US" altLang="ja-JP" dirty="0" smtClean="0"/>
              <a:t>develop</a:t>
            </a:r>
            <a:r>
              <a:rPr lang="ja-JP" altLang="en-US" dirty="0" smtClean="0"/>
              <a:t>ブランチにマージするようにし、戻る場所を分かりやすくする。</a:t>
            </a:r>
            <a:endParaRPr lang="en-US" altLang="ja-JP" dirty="0" smtClean="0"/>
          </a:p>
        </p:txBody>
      </p:sp>
    </p:spTree>
    <p:extLst>
      <p:ext uri="{BB962C8B-B14F-4D97-AF65-F5344CB8AC3E}">
        <p14:creationId xmlns:p14="http://schemas.microsoft.com/office/powerpoint/2010/main" val="105147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ソースツリーイメージ図</a:t>
            </a:r>
            <a:endParaRPr kumimoji="1" lang="ja-JP" altLang="en-US" dirty="0"/>
          </a:p>
        </p:txBody>
      </p:sp>
      <p:pic>
        <p:nvPicPr>
          <p:cNvPr id="4" name="コンテンツ プレースホルダー 3"/>
          <p:cNvPicPr>
            <a:picLocks noGrp="1" noChangeAspect="1"/>
          </p:cNvPicPr>
          <p:nvPr>
            <p:ph idx="1"/>
          </p:nvPr>
        </p:nvPicPr>
        <p:blipFill rotWithShape="1">
          <a:blip r:embed="rId2"/>
          <a:srcRect l="2797" t="21988" r="44711" b="12868"/>
          <a:stretch/>
        </p:blipFill>
        <p:spPr>
          <a:xfrm>
            <a:off x="2575866" y="1879374"/>
            <a:ext cx="6553619" cy="4572782"/>
          </a:xfrm>
          <a:prstGeom prst="rect">
            <a:avLst/>
          </a:prstGeom>
        </p:spPr>
      </p:pic>
    </p:spTree>
    <p:extLst>
      <p:ext uri="{BB962C8B-B14F-4D97-AF65-F5344CB8AC3E}">
        <p14:creationId xmlns:p14="http://schemas.microsoft.com/office/powerpoint/2010/main" val="315743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プロジェクトの作成①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Unity</a:t>
            </a:r>
            <a:r>
              <a:rPr kumimoji="1" lang="ja-JP" altLang="en-US" dirty="0" smtClean="0"/>
              <a:t>の作成</a:t>
            </a:r>
            <a:r>
              <a:rPr lang="ja-JP" altLang="en-US" dirty="0" smtClean="0"/>
              <a:t>について</a:t>
            </a:r>
            <a:endParaRPr lang="en-US" altLang="ja-JP" dirty="0" smtClean="0"/>
          </a:p>
          <a:p>
            <a:r>
              <a:rPr kumimoji="1" lang="ja-JP" altLang="en-US" dirty="0" smtClean="0"/>
              <a:t>ソースツリーと</a:t>
            </a:r>
            <a:r>
              <a:rPr kumimoji="1" lang="en-US" altLang="ja-JP" dirty="0" smtClean="0"/>
              <a:t>Github</a:t>
            </a:r>
            <a:r>
              <a:rPr kumimoji="1" lang="ja-JP" altLang="en-US" dirty="0" smtClean="0"/>
              <a:t>の連携を終わらせた後、</a:t>
            </a:r>
            <a:endParaRPr kumimoji="1" lang="en-US" altLang="ja-JP" dirty="0" smtClean="0"/>
          </a:p>
          <a:p>
            <a:r>
              <a:rPr kumimoji="1" lang="en-US" altLang="ja-JP" dirty="0" smtClean="0"/>
              <a:t>Unity</a:t>
            </a:r>
            <a:r>
              <a:rPr lang="ja-JP" altLang="en-US" dirty="0" smtClean="0"/>
              <a:t>のプロジェクト</a:t>
            </a:r>
            <a:r>
              <a:rPr kumimoji="1" lang="ja-JP" altLang="en-US" dirty="0" smtClean="0"/>
              <a:t>を先ほど作成した空のフォルダに</a:t>
            </a:r>
            <a:r>
              <a:rPr lang="ja-JP" altLang="en-US" dirty="0" smtClean="0"/>
              <a:t>新規作成します。</a:t>
            </a:r>
            <a:endParaRPr lang="en-US" altLang="ja-JP" dirty="0" smtClean="0"/>
          </a:p>
          <a:p>
            <a:r>
              <a:rPr lang="ja-JP" altLang="en-US" dirty="0" smtClean="0"/>
              <a:t>その後ソースツリーを開き、フェッチ（更新）クリックし、コミット（更新処理の完結）クリックをします。エラーなくコミットできたならプッシュ（みんなのものに合体）しておきましょう。図付きは次スライドからになります。</a:t>
            </a:r>
            <a:endParaRPr lang="en-US" altLang="ja-JP" dirty="0" smtClean="0"/>
          </a:p>
          <a:p>
            <a:r>
              <a:rPr lang="ja-JP" altLang="en-US" dirty="0" smtClean="0"/>
              <a:t>用語の詳細は</a:t>
            </a:r>
            <a:r>
              <a:rPr lang="ja-JP" altLang="en-US" dirty="0" smtClean="0">
                <a:hlinkClick r:id="rId2" action="ppaction://hlinksldjump"/>
              </a:rPr>
              <a:t>ソースツリーの専門用語</a:t>
            </a:r>
            <a:r>
              <a:rPr lang="ja-JP" altLang="en-US" dirty="0" smtClean="0"/>
              <a:t>を見てください。</a:t>
            </a:r>
            <a:endParaRPr lang="en-US" altLang="ja-JP" dirty="0" smtClean="0"/>
          </a:p>
          <a:p>
            <a:endParaRPr kumimoji="1" lang="en-US" altLang="ja-JP" dirty="0" smtClean="0"/>
          </a:p>
        </p:txBody>
      </p:sp>
    </p:spTree>
    <p:extLst>
      <p:ext uri="{BB962C8B-B14F-4D97-AF65-F5344CB8AC3E}">
        <p14:creationId xmlns:p14="http://schemas.microsoft.com/office/powerpoint/2010/main" val="319179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プロジェクトの作成②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Unity</a:t>
            </a:r>
            <a:r>
              <a:rPr kumimoji="1" lang="ja-JP" altLang="en-US" sz="2400" dirty="0" smtClean="0"/>
              <a:t>でプロジェクト作成</a:t>
            </a:r>
            <a:r>
              <a:rPr lang="ja-JP" altLang="en-US" sz="2400" dirty="0" smtClean="0"/>
              <a:t>後の流れ</a:t>
            </a:r>
            <a:endParaRPr kumimoji="1" lang="en-US" altLang="ja-JP" sz="2400" dirty="0" smtClean="0"/>
          </a:p>
          <a:p>
            <a:r>
              <a:rPr kumimoji="1" lang="ja-JP" altLang="en-US" sz="2400" dirty="0" smtClean="0"/>
              <a:t>まずソースツリーでフェッチをクリックします。（衝突防止のため）</a:t>
            </a:r>
            <a:endParaRPr kumimoji="1" lang="en-US" altLang="ja-JP" sz="2400" dirty="0" smtClean="0"/>
          </a:p>
          <a:p>
            <a:r>
              <a:rPr kumimoji="1" lang="ja-JP" altLang="en-US" sz="2400" dirty="0" smtClean="0"/>
              <a:t>フェッチをしたときにプルに赤文字で数字が表示されたら衝突の危険があるので気を付けましょう。</a:t>
            </a:r>
            <a:endParaRPr kumimoji="1" lang="en-US" altLang="ja-JP" sz="2400" dirty="0" smtClean="0"/>
          </a:p>
          <a:p>
            <a:endParaRPr kumimoji="1" lang="ja-JP" altLang="en-US" sz="2400"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2511" t="16140" r="2021" b="16872"/>
          <a:stretch/>
        </p:blipFill>
        <p:spPr>
          <a:xfrm>
            <a:off x="3223860" y="3562065"/>
            <a:ext cx="6273063" cy="3130535"/>
          </a:xfrm>
          <a:prstGeom prst="rect">
            <a:avLst/>
          </a:prstGeom>
          <a:ln>
            <a:solidFill>
              <a:schemeClr val="tx1"/>
            </a:solidFill>
          </a:ln>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331" y="3913391"/>
            <a:ext cx="976127" cy="531013"/>
          </a:xfrm>
          <a:prstGeom prst="rect">
            <a:avLst/>
          </a:prstGeom>
        </p:spPr>
      </p:pic>
      <p:sp>
        <p:nvSpPr>
          <p:cNvPr id="7" name="楕円 6"/>
          <p:cNvSpPr/>
          <p:nvPr/>
        </p:nvSpPr>
        <p:spPr>
          <a:xfrm>
            <a:off x="4408226" y="3913391"/>
            <a:ext cx="276211" cy="28526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1707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プロジェクト作成③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次にコミットをクリックします。</a:t>
            </a:r>
            <a:endParaRPr kumimoji="1" lang="en-US" altLang="ja-JP" dirty="0" smtClean="0"/>
          </a:p>
          <a:p>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233" y="2482269"/>
            <a:ext cx="7369790" cy="4143483"/>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546" y="3440861"/>
            <a:ext cx="954944" cy="519490"/>
          </a:xfrm>
          <a:prstGeom prst="rect">
            <a:avLst/>
          </a:prstGeom>
        </p:spPr>
      </p:pic>
      <p:sp>
        <p:nvSpPr>
          <p:cNvPr id="8" name="楕円 7"/>
          <p:cNvSpPr/>
          <p:nvPr/>
        </p:nvSpPr>
        <p:spPr>
          <a:xfrm>
            <a:off x="3875964" y="3440861"/>
            <a:ext cx="272955" cy="2986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86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プロジェクト作成④</a:t>
            </a:r>
            <a:endParaRPr kumimoji="1" lang="ja-JP" altLang="en-US" dirty="0"/>
          </a:p>
        </p:txBody>
      </p:sp>
      <p:sp>
        <p:nvSpPr>
          <p:cNvPr id="3" name="コンテンツ プレースホルダー 2"/>
          <p:cNvSpPr>
            <a:spLocks noGrp="1"/>
          </p:cNvSpPr>
          <p:nvPr>
            <p:ph idx="1"/>
          </p:nvPr>
        </p:nvSpPr>
        <p:spPr/>
        <p:txBody>
          <a:bodyPr/>
          <a:lstStyle/>
          <a:p>
            <a:r>
              <a:rPr lang="ja-JP" altLang="en-US" dirty="0"/>
              <a:t>赤線内</a:t>
            </a:r>
            <a:r>
              <a:rPr kumimoji="1" lang="ja-JP" altLang="en-US" dirty="0" smtClean="0"/>
              <a:t>から更新した分をインデックスに追加していきます。</a:t>
            </a:r>
            <a:endParaRPr kumimoji="1" lang="en-US" altLang="ja-JP" dirty="0" smtClean="0"/>
          </a:p>
          <a:p>
            <a:r>
              <a:rPr lang="ja-JP" altLang="en-US" dirty="0" smtClean="0"/>
              <a:t>内容をちゃんと確認しておきましょう。</a:t>
            </a:r>
            <a:endParaRPr lang="en-US" altLang="ja-JP" dirty="0" smtClean="0"/>
          </a:p>
          <a:p>
            <a:r>
              <a:rPr lang="ja-JP" altLang="en-US" dirty="0" smtClean="0"/>
              <a:t>クリック、範囲選択で</a:t>
            </a:r>
            <a:endParaRPr lang="en-US" altLang="ja-JP" dirty="0" smtClean="0"/>
          </a:p>
          <a:p>
            <a:pPr marL="0" indent="0">
              <a:buNone/>
            </a:pPr>
            <a:r>
              <a:rPr lang="ja-JP" altLang="en-US" dirty="0" smtClean="0"/>
              <a:t>選べます。</a:t>
            </a:r>
            <a:endParaRPr lang="en-US" altLang="ja-JP" dirty="0" smtClean="0"/>
          </a:p>
          <a:p>
            <a:pPr marL="0" indent="0">
              <a:buNone/>
            </a:pPr>
            <a:r>
              <a:rPr lang="ja-JP" altLang="en-US" dirty="0" smtClean="0"/>
              <a:t>又、特に問題無ければ</a:t>
            </a:r>
            <a:endParaRPr lang="en-US" altLang="ja-JP" dirty="0" smtClean="0"/>
          </a:p>
          <a:p>
            <a:pPr marL="0" indent="0">
              <a:buNone/>
            </a:pPr>
            <a:r>
              <a:rPr lang="ja-JP" altLang="en-US" dirty="0" smtClean="0"/>
              <a:t>すべて追加を選択でも</a:t>
            </a:r>
            <a:endParaRPr lang="en-US" altLang="ja-JP" dirty="0" smtClean="0"/>
          </a:p>
          <a:p>
            <a:pPr marL="0" indent="0">
              <a:buNone/>
            </a:pPr>
            <a:r>
              <a:rPr lang="ja-JP" altLang="en-US" dirty="0" smtClean="0"/>
              <a:t>良い</a:t>
            </a:r>
            <a:r>
              <a:rPr lang="ja-JP" altLang="en-US" dirty="0"/>
              <a:t>です</a:t>
            </a:r>
            <a:r>
              <a:rPr lang="ja-JP" altLang="en-US" dirty="0" smtClean="0"/>
              <a:t>。</a:t>
            </a:r>
            <a:endParaRPr lang="en-US" altLang="ja-JP" dirty="0" smtClean="0"/>
          </a:p>
          <a:p>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2559" t="15981" r="1496" b="19614"/>
          <a:stretch/>
        </p:blipFill>
        <p:spPr>
          <a:xfrm>
            <a:off x="5018609" y="2898185"/>
            <a:ext cx="6986157" cy="3659369"/>
          </a:xfrm>
          <a:prstGeom prst="rect">
            <a:avLst/>
          </a:prstGeom>
        </p:spPr>
      </p:pic>
      <p:sp>
        <p:nvSpPr>
          <p:cNvPr id="5" name="正方形/長方形 4"/>
          <p:cNvSpPr/>
          <p:nvPr/>
        </p:nvSpPr>
        <p:spPr>
          <a:xfrm>
            <a:off x="6450874" y="5073457"/>
            <a:ext cx="2719251" cy="6872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59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プロジェクト</a:t>
            </a:r>
            <a:r>
              <a:rPr lang="ja-JP" altLang="en-US" dirty="0" smtClean="0"/>
              <a:t>作成⑤</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smtClean="0">
                <a:solidFill>
                  <a:srgbClr val="FF0000"/>
                </a:solidFill>
              </a:rPr>
              <a:t>赤</a:t>
            </a:r>
            <a:r>
              <a:rPr lang="ja-JP" altLang="en-US" sz="2400" dirty="0"/>
              <a:t>　</a:t>
            </a:r>
            <a:r>
              <a:rPr kumimoji="1" lang="ja-JP" altLang="en-US" sz="2400" dirty="0" smtClean="0"/>
              <a:t>インデックスに追加をしたら、次はコミット内容をコメントしていきます。これは何を作業し、終わらせたかを分かりやすいように記入しておきます。</a:t>
            </a:r>
            <a:endParaRPr kumimoji="1" lang="en-US" altLang="ja-JP" sz="2400" dirty="0" smtClean="0"/>
          </a:p>
          <a:p>
            <a:pPr marL="0" indent="0">
              <a:buNone/>
            </a:pPr>
            <a:r>
              <a:rPr lang="ja-JP" altLang="en-US" sz="2400" dirty="0" smtClean="0">
                <a:solidFill>
                  <a:schemeClr val="accent1"/>
                </a:solidFill>
              </a:rPr>
              <a:t>青</a:t>
            </a:r>
            <a:r>
              <a:rPr lang="ja-JP" altLang="en-US" sz="2400" dirty="0" smtClean="0"/>
              <a:t>　</a:t>
            </a:r>
            <a:r>
              <a:rPr kumimoji="1" lang="ja-JP" altLang="en-US" sz="2400" dirty="0" smtClean="0"/>
              <a:t>コミット後すぐにプッシュという項目は衝突の</a:t>
            </a:r>
            <a:r>
              <a:rPr lang="ja-JP" altLang="en-US" sz="2400" dirty="0" smtClean="0"/>
              <a:t>危険性が無ければそのままで大丈夫です。</a:t>
            </a:r>
            <a:endParaRPr lang="en-US" altLang="ja-JP" sz="2400" dirty="0" smtClean="0"/>
          </a:p>
          <a:p>
            <a:pPr marL="0" indent="0">
              <a:buNone/>
            </a:pPr>
            <a:r>
              <a:rPr lang="ja-JP" altLang="en-US" sz="2400" dirty="0" smtClean="0">
                <a:solidFill>
                  <a:schemeClr val="accent6"/>
                </a:solidFill>
              </a:rPr>
              <a:t>緑</a:t>
            </a:r>
            <a:r>
              <a:rPr lang="ja-JP" altLang="en-US" sz="2400" dirty="0" smtClean="0"/>
              <a:t>　</a:t>
            </a:r>
            <a:r>
              <a:rPr kumimoji="1" lang="ja-JP" altLang="en-US" sz="2400" dirty="0" smtClean="0"/>
              <a:t>入力ができればコミット</a:t>
            </a:r>
            <a:endParaRPr kumimoji="1" lang="en-US" altLang="ja-JP" sz="2400" dirty="0" smtClean="0"/>
          </a:p>
          <a:p>
            <a:pPr marL="0" indent="0">
              <a:buNone/>
            </a:pPr>
            <a:r>
              <a:rPr kumimoji="1" lang="ja-JP" altLang="en-US" sz="2400" dirty="0" smtClean="0"/>
              <a:t>をクリックしましょう。</a:t>
            </a:r>
            <a:endParaRPr kumimoji="1" lang="ja-JP" altLang="en-US" sz="2400"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l="24813" t="15234" r="1267" b="17197"/>
          <a:stretch/>
        </p:blipFill>
        <p:spPr>
          <a:xfrm>
            <a:off x="5400675" y="3427758"/>
            <a:ext cx="6248399" cy="3211167"/>
          </a:xfrm>
          <a:prstGeom prst="rect">
            <a:avLst/>
          </a:prstGeom>
        </p:spPr>
      </p:pic>
      <p:sp>
        <p:nvSpPr>
          <p:cNvPr id="5" name="正方形/長方形 4"/>
          <p:cNvSpPr/>
          <p:nvPr/>
        </p:nvSpPr>
        <p:spPr>
          <a:xfrm>
            <a:off x="6717114" y="6080741"/>
            <a:ext cx="4808136" cy="396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17114" y="6476999"/>
            <a:ext cx="1447172" cy="16192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0972800" y="6476999"/>
            <a:ext cx="552450" cy="16192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55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プロジェクト作成⑥</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読み込みが終わり、次の画面が</a:t>
            </a:r>
            <a:r>
              <a:rPr lang="ja-JP" altLang="en-US" dirty="0" smtClean="0"/>
              <a:t>表示されれば完了。</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2965" t="16708" r="2118" b="18750"/>
          <a:stretch/>
        </p:blipFill>
        <p:spPr>
          <a:xfrm>
            <a:off x="1815736" y="2439579"/>
            <a:ext cx="7994469" cy="3872321"/>
          </a:xfrm>
          <a:prstGeom prst="rect">
            <a:avLst/>
          </a:prstGeom>
          <a:ln>
            <a:solidFill>
              <a:schemeClr val="tx1"/>
            </a:solidFill>
          </a:ln>
        </p:spPr>
      </p:pic>
    </p:spTree>
    <p:extLst>
      <p:ext uri="{BB962C8B-B14F-4D97-AF65-F5344CB8AC3E}">
        <p14:creationId xmlns:p14="http://schemas.microsoft.com/office/powerpoint/2010/main" val="79489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プロジェクト作成⑦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先程の工程を終えた後、</a:t>
            </a:r>
            <a:r>
              <a:rPr kumimoji="1" lang="en-US" altLang="ja-JP" dirty="0" smtClean="0"/>
              <a:t>Github</a:t>
            </a:r>
            <a:r>
              <a:rPr lang="ja-JP" altLang="en-US" dirty="0" smtClean="0"/>
              <a:t>の方を確認してみましょう。</a:t>
            </a:r>
            <a:endParaRPr lang="en-US" altLang="ja-JP" dirty="0" smtClean="0"/>
          </a:p>
          <a:p>
            <a:r>
              <a:rPr kumimoji="1" lang="en-US" altLang="ja-JP" dirty="0" smtClean="0"/>
              <a:t>Unity</a:t>
            </a:r>
            <a:r>
              <a:rPr kumimoji="1" lang="ja-JP" altLang="en-US" dirty="0" smtClean="0"/>
              <a:t>のプロジェクトが</a:t>
            </a:r>
            <a:r>
              <a:rPr kumimoji="1" lang="en-US" altLang="ja-JP" dirty="0" smtClean="0"/>
              <a:t>Github</a:t>
            </a:r>
            <a:r>
              <a:rPr kumimoji="1" lang="ja-JP" altLang="en-US" dirty="0" smtClean="0"/>
              <a:t>に追加されていれば</a:t>
            </a:r>
            <a:r>
              <a:rPr kumimoji="1" lang="en-US" altLang="ja-JP" dirty="0" smtClean="0"/>
              <a:t>OK</a:t>
            </a:r>
            <a:r>
              <a:rPr kumimoji="1" lang="ja-JP" altLang="en-US" dirty="0" smtClean="0"/>
              <a:t>です。</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5729" r="15903" b="28583"/>
          <a:stretch/>
        </p:blipFill>
        <p:spPr>
          <a:xfrm>
            <a:off x="3085842" y="2919485"/>
            <a:ext cx="6446620" cy="3786116"/>
          </a:xfrm>
          <a:prstGeom prst="rect">
            <a:avLst/>
          </a:prstGeom>
        </p:spPr>
      </p:pic>
      <p:sp>
        <p:nvSpPr>
          <p:cNvPr id="5" name="正方形/長方形 4"/>
          <p:cNvSpPr/>
          <p:nvPr/>
        </p:nvSpPr>
        <p:spPr>
          <a:xfrm>
            <a:off x="3438525" y="4838700"/>
            <a:ext cx="4305300" cy="171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707" y="4752229"/>
            <a:ext cx="948236" cy="515841"/>
          </a:xfrm>
          <a:prstGeom prst="rect">
            <a:avLst/>
          </a:prstGeom>
        </p:spPr>
      </p:pic>
    </p:spTree>
    <p:extLst>
      <p:ext uri="{BB962C8B-B14F-4D97-AF65-F5344CB8AC3E}">
        <p14:creationId xmlns:p14="http://schemas.microsoft.com/office/powerpoint/2010/main" val="376153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ソースツリーの専門用語①</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プッシュ（押し込む）</a:t>
            </a:r>
            <a:endParaRPr kumimoji="1" lang="en-US" altLang="ja-JP" dirty="0" smtClean="0"/>
          </a:p>
          <a:p>
            <a:pPr marL="0" indent="0">
              <a:buNone/>
            </a:pPr>
            <a:r>
              <a:rPr kumimoji="1" lang="ja-JP" altLang="en-US" dirty="0" smtClean="0"/>
              <a:t>自分の</a:t>
            </a:r>
            <a:r>
              <a:rPr kumimoji="1" lang="en-US" altLang="ja-JP" dirty="0" smtClean="0"/>
              <a:t>PC</a:t>
            </a:r>
            <a:r>
              <a:rPr kumimoji="1" lang="ja-JP" altLang="en-US" dirty="0" smtClean="0"/>
              <a:t>で作成した物を共有している</a:t>
            </a:r>
            <a:r>
              <a:rPr lang="ja-JP" altLang="en-US" dirty="0" smtClean="0"/>
              <a:t>プロジェクトにコピーする</a:t>
            </a:r>
            <a:endParaRPr kumimoji="1" lang="en-US" altLang="ja-JP" dirty="0" smtClean="0"/>
          </a:p>
          <a:p>
            <a:r>
              <a:rPr lang="ja-JP" altLang="en-US" dirty="0" smtClean="0"/>
              <a:t>プル（引っ張ってくる）</a:t>
            </a:r>
            <a:endParaRPr lang="en-US" altLang="ja-JP" dirty="0"/>
          </a:p>
          <a:p>
            <a:pPr marL="0" indent="0">
              <a:buNone/>
            </a:pPr>
            <a:r>
              <a:rPr lang="ja-JP" altLang="en-US" dirty="0" smtClean="0"/>
              <a:t>共有して</a:t>
            </a:r>
            <a:r>
              <a:rPr lang="ja-JP" altLang="en-US" dirty="0"/>
              <a:t>いるプロジェクトから自分の</a:t>
            </a:r>
            <a:r>
              <a:rPr lang="en-US" altLang="ja-JP" dirty="0"/>
              <a:t>PC</a:t>
            </a:r>
            <a:r>
              <a:rPr lang="ja-JP" altLang="en-US" dirty="0"/>
              <a:t>で作成しているものにコピー</a:t>
            </a:r>
            <a:r>
              <a:rPr lang="ja-JP" altLang="en-US" dirty="0" smtClean="0"/>
              <a:t>する。</a:t>
            </a:r>
            <a:endParaRPr lang="en-US" altLang="ja-JP" dirty="0" smtClean="0"/>
          </a:p>
          <a:p>
            <a:r>
              <a:rPr lang="ja-JP" altLang="en-US" dirty="0" smtClean="0"/>
              <a:t>フェッチ</a:t>
            </a:r>
            <a:r>
              <a:rPr lang="en-US" altLang="ja-JP" dirty="0"/>
              <a:t>(</a:t>
            </a:r>
            <a:r>
              <a:rPr lang="ja-JP" altLang="en-US" dirty="0"/>
              <a:t>更新</a:t>
            </a:r>
            <a:r>
              <a:rPr lang="en-US" altLang="ja-JP" dirty="0" smtClean="0"/>
              <a:t>)</a:t>
            </a:r>
          </a:p>
          <a:p>
            <a:pPr marL="0" indent="0">
              <a:buNone/>
            </a:pPr>
            <a:r>
              <a:rPr lang="ja-JP" altLang="en-US" dirty="0"/>
              <a:t>何かプロジェクトに変更があるか確認するための更新</a:t>
            </a:r>
            <a:r>
              <a:rPr lang="ja-JP" altLang="en-US" dirty="0" smtClean="0"/>
              <a:t>。</a:t>
            </a:r>
            <a:endParaRPr lang="en-US" altLang="ja-JP" dirty="0" smtClean="0"/>
          </a:p>
          <a:p>
            <a:pPr marL="0" indent="0">
              <a:buNone/>
            </a:pPr>
            <a:r>
              <a:rPr lang="ja-JP" altLang="en-US" dirty="0" smtClean="0"/>
              <a:t>マージをする時の内容の取得。</a:t>
            </a:r>
            <a:endParaRPr lang="en-US" altLang="ja-JP" dirty="0"/>
          </a:p>
          <a:p>
            <a:pPr marL="0" indent="0">
              <a:buNone/>
            </a:pPr>
            <a:r>
              <a:rPr lang="ja-JP" altLang="en-US" dirty="0"/>
              <a:t>作業中に変更があった場合、確認せずの上げてしまうと衝突をおこし</a:t>
            </a:r>
            <a:endParaRPr lang="en-US" altLang="ja-JP" dirty="0"/>
          </a:p>
          <a:p>
            <a:pPr marL="0" indent="0">
              <a:buNone/>
            </a:pPr>
            <a:r>
              <a:rPr lang="ja-JP" altLang="en-US" dirty="0"/>
              <a:t>修正に時間がかかってしまう</a:t>
            </a:r>
            <a:endParaRPr lang="en-US" altLang="ja-JP" dirty="0"/>
          </a:p>
        </p:txBody>
      </p:sp>
    </p:spTree>
    <p:extLst>
      <p:ext uri="{BB962C8B-B14F-4D97-AF65-F5344CB8AC3E}">
        <p14:creationId xmlns:p14="http://schemas.microsoft.com/office/powerpoint/2010/main" val="26527004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557</Words>
  <Application>Microsoft Office PowerPoint</Application>
  <PresentationFormat>ワイド画面</PresentationFormat>
  <Paragraphs>62</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プロジェクトの作成</vt:lpstr>
      <vt:lpstr>プロジェクトの作成①</vt:lpstr>
      <vt:lpstr>プロジェクトの作成②</vt:lpstr>
      <vt:lpstr>プロジェクト作成③</vt:lpstr>
      <vt:lpstr>プロジェクト作成④</vt:lpstr>
      <vt:lpstr>プロジェクト作成⑤</vt:lpstr>
      <vt:lpstr>プロジェクト作成⑥</vt:lpstr>
      <vt:lpstr>プロジェクト作成⑦</vt:lpstr>
      <vt:lpstr>ソースツリーの専門用語①</vt:lpstr>
      <vt:lpstr>ソースツリーの専門用語②</vt:lpstr>
      <vt:lpstr>ソースツリーの専門用語③</vt:lpstr>
      <vt:lpstr>ソースツリーの専門用語④</vt:lpstr>
      <vt:lpstr>ソースツリーイメージ図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プロジェクトの作成</dc:title>
  <dc:creator>ohs80095</dc:creator>
  <cp:lastModifiedBy>ohs80095</cp:lastModifiedBy>
  <cp:revision>17</cp:revision>
  <dcterms:created xsi:type="dcterms:W3CDTF">2021-02-26T11:24:23Z</dcterms:created>
  <dcterms:modified xsi:type="dcterms:W3CDTF">2021-03-02T18:47:36Z</dcterms:modified>
</cp:coreProperties>
</file>